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1"/>
  </p:notesMasterIdLst>
  <p:sldIdLst>
    <p:sldId id="256" r:id="rId2"/>
    <p:sldId id="357" r:id="rId3"/>
    <p:sldId id="355" r:id="rId4"/>
    <p:sldId id="369" r:id="rId5"/>
    <p:sldId id="343" r:id="rId6"/>
    <p:sldId id="344" r:id="rId7"/>
    <p:sldId id="370" r:id="rId8"/>
    <p:sldId id="371" r:id="rId9"/>
    <p:sldId id="261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87" d="100"/>
          <a:sy n="87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65</Words>
  <Application>Microsoft Office PowerPoint</Application>
  <PresentationFormat>On-screen Show (16:9)</PresentationFormat>
  <Paragraphs>7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Assistant Medium</vt:lpstr>
      <vt:lpstr>Cambria</vt:lpstr>
      <vt:lpstr>Livvic</vt:lpstr>
      <vt:lpstr>Nunito</vt:lpstr>
      <vt:lpstr>Rajdhani</vt:lpstr>
      <vt:lpstr>Roboto Condensed Light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27</cp:revision>
  <dcterms:modified xsi:type="dcterms:W3CDTF">2025-11-24T07:56:52Z</dcterms:modified>
</cp:coreProperties>
</file>