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2" r:id="rId3"/>
    <p:sldId id="261" r:id="rId4"/>
    <p:sldId id="260" r:id="rId5"/>
    <p:sldId id="267" r:id="rId6"/>
    <p:sldId id="263" r:id="rId7"/>
    <p:sldId id="273" r:id="rId8"/>
    <p:sldId id="274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22" autoAdjust="0"/>
  </p:normalViewPr>
  <p:slideViewPr>
    <p:cSldViewPr>
      <p:cViewPr varScale="1">
        <p:scale>
          <a:sx n="46" d="100"/>
          <a:sy n="46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FB506-6640-42CD-90E8-FFCC628C934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4513-6C75-49AA-8233-64C27664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kiểm chứng cho những hiểu biết của các em về vương quốc Phù Nam, chúng ta cùng vào bài học ngày hôm nay: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6 –  Vương quốc Phù Nam.  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24513-6C75-49AA-8233-64C27664F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B939A-76D2-5BFC-2C64-64C24FC364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8120"/>
            <a:ext cx="2838152" cy="2838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00C83-5C4E-FDC8-3946-1372F7F0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5FFA2-9314-A095-9DA8-582C1776D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"/>
            <a:ext cx="2987299" cy="2749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86858-A5C0-FB73-6FA5-8C53985EE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7620"/>
            <a:ext cx="12115800" cy="3426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506813-13C1-D173-5176-C4B0FA70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400300"/>
            <a:ext cx="13665845" cy="40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90298" y="-1069061"/>
            <a:ext cx="18145504" cy="12104837"/>
          </a:xfrm>
          <a:custGeom>
            <a:avLst/>
            <a:gdLst/>
            <a:ahLst/>
            <a:cxnLst/>
            <a:rect l="l" t="t" r="r" b="b"/>
            <a:pathLst>
              <a:path w="18145504" h="12104837">
                <a:moveTo>
                  <a:pt x="0" y="12104838"/>
                </a:moveTo>
                <a:lnTo>
                  <a:pt x="18145504" y="12104838"/>
                </a:lnTo>
                <a:lnTo>
                  <a:pt x="18145504" y="0"/>
                </a:lnTo>
                <a:lnTo>
                  <a:pt x="0" y="0"/>
                </a:lnTo>
                <a:lnTo>
                  <a:pt x="0" y="1210483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9683C3-67A6-1872-B777-209597947493}"/>
              </a:ext>
            </a:extLst>
          </p:cNvPr>
          <p:cNvSpPr/>
          <p:nvPr/>
        </p:nvSpPr>
        <p:spPr>
          <a:xfrm>
            <a:off x="762000" y="1409700"/>
            <a:ext cx="7010400" cy="732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3C847-9F36-3786-3E04-F1D3B1380C48}"/>
              </a:ext>
            </a:extLst>
          </p:cNvPr>
          <p:cNvSpPr txBox="1"/>
          <p:nvPr/>
        </p:nvSpPr>
        <p:spPr>
          <a:xfrm>
            <a:off x="1143000" y="1997802"/>
            <a:ext cx="6477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các hình 2, 3, em hãy:</a:t>
            </a:r>
          </a:p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- Cho biết thời gian và địa điểm thành lập Vương quốc Phù Nam.</a:t>
            </a:r>
          </a:p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- Kể lại truyền thuyết về Hỗn Điền-Liễu Diệp.</a:t>
            </a:r>
            <a:endParaRPr lang="vi-VN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87E5A6-A429-B51F-9640-C9065BB8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5231">
            <a:off x="9226227" y="115425"/>
            <a:ext cx="6029471" cy="475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3560D88-8DC1-39DF-C372-9D6D4FAA0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1185">
            <a:off x="9855005" y="5183009"/>
            <a:ext cx="5928614" cy="49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6054" t="-25938" r="-6980" b="-81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2819400" y="1028700"/>
            <a:ext cx="122682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9600" b="1" dirty="0">
                <a:solidFill>
                  <a:srgbClr val="402B2B"/>
                </a:solidFill>
                <a:latin typeface="Cambria" panose="02040503050406030204" pitchFamily="18" charset="0"/>
                <a:ea typeface="Cambria" panose="02040503050406030204" pitchFamily="18" charset="0"/>
                <a:cs typeface="Sugo Display"/>
                <a:sym typeface="Sugo Display"/>
              </a:rPr>
              <a:t>Hoạt động 1: </a:t>
            </a:r>
            <a:endParaRPr lang="en-US" sz="9600" b="1" dirty="0">
              <a:solidFill>
                <a:srgbClr val="402B2B"/>
              </a:solidFill>
              <a:latin typeface="Cambria" panose="02040503050406030204" pitchFamily="18" charset="0"/>
              <a:ea typeface="Cambria" panose="02040503050406030204" pitchFamily="18" charset="0"/>
              <a:cs typeface="Sugo Display"/>
              <a:sym typeface="Sugo Display"/>
            </a:endParaRPr>
          </a:p>
          <a:p>
            <a:pPr algn="ctr">
              <a:spcBef>
                <a:spcPct val="0"/>
              </a:spcBef>
            </a:pPr>
            <a:r>
              <a:rPr lang="vi-VN" sz="9600" b="1" dirty="0">
                <a:solidFill>
                  <a:srgbClr val="402B2B"/>
                </a:solidFill>
                <a:latin typeface="Cambria" panose="02040503050406030204" pitchFamily="18" charset="0"/>
                <a:ea typeface="Cambria" panose="02040503050406030204" pitchFamily="18" charset="0"/>
                <a:cs typeface="Sugo Display"/>
                <a:sym typeface="Sugo Display"/>
              </a:rPr>
              <a:t>Tìm hiểu về sự thành lập của Vương quốc Phù Nam. </a:t>
            </a:r>
            <a:endParaRPr lang="en-US" sz="9600" b="1" dirty="0">
              <a:solidFill>
                <a:srgbClr val="402B2B"/>
              </a:solidFill>
              <a:latin typeface="Cambria" panose="02040503050406030204" pitchFamily="18" charset="0"/>
              <a:ea typeface="Cambria" panose="02040503050406030204" pitchFamily="18" charset="0"/>
              <a:cs typeface="Sugo Display"/>
              <a:sym typeface="Sugo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BE4C98-4F3F-E3B7-F5ED-F6F06E6FC033}"/>
              </a:ext>
            </a:extLst>
          </p:cNvPr>
          <p:cNvGrpSpPr/>
          <p:nvPr/>
        </p:nvGrpSpPr>
        <p:grpSpPr>
          <a:xfrm>
            <a:off x="2590800" y="1638300"/>
            <a:ext cx="14782800" cy="7696200"/>
            <a:chOff x="2133600" y="446284"/>
            <a:chExt cx="10058400" cy="5586852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997A43E6-C609-6F26-B811-94AEF29A1FAB}"/>
                </a:ext>
              </a:extLst>
            </p:cNvPr>
            <p:cNvGrpSpPr/>
            <p:nvPr/>
          </p:nvGrpSpPr>
          <p:grpSpPr>
            <a:xfrm>
              <a:off x="2133600" y="446284"/>
              <a:ext cx="10058400" cy="5586852"/>
              <a:chOff x="785329" y="7807418"/>
              <a:chExt cx="10221547" cy="4619371"/>
            </a:xfrm>
          </p:grpSpPr>
          <p:sp>
            <p:nvSpPr>
              <p:cNvPr id="2052" name="Rectangle: Rounded Corners 2051">
                <a:extLst>
                  <a:ext uri="{FF2B5EF4-FFF2-40B4-BE49-F238E27FC236}">
                    <a16:creationId xmlns:a16="http://schemas.microsoft.com/office/drawing/2014/main" id="{EB24FACE-C2B8-7E43-60F5-AA5AB2E272E3}"/>
                  </a:ext>
                </a:extLst>
              </p:cNvPr>
              <p:cNvSpPr/>
              <p:nvPr/>
            </p:nvSpPr>
            <p:spPr>
              <a:xfrm>
                <a:off x="785329" y="7807418"/>
                <a:ext cx="10221547" cy="4619371"/>
              </a:xfrm>
              <a:prstGeom prst="roundRect">
                <a:avLst/>
              </a:prstGeom>
              <a:solidFill>
                <a:srgbClr val="FFFF00">
                  <a:alpha val="61000"/>
                </a:srgbClr>
              </a:solidFill>
              <a:ln w="28575">
                <a:solidFill>
                  <a:srgbClr val="FFC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998310773">
                      <a:custGeom>
                        <a:avLst/>
                        <a:gdLst>
                          <a:gd name="connsiteX0" fmla="*/ 0 w 6106736"/>
                          <a:gd name="connsiteY0" fmla="*/ 522782 h 3136629"/>
                          <a:gd name="connsiteX1" fmla="*/ 522782 w 6106736"/>
                          <a:gd name="connsiteY1" fmla="*/ 0 h 3136629"/>
                          <a:gd name="connsiteX2" fmla="*/ 1135746 w 6106736"/>
                          <a:gd name="connsiteY2" fmla="*/ 0 h 3136629"/>
                          <a:gd name="connsiteX3" fmla="*/ 1546263 w 6106736"/>
                          <a:gd name="connsiteY3" fmla="*/ 0 h 3136629"/>
                          <a:gd name="connsiteX4" fmla="*/ 2007392 w 6106736"/>
                          <a:gd name="connsiteY4" fmla="*/ 0 h 3136629"/>
                          <a:gd name="connsiteX5" fmla="*/ 2468521 w 6106736"/>
                          <a:gd name="connsiteY5" fmla="*/ 0 h 3136629"/>
                          <a:gd name="connsiteX6" fmla="*/ 3132097 w 6106736"/>
                          <a:gd name="connsiteY6" fmla="*/ 0 h 3136629"/>
                          <a:gd name="connsiteX7" fmla="*/ 3694450 w 6106736"/>
                          <a:gd name="connsiteY7" fmla="*/ 0 h 3136629"/>
                          <a:gd name="connsiteX8" fmla="*/ 4358026 w 6106736"/>
                          <a:gd name="connsiteY8" fmla="*/ 0 h 3136629"/>
                          <a:gd name="connsiteX9" fmla="*/ 4869766 w 6106736"/>
                          <a:gd name="connsiteY9" fmla="*/ 0 h 3136629"/>
                          <a:gd name="connsiteX10" fmla="*/ 5583954 w 6106736"/>
                          <a:gd name="connsiteY10" fmla="*/ 0 h 3136629"/>
                          <a:gd name="connsiteX11" fmla="*/ 6106736 w 6106736"/>
                          <a:gd name="connsiteY11" fmla="*/ 522782 h 3136629"/>
                          <a:gd name="connsiteX12" fmla="*/ 6106736 w 6106736"/>
                          <a:gd name="connsiteY12" fmla="*/ 1024638 h 3136629"/>
                          <a:gd name="connsiteX13" fmla="*/ 6106736 w 6106736"/>
                          <a:gd name="connsiteY13" fmla="*/ 1505583 h 3136629"/>
                          <a:gd name="connsiteX14" fmla="*/ 6106736 w 6106736"/>
                          <a:gd name="connsiteY14" fmla="*/ 1986528 h 3136629"/>
                          <a:gd name="connsiteX15" fmla="*/ 6106736 w 6106736"/>
                          <a:gd name="connsiteY15" fmla="*/ 2613847 h 3136629"/>
                          <a:gd name="connsiteX16" fmla="*/ 5583954 w 6106736"/>
                          <a:gd name="connsiteY16" fmla="*/ 3136629 h 3136629"/>
                          <a:gd name="connsiteX17" fmla="*/ 5122825 w 6106736"/>
                          <a:gd name="connsiteY17" fmla="*/ 3136629 h 3136629"/>
                          <a:gd name="connsiteX18" fmla="*/ 4611084 w 6106736"/>
                          <a:gd name="connsiteY18" fmla="*/ 3136629 h 3136629"/>
                          <a:gd name="connsiteX19" fmla="*/ 3947508 w 6106736"/>
                          <a:gd name="connsiteY19" fmla="*/ 3136629 h 3136629"/>
                          <a:gd name="connsiteX20" fmla="*/ 3385156 w 6106736"/>
                          <a:gd name="connsiteY20" fmla="*/ 3136629 h 3136629"/>
                          <a:gd name="connsiteX21" fmla="*/ 2974639 w 6106736"/>
                          <a:gd name="connsiteY21" fmla="*/ 3136629 h 3136629"/>
                          <a:gd name="connsiteX22" fmla="*/ 2462898 w 6106736"/>
                          <a:gd name="connsiteY22" fmla="*/ 3136629 h 3136629"/>
                          <a:gd name="connsiteX23" fmla="*/ 2001769 w 6106736"/>
                          <a:gd name="connsiteY23" fmla="*/ 3136629 h 3136629"/>
                          <a:gd name="connsiteX24" fmla="*/ 1439416 w 6106736"/>
                          <a:gd name="connsiteY24" fmla="*/ 3136629 h 3136629"/>
                          <a:gd name="connsiteX25" fmla="*/ 522782 w 6106736"/>
                          <a:gd name="connsiteY25" fmla="*/ 3136629 h 3136629"/>
                          <a:gd name="connsiteX26" fmla="*/ 0 w 6106736"/>
                          <a:gd name="connsiteY26" fmla="*/ 2613847 h 3136629"/>
                          <a:gd name="connsiteX27" fmla="*/ 0 w 6106736"/>
                          <a:gd name="connsiteY27" fmla="*/ 2132902 h 3136629"/>
                          <a:gd name="connsiteX28" fmla="*/ 0 w 6106736"/>
                          <a:gd name="connsiteY28" fmla="*/ 1589225 h 3136629"/>
                          <a:gd name="connsiteX29" fmla="*/ 0 w 6106736"/>
                          <a:gd name="connsiteY29" fmla="*/ 1108280 h 3136629"/>
                          <a:gd name="connsiteX30" fmla="*/ 0 w 6106736"/>
                          <a:gd name="connsiteY30" fmla="*/ 522782 h 31366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106736" h="3136629" fill="none" extrusionOk="0">
                            <a:moveTo>
                              <a:pt x="0" y="522782"/>
                            </a:moveTo>
                            <a:cubicBezTo>
                              <a:pt x="36545" y="220188"/>
                              <a:pt x="285530" y="-44849"/>
                              <a:pt x="522782" y="0"/>
                            </a:cubicBezTo>
                            <a:cubicBezTo>
                              <a:pt x="800965" y="-19330"/>
                              <a:pt x="892787" y="45836"/>
                              <a:pt x="1135746" y="0"/>
                            </a:cubicBezTo>
                            <a:cubicBezTo>
                              <a:pt x="1378705" y="-45836"/>
                              <a:pt x="1353396" y="8378"/>
                              <a:pt x="1546263" y="0"/>
                            </a:cubicBezTo>
                            <a:cubicBezTo>
                              <a:pt x="1739130" y="-8378"/>
                              <a:pt x="1848630" y="11842"/>
                              <a:pt x="2007392" y="0"/>
                            </a:cubicBezTo>
                            <a:cubicBezTo>
                              <a:pt x="2166154" y="-11842"/>
                              <a:pt x="2324273" y="48433"/>
                              <a:pt x="2468521" y="0"/>
                            </a:cubicBezTo>
                            <a:cubicBezTo>
                              <a:pt x="2612769" y="-48433"/>
                              <a:pt x="2886854" y="55572"/>
                              <a:pt x="3132097" y="0"/>
                            </a:cubicBezTo>
                            <a:cubicBezTo>
                              <a:pt x="3377340" y="-55572"/>
                              <a:pt x="3532406" y="58843"/>
                              <a:pt x="3694450" y="0"/>
                            </a:cubicBezTo>
                            <a:cubicBezTo>
                              <a:pt x="3856494" y="-58843"/>
                              <a:pt x="4139015" y="18528"/>
                              <a:pt x="4358026" y="0"/>
                            </a:cubicBezTo>
                            <a:cubicBezTo>
                              <a:pt x="4577037" y="-18528"/>
                              <a:pt x="4696217" y="34425"/>
                              <a:pt x="4869766" y="0"/>
                            </a:cubicBezTo>
                            <a:cubicBezTo>
                              <a:pt x="5043315" y="-34425"/>
                              <a:pt x="5367567" y="35657"/>
                              <a:pt x="5583954" y="0"/>
                            </a:cubicBezTo>
                            <a:cubicBezTo>
                              <a:pt x="5940789" y="1936"/>
                              <a:pt x="6184725" y="269119"/>
                              <a:pt x="6106736" y="522782"/>
                            </a:cubicBezTo>
                            <a:cubicBezTo>
                              <a:pt x="6140327" y="664779"/>
                              <a:pt x="6065912" y="836950"/>
                              <a:pt x="6106736" y="1024638"/>
                            </a:cubicBezTo>
                            <a:cubicBezTo>
                              <a:pt x="6147560" y="1212326"/>
                              <a:pt x="6053375" y="1316486"/>
                              <a:pt x="6106736" y="1505583"/>
                            </a:cubicBezTo>
                            <a:cubicBezTo>
                              <a:pt x="6160097" y="1694681"/>
                              <a:pt x="6064960" y="1801881"/>
                              <a:pt x="6106736" y="1986528"/>
                            </a:cubicBezTo>
                            <a:cubicBezTo>
                              <a:pt x="6148512" y="2171175"/>
                              <a:pt x="6037665" y="2468484"/>
                              <a:pt x="6106736" y="2613847"/>
                            </a:cubicBezTo>
                            <a:cubicBezTo>
                              <a:pt x="6136969" y="2830296"/>
                              <a:pt x="5852428" y="3120809"/>
                              <a:pt x="5583954" y="3136629"/>
                            </a:cubicBezTo>
                            <a:cubicBezTo>
                              <a:pt x="5409357" y="3163407"/>
                              <a:pt x="5285200" y="3132115"/>
                              <a:pt x="5122825" y="3136629"/>
                            </a:cubicBezTo>
                            <a:cubicBezTo>
                              <a:pt x="4960450" y="3141143"/>
                              <a:pt x="4760485" y="3081374"/>
                              <a:pt x="4611084" y="3136629"/>
                            </a:cubicBezTo>
                            <a:cubicBezTo>
                              <a:pt x="4461683" y="3191884"/>
                              <a:pt x="4142870" y="3078222"/>
                              <a:pt x="3947508" y="3136629"/>
                            </a:cubicBezTo>
                            <a:cubicBezTo>
                              <a:pt x="3752146" y="3195036"/>
                              <a:pt x="3652993" y="3123814"/>
                              <a:pt x="3385156" y="3136629"/>
                            </a:cubicBezTo>
                            <a:cubicBezTo>
                              <a:pt x="3117319" y="3149444"/>
                              <a:pt x="3076045" y="3133355"/>
                              <a:pt x="2974639" y="3136629"/>
                            </a:cubicBezTo>
                            <a:cubicBezTo>
                              <a:pt x="2873233" y="3139903"/>
                              <a:pt x="2574485" y="3120415"/>
                              <a:pt x="2462898" y="3136629"/>
                            </a:cubicBezTo>
                            <a:cubicBezTo>
                              <a:pt x="2351311" y="3152843"/>
                              <a:pt x="2222620" y="3103494"/>
                              <a:pt x="2001769" y="3136629"/>
                            </a:cubicBezTo>
                            <a:cubicBezTo>
                              <a:pt x="1780918" y="3169764"/>
                              <a:pt x="1659840" y="3075539"/>
                              <a:pt x="1439416" y="3136629"/>
                            </a:cubicBezTo>
                            <a:cubicBezTo>
                              <a:pt x="1218992" y="3197719"/>
                              <a:pt x="978361" y="3098439"/>
                              <a:pt x="522782" y="3136629"/>
                            </a:cubicBezTo>
                            <a:cubicBezTo>
                              <a:pt x="188027" y="3158057"/>
                              <a:pt x="12140" y="2890114"/>
                              <a:pt x="0" y="2613847"/>
                            </a:cubicBezTo>
                            <a:cubicBezTo>
                              <a:pt x="-42116" y="2400996"/>
                              <a:pt x="49939" y="2244467"/>
                              <a:pt x="0" y="2132902"/>
                            </a:cubicBezTo>
                            <a:cubicBezTo>
                              <a:pt x="-49939" y="2021337"/>
                              <a:pt x="2255" y="1786177"/>
                              <a:pt x="0" y="1589225"/>
                            </a:cubicBezTo>
                            <a:cubicBezTo>
                              <a:pt x="-2255" y="1392273"/>
                              <a:pt x="51164" y="1265517"/>
                              <a:pt x="0" y="1108280"/>
                            </a:cubicBezTo>
                            <a:cubicBezTo>
                              <a:pt x="-51164" y="951044"/>
                              <a:pt x="4568" y="711777"/>
                              <a:pt x="0" y="522782"/>
                            </a:cubicBezTo>
                            <a:close/>
                          </a:path>
                          <a:path w="6106736" h="3136629" stroke="0" extrusionOk="0">
                            <a:moveTo>
                              <a:pt x="0" y="522782"/>
                            </a:moveTo>
                            <a:cubicBezTo>
                              <a:pt x="-25022" y="262298"/>
                              <a:pt x="228916" y="63444"/>
                              <a:pt x="522782" y="0"/>
                            </a:cubicBezTo>
                            <a:cubicBezTo>
                              <a:pt x="642638" y="-8158"/>
                              <a:pt x="744219" y="22514"/>
                              <a:pt x="933299" y="0"/>
                            </a:cubicBezTo>
                            <a:cubicBezTo>
                              <a:pt x="1122379" y="-22514"/>
                              <a:pt x="1385103" y="32924"/>
                              <a:pt x="1546263" y="0"/>
                            </a:cubicBezTo>
                            <a:cubicBezTo>
                              <a:pt x="1707423" y="-32924"/>
                              <a:pt x="1855153" y="7341"/>
                              <a:pt x="2007392" y="0"/>
                            </a:cubicBezTo>
                            <a:cubicBezTo>
                              <a:pt x="2159631" y="-7341"/>
                              <a:pt x="2401623" y="61182"/>
                              <a:pt x="2569745" y="0"/>
                            </a:cubicBezTo>
                            <a:cubicBezTo>
                              <a:pt x="2737867" y="-61182"/>
                              <a:pt x="2887296" y="27004"/>
                              <a:pt x="3030874" y="0"/>
                            </a:cubicBezTo>
                            <a:cubicBezTo>
                              <a:pt x="3174452" y="-27004"/>
                              <a:pt x="3408681" y="25998"/>
                              <a:pt x="3643838" y="0"/>
                            </a:cubicBezTo>
                            <a:cubicBezTo>
                              <a:pt x="3878995" y="-25998"/>
                              <a:pt x="3990609" y="73367"/>
                              <a:pt x="4256802" y="0"/>
                            </a:cubicBezTo>
                            <a:cubicBezTo>
                              <a:pt x="4522995" y="-73367"/>
                              <a:pt x="4653793" y="22404"/>
                              <a:pt x="4768543" y="0"/>
                            </a:cubicBezTo>
                            <a:cubicBezTo>
                              <a:pt x="4883293" y="-22404"/>
                              <a:pt x="5319096" y="71448"/>
                              <a:pt x="5583954" y="0"/>
                            </a:cubicBezTo>
                            <a:cubicBezTo>
                              <a:pt x="5914950" y="-38863"/>
                              <a:pt x="6093846" y="190677"/>
                              <a:pt x="6106736" y="522782"/>
                            </a:cubicBezTo>
                            <a:cubicBezTo>
                              <a:pt x="6137300" y="720322"/>
                              <a:pt x="6055466" y="904757"/>
                              <a:pt x="6106736" y="1066459"/>
                            </a:cubicBezTo>
                            <a:cubicBezTo>
                              <a:pt x="6158006" y="1228161"/>
                              <a:pt x="6082607" y="1328533"/>
                              <a:pt x="6106736" y="1589225"/>
                            </a:cubicBezTo>
                            <a:cubicBezTo>
                              <a:pt x="6130865" y="1849917"/>
                              <a:pt x="6055745" y="1975337"/>
                              <a:pt x="6106736" y="2091081"/>
                            </a:cubicBezTo>
                            <a:cubicBezTo>
                              <a:pt x="6157727" y="2206825"/>
                              <a:pt x="6053954" y="2498250"/>
                              <a:pt x="6106736" y="2613847"/>
                            </a:cubicBezTo>
                            <a:cubicBezTo>
                              <a:pt x="6031276" y="2889794"/>
                              <a:pt x="5937772" y="3174119"/>
                              <a:pt x="5583954" y="3136629"/>
                            </a:cubicBezTo>
                            <a:cubicBezTo>
                              <a:pt x="5454401" y="3159446"/>
                              <a:pt x="5316766" y="3105735"/>
                              <a:pt x="5173437" y="3136629"/>
                            </a:cubicBezTo>
                            <a:cubicBezTo>
                              <a:pt x="5030108" y="3167523"/>
                              <a:pt x="4893821" y="3118722"/>
                              <a:pt x="4661696" y="3136629"/>
                            </a:cubicBezTo>
                            <a:cubicBezTo>
                              <a:pt x="4429571" y="3154536"/>
                              <a:pt x="4376953" y="3106573"/>
                              <a:pt x="4099344" y="3136629"/>
                            </a:cubicBezTo>
                            <a:cubicBezTo>
                              <a:pt x="3821735" y="3166685"/>
                              <a:pt x="3869464" y="3092175"/>
                              <a:pt x="3688826" y="3136629"/>
                            </a:cubicBezTo>
                            <a:cubicBezTo>
                              <a:pt x="3508188" y="3181083"/>
                              <a:pt x="3324171" y="3082105"/>
                              <a:pt x="3025250" y="3136629"/>
                            </a:cubicBezTo>
                            <a:cubicBezTo>
                              <a:pt x="2726329" y="3191153"/>
                              <a:pt x="2803934" y="3114169"/>
                              <a:pt x="2614733" y="3136629"/>
                            </a:cubicBezTo>
                            <a:cubicBezTo>
                              <a:pt x="2425532" y="3159089"/>
                              <a:pt x="2363380" y="3118103"/>
                              <a:pt x="2153604" y="3136629"/>
                            </a:cubicBezTo>
                            <a:cubicBezTo>
                              <a:pt x="1943828" y="3155155"/>
                              <a:pt x="1895128" y="3125852"/>
                              <a:pt x="1692475" y="3136629"/>
                            </a:cubicBezTo>
                            <a:cubicBezTo>
                              <a:pt x="1489822" y="3147406"/>
                              <a:pt x="1314909" y="3112882"/>
                              <a:pt x="1130123" y="3136629"/>
                            </a:cubicBezTo>
                            <a:cubicBezTo>
                              <a:pt x="945337" y="3160376"/>
                              <a:pt x="649560" y="3121558"/>
                              <a:pt x="522782" y="3136629"/>
                            </a:cubicBezTo>
                            <a:cubicBezTo>
                              <a:pt x="274461" y="3187085"/>
                              <a:pt x="12292" y="2893476"/>
                              <a:pt x="0" y="2613847"/>
                            </a:cubicBezTo>
                            <a:cubicBezTo>
                              <a:pt x="-56343" y="2501960"/>
                              <a:pt x="4791" y="2299703"/>
                              <a:pt x="0" y="2132902"/>
                            </a:cubicBezTo>
                            <a:cubicBezTo>
                              <a:pt x="-4791" y="1966101"/>
                              <a:pt x="11058" y="1833520"/>
                              <a:pt x="0" y="1610136"/>
                            </a:cubicBezTo>
                            <a:cubicBezTo>
                              <a:pt x="-11058" y="1386752"/>
                              <a:pt x="11159" y="1304714"/>
                              <a:pt x="0" y="1045548"/>
                            </a:cubicBezTo>
                            <a:cubicBezTo>
                              <a:pt x="-11159" y="786382"/>
                              <a:pt x="37296" y="734946"/>
                              <a:pt x="0" y="52278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cs typeface="+mn-cs"/>
                </a:endParaRPr>
              </a:p>
            </p:txBody>
          </p:sp>
          <p:sp>
            <p:nvSpPr>
              <p:cNvPr id="2053" name="Rectangle: Rounded Corners 2052">
                <a:extLst>
                  <a:ext uri="{FF2B5EF4-FFF2-40B4-BE49-F238E27FC236}">
                    <a16:creationId xmlns:a16="http://schemas.microsoft.com/office/drawing/2014/main" id="{C699F7C3-F3CF-CD4D-4DB7-E4AAE8FB75D2}"/>
                  </a:ext>
                </a:extLst>
              </p:cNvPr>
              <p:cNvSpPr/>
              <p:nvPr/>
            </p:nvSpPr>
            <p:spPr>
              <a:xfrm>
                <a:off x="950424" y="7991581"/>
                <a:ext cx="9834807" cy="4307865"/>
              </a:xfrm>
              <a:prstGeom prst="roundRect">
                <a:avLst/>
              </a:prstGeom>
              <a:solidFill>
                <a:schemeClr val="bg1">
                  <a:alpha val="61000"/>
                </a:schemeClr>
              </a:solidFill>
              <a:ln w="38100">
                <a:solidFill>
                  <a:srgbClr val="FFC000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3998310773">
                      <a:custGeom>
                        <a:avLst/>
                        <a:gdLst>
                          <a:gd name="connsiteX0" fmla="*/ 0 w 6106736"/>
                          <a:gd name="connsiteY0" fmla="*/ 522782 h 3136629"/>
                          <a:gd name="connsiteX1" fmla="*/ 522782 w 6106736"/>
                          <a:gd name="connsiteY1" fmla="*/ 0 h 3136629"/>
                          <a:gd name="connsiteX2" fmla="*/ 1135746 w 6106736"/>
                          <a:gd name="connsiteY2" fmla="*/ 0 h 3136629"/>
                          <a:gd name="connsiteX3" fmla="*/ 1546263 w 6106736"/>
                          <a:gd name="connsiteY3" fmla="*/ 0 h 3136629"/>
                          <a:gd name="connsiteX4" fmla="*/ 2007392 w 6106736"/>
                          <a:gd name="connsiteY4" fmla="*/ 0 h 3136629"/>
                          <a:gd name="connsiteX5" fmla="*/ 2468521 w 6106736"/>
                          <a:gd name="connsiteY5" fmla="*/ 0 h 3136629"/>
                          <a:gd name="connsiteX6" fmla="*/ 3132097 w 6106736"/>
                          <a:gd name="connsiteY6" fmla="*/ 0 h 3136629"/>
                          <a:gd name="connsiteX7" fmla="*/ 3694450 w 6106736"/>
                          <a:gd name="connsiteY7" fmla="*/ 0 h 3136629"/>
                          <a:gd name="connsiteX8" fmla="*/ 4358026 w 6106736"/>
                          <a:gd name="connsiteY8" fmla="*/ 0 h 3136629"/>
                          <a:gd name="connsiteX9" fmla="*/ 4869766 w 6106736"/>
                          <a:gd name="connsiteY9" fmla="*/ 0 h 3136629"/>
                          <a:gd name="connsiteX10" fmla="*/ 5583954 w 6106736"/>
                          <a:gd name="connsiteY10" fmla="*/ 0 h 3136629"/>
                          <a:gd name="connsiteX11" fmla="*/ 6106736 w 6106736"/>
                          <a:gd name="connsiteY11" fmla="*/ 522782 h 3136629"/>
                          <a:gd name="connsiteX12" fmla="*/ 6106736 w 6106736"/>
                          <a:gd name="connsiteY12" fmla="*/ 1024638 h 3136629"/>
                          <a:gd name="connsiteX13" fmla="*/ 6106736 w 6106736"/>
                          <a:gd name="connsiteY13" fmla="*/ 1505583 h 3136629"/>
                          <a:gd name="connsiteX14" fmla="*/ 6106736 w 6106736"/>
                          <a:gd name="connsiteY14" fmla="*/ 1986528 h 3136629"/>
                          <a:gd name="connsiteX15" fmla="*/ 6106736 w 6106736"/>
                          <a:gd name="connsiteY15" fmla="*/ 2613847 h 3136629"/>
                          <a:gd name="connsiteX16" fmla="*/ 5583954 w 6106736"/>
                          <a:gd name="connsiteY16" fmla="*/ 3136629 h 3136629"/>
                          <a:gd name="connsiteX17" fmla="*/ 5122825 w 6106736"/>
                          <a:gd name="connsiteY17" fmla="*/ 3136629 h 3136629"/>
                          <a:gd name="connsiteX18" fmla="*/ 4611084 w 6106736"/>
                          <a:gd name="connsiteY18" fmla="*/ 3136629 h 3136629"/>
                          <a:gd name="connsiteX19" fmla="*/ 3947508 w 6106736"/>
                          <a:gd name="connsiteY19" fmla="*/ 3136629 h 3136629"/>
                          <a:gd name="connsiteX20" fmla="*/ 3385156 w 6106736"/>
                          <a:gd name="connsiteY20" fmla="*/ 3136629 h 3136629"/>
                          <a:gd name="connsiteX21" fmla="*/ 2974639 w 6106736"/>
                          <a:gd name="connsiteY21" fmla="*/ 3136629 h 3136629"/>
                          <a:gd name="connsiteX22" fmla="*/ 2462898 w 6106736"/>
                          <a:gd name="connsiteY22" fmla="*/ 3136629 h 3136629"/>
                          <a:gd name="connsiteX23" fmla="*/ 2001769 w 6106736"/>
                          <a:gd name="connsiteY23" fmla="*/ 3136629 h 3136629"/>
                          <a:gd name="connsiteX24" fmla="*/ 1439416 w 6106736"/>
                          <a:gd name="connsiteY24" fmla="*/ 3136629 h 3136629"/>
                          <a:gd name="connsiteX25" fmla="*/ 522782 w 6106736"/>
                          <a:gd name="connsiteY25" fmla="*/ 3136629 h 3136629"/>
                          <a:gd name="connsiteX26" fmla="*/ 0 w 6106736"/>
                          <a:gd name="connsiteY26" fmla="*/ 2613847 h 3136629"/>
                          <a:gd name="connsiteX27" fmla="*/ 0 w 6106736"/>
                          <a:gd name="connsiteY27" fmla="*/ 2132902 h 3136629"/>
                          <a:gd name="connsiteX28" fmla="*/ 0 w 6106736"/>
                          <a:gd name="connsiteY28" fmla="*/ 1589225 h 3136629"/>
                          <a:gd name="connsiteX29" fmla="*/ 0 w 6106736"/>
                          <a:gd name="connsiteY29" fmla="*/ 1108280 h 3136629"/>
                          <a:gd name="connsiteX30" fmla="*/ 0 w 6106736"/>
                          <a:gd name="connsiteY30" fmla="*/ 522782 h 31366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106736" h="3136629" fill="none" extrusionOk="0">
                            <a:moveTo>
                              <a:pt x="0" y="522782"/>
                            </a:moveTo>
                            <a:cubicBezTo>
                              <a:pt x="36545" y="220188"/>
                              <a:pt x="285530" y="-44849"/>
                              <a:pt x="522782" y="0"/>
                            </a:cubicBezTo>
                            <a:cubicBezTo>
                              <a:pt x="800965" y="-19330"/>
                              <a:pt x="892787" y="45836"/>
                              <a:pt x="1135746" y="0"/>
                            </a:cubicBezTo>
                            <a:cubicBezTo>
                              <a:pt x="1378705" y="-45836"/>
                              <a:pt x="1353396" y="8378"/>
                              <a:pt x="1546263" y="0"/>
                            </a:cubicBezTo>
                            <a:cubicBezTo>
                              <a:pt x="1739130" y="-8378"/>
                              <a:pt x="1848630" y="11842"/>
                              <a:pt x="2007392" y="0"/>
                            </a:cubicBezTo>
                            <a:cubicBezTo>
                              <a:pt x="2166154" y="-11842"/>
                              <a:pt x="2324273" y="48433"/>
                              <a:pt x="2468521" y="0"/>
                            </a:cubicBezTo>
                            <a:cubicBezTo>
                              <a:pt x="2612769" y="-48433"/>
                              <a:pt x="2886854" y="55572"/>
                              <a:pt x="3132097" y="0"/>
                            </a:cubicBezTo>
                            <a:cubicBezTo>
                              <a:pt x="3377340" y="-55572"/>
                              <a:pt x="3532406" y="58843"/>
                              <a:pt x="3694450" y="0"/>
                            </a:cubicBezTo>
                            <a:cubicBezTo>
                              <a:pt x="3856494" y="-58843"/>
                              <a:pt x="4139015" y="18528"/>
                              <a:pt x="4358026" y="0"/>
                            </a:cubicBezTo>
                            <a:cubicBezTo>
                              <a:pt x="4577037" y="-18528"/>
                              <a:pt x="4696217" y="34425"/>
                              <a:pt x="4869766" y="0"/>
                            </a:cubicBezTo>
                            <a:cubicBezTo>
                              <a:pt x="5043315" y="-34425"/>
                              <a:pt x="5367567" y="35657"/>
                              <a:pt x="5583954" y="0"/>
                            </a:cubicBezTo>
                            <a:cubicBezTo>
                              <a:pt x="5940789" y="1936"/>
                              <a:pt x="6184725" y="269119"/>
                              <a:pt x="6106736" y="522782"/>
                            </a:cubicBezTo>
                            <a:cubicBezTo>
                              <a:pt x="6140327" y="664779"/>
                              <a:pt x="6065912" y="836950"/>
                              <a:pt x="6106736" y="1024638"/>
                            </a:cubicBezTo>
                            <a:cubicBezTo>
                              <a:pt x="6147560" y="1212326"/>
                              <a:pt x="6053375" y="1316486"/>
                              <a:pt x="6106736" y="1505583"/>
                            </a:cubicBezTo>
                            <a:cubicBezTo>
                              <a:pt x="6160097" y="1694681"/>
                              <a:pt x="6064960" y="1801881"/>
                              <a:pt x="6106736" y="1986528"/>
                            </a:cubicBezTo>
                            <a:cubicBezTo>
                              <a:pt x="6148512" y="2171175"/>
                              <a:pt x="6037665" y="2468484"/>
                              <a:pt x="6106736" y="2613847"/>
                            </a:cubicBezTo>
                            <a:cubicBezTo>
                              <a:pt x="6136969" y="2830296"/>
                              <a:pt x="5852428" y="3120809"/>
                              <a:pt x="5583954" y="3136629"/>
                            </a:cubicBezTo>
                            <a:cubicBezTo>
                              <a:pt x="5409357" y="3163407"/>
                              <a:pt x="5285200" y="3132115"/>
                              <a:pt x="5122825" y="3136629"/>
                            </a:cubicBezTo>
                            <a:cubicBezTo>
                              <a:pt x="4960450" y="3141143"/>
                              <a:pt x="4760485" y="3081374"/>
                              <a:pt x="4611084" y="3136629"/>
                            </a:cubicBezTo>
                            <a:cubicBezTo>
                              <a:pt x="4461683" y="3191884"/>
                              <a:pt x="4142870" y="3078222"/>
                              <a:pt x="3947508" y="3136629"/>
                            </a:cubicBezTo>
                            <a:cubicBezTo>
                              <a:pt x="3752146" y="3195036"/>
                              <a:pt x="3652993" y="3123814"/>
                              <a:pt x="3385156" y="3136629"/>
                            </a:cubicBezTo>
                            <a:cubicBezTo>
                              <a:pt x="3117319" y="3149444"/>
                              <a:pt x="3076045" y="3133355"/>
                              <a:pt x="2974639" y="3136629"/>
                            </a:cubicBezTo>
                            <a:cubicBezTo>
                              <a:pt x="2873233" y="3139903"/>
                              <a:pt x="2574485" y="3120415"/>
                              <a:pt x="2462898" y="3136629"/>
                            </a:cubicBezTo>
                            <a:cubicBezTo>
                              <a:pt x="2351311" y="3152843"/>
                              <a:pt x="2222620" y="3103494"/>
                              <a:pt x="2001769" y="3136629"/>
                            </a:cubicBezTo>
                            <a:cubicBezTo>
                              <a:pt x="1780918" y="3169764"/>
                              <a:pt x="1659840" y="3075539"/>
                              <a:pt x="1439416" y="3136629"/>
                            </a:cubicBezTo>
                            <a:cubicBezTo>
                              <a:pt x="1218992" y="3197719"/>
                              <a:pt x="978361" y="3098439"/>
                              <a:pt x="522782" y="3136629"/>
                            </a:cubicBezTo>
                            <a:cubicBezTo>
                              <a:pt x="188027" y="3158057"/>
                              <a:pt x="12140" y="2890114"/>
                              <a:pt x="0" y="2613847"/>
                            </a:cubicBezTo>
                            <a:cubicBezTo>
                              <a:pt x="-42116" y="2400996"/>
                              <a:pt x="49939" y="2244467"/>
                              <a:pt x="0" y="2132902"/>
                            </a:cubicBezTo>
                            <a:cubicBezTo>
                              <a:pt x="-49939" y="2021337"/>
                              <a:pt x="2255" y="1786177"/>
                              <a:pt x="0" y="1589225"/>
                            </a:cubicBezTo>
                            <a:cubicBezTo>
                              <a:pt x="-2255" y="1392273"/>
                              <a:pt x="51164" y="1265517"/>
                              <a:pt x="0" y="1108280"/>
                            </a:cubicBezTo>
                            <a:cubicBezTo>
                              <a:pt x="-51164" y="951044"/>
                              <a:pt x="4568" y="711777"/>
                              <a:pt x="0" y="522782"/>
                            </a:cubicBezTo>
                            <a:close/>
                          </a:path>
                          <a:path w="6106736" h="3136629" stroke="0" extrusionOk="0">
                            <a:moveTo>
                              <a:pt x="0" y="522782"/>
                            </a:moveTo>
                            <a:cubicBezTo>
                              <a:pt x="-25022" y="262298"/>
                              <a:pt x="228916" y="63444"/>
                              <a:pt x="522782" y="0"/>
                            </a:cubicBezTo>
                            <a:cubicBezTo>
                              <a:pt x="642638" y="-8158"/>
                              <a:pt x="744219" y="22514"/>
                              <a:pt x="933299" y="0"/>
                            </a:cubicBezTo>
                            <a:cubicBezTo>
                              <a:pt x="1122379" y="-22514"/>
                              <a:pt x="1385103" y="32924"/>
                              <a:pt x="1546263" y="0"/>
                            </a:cubicBezTo>
                            <a:cubicBezTo>
                              <a:pt x="1707423" y="-32924"/>
                              <a:pt x="1855153" y="7341"/>
                              <a:pt x="2007392" y="0"/>
                            </a:cubicBezTo>
                            <a:cubicBezTo>
                              <a:pt x="2159631" y="-7341"/>
                              <a:pt x="2401623" y="61182"/>
                              <a:pt x="2569745" y="0"/>
                            </a:cubicBezTo>
                            <a:cubicBezTo>
                              <a:pt x="2737867" y="-61182"/>
                              <a:pt x="2887296" y="27004"/>
                              <a:pt x="3030874" y="0"/>
                            </a:cubicBezTo>
                            <a:cubicBezTo>
                              <a:pt x="3174452" y="-27004"/>
                              <a:pt x="3408681" y="25998"/>
                              <a:pt x="3643838" y="0"/>
                            </a:cubicBezTo>
                            <a:cubicBezTo>
                              <a:pt x="3878995" y="-25998"/>
                              <a:pt x="3990609" y="73367"/>
                              <a:pt x="4256802" y="0"/>
                            </a:cubicBezTo>
                            <a:cubicBezTo>
                              <a:pt x="4522995" y="-73367"/>
                              <a:pt x="4653793" y="22404"/>
                              <a:pt x="4768543" y="0"/>
                            </a:cubicBezTo>
                            <a:cubicBezTo>
                              <a:pt x="4883293" y="-22404"/>
                              <a:pt x="5319096" y="71448"/>
                              <a:pt x="5583954" y="0"/>
                            </a:cubicBezTo>
                            <a:cubicBezTo>
                              <a:pt x="5914950" y="-38863"/>
                              <a:pt x="6093846" y="190677"/>
                              <a:pt x="6106736" y="522782"/>
                            </a:cubicBezTo>
                            <a:cubicBezTo>
                              <a:pt x="6137300" y="720322"/>
                              <a:pt x="6055466" y="904757"/>
                              <a:pt x="6106736" y="1066459"/>
                            </a:cubicBezTo>
                            <a:cubicBezTo>
                              <a:pt x="6158006" y="1228161"/>
                              <a:pt x="6082607" y="1328533"/>
                              <a:pt x="6106736" y="1589225"/>
                            </a:cubicBezTo>
                            <a:cubicBezTo>
                              <a:pt x="6130865" y="1849917"/>
                              <a:pt x="6055745" y="1975337"/>
                              <a:pt x="6106736" y="2091081"/>
                            </a:cubicBezTo>
                            <a:cubicBezTo>
                              <a:pt x="6157727" y="2206825"/>
                              <a:pt x="6053954" y="2498250"/>
                              <a:pt x="6106736" y="2613847"/>
                            </a:cubicBezTo>
                            <a:cubicBezTo>
                              <a:pt x="6031276" y="2889794"/>
                              <a:pt x="5937772" y="3174119"/>
                              <a:pt x="5583954" y="3136629"/>
                            </a:cubicBezTo>
                            <a:cubicBezTo>
                              <a:pt x="5454401" y="3159446"/>
                              <a:pt x="5316766" y="3105735"/>
                              <a:pt x="5173437" y="3136629"/>
                            </a:cubicBezTo>
                            <a:cubicBezTo>
                              <a:pt x="5030108" y="3167523"/>
                              <a:pt x="4893821" y="3118722"/>
                              <a:pt x="4661696" y="3136629"/>
                            </a:cubicBezTo>
                            <a:cubicBezTo>
                              <a:pt x="4429571" y="3154536"/>
                              <a:pt x="4376953" y="3106573"/>
                              <a:pt x="4099344" y="3136629"/>
                            </a:cubicBezTo>
                            <a:cubicBezTo>
                              <a:pt x="3821735" y="3166685"/>
                              <a:pt x="3869464" y="3092175"/>
                              <a:pt x="3688826" y="3136629"/>
                            </a:cubicBezTo>
                            <a:cubicBezTo>
                              <a:pt x="3508188" y="3181083"/>
                              <a:pt x="3324171" y="3082105"/>
                              <a:pt x="3025250" y="3136629"/>
                            </a:cubicBezTo>
                            <a:cubicBezTo>
                              <a:pt x="2726329" y="3191153"/>
                              <a:pt x="2803934" y="3114169"/>
                              <a:pt x="2614733" y="3136629"/>
                            </a:cubicBezTo>
                            <a:cubicBezTo>
                              <a:pt x="2425532" y="3159089"/>
                              <a:pt x="2363380" y="3118103"/>
                              <a:pt x="2153604" y="3136629"/>
                            </a:cubicBezTo>
                            <a:cubicBezTo>
                              <a:pt x="1943828" y="3155155"/>
                              <a:pt x="1895128" y="3125852"/>
                              <a:pt x="1692475" y="3136629"/>
                            </a:cubicBezTo>
                            <a:cubicBezTo>
                              <a:pt x="1489822" y="3147406"/>
                              <a:pt x="1314909" y="3112882"/>
                              <a:pt x="1130123" y="3136629"/>
                            </a:cubicBezTo>
                            <a:cubicBezTo>
                              <a:pt x="945337" y="3160376"/>
                              <a:pt x="649560" y="3121558"/>
                              <a:pt x="522782" y="3136629"/>
                            </a:cubicBezTo>
                            <a:cubicBezTo>
                              <a:pt x="274461" y="3187085"/>
                              <a:pt x="12292" y="2893476"/>
                              <a:pt x="0" y="2613847"/>
                            </a:cubicBezTo>
                            <a:cubicBezTo>
                              <a:pt x="-56343" y="2501960"/>
                              <a:pt x="4791" y="2299703"/>
                              <a:pt x="0" y="2132902"/>
                            </a:cubicBezTo>
                            <a:cubicBezTo>
                              <a:pt x="-4791" y="1966101"/>
                              <a:pt x="11058" y="1833520"/>
                              <a:pt x="0" y="1610136"/>
                            </a:cubicBezTo>
                            <a:cubicBezTo>
                              <a:pt x="-11058" y="1386752"/>
                              <a:pt x="11159" y="1304714"/>
                              <a:pt x="0" y="1045548"/>
                            </a:cubicBezTo>
                            <a:cubicBezTo>
                              <a:pt x="-11159" y="786382"/>
                              <a:pt x="37296" y="734946"/>
                              <a:pt x="0" y="52278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cs typeface="+mn-cs"/>
                </a:endParaRPr>
              </a:p>
            </p:txBody>
          </p:sp>
        </p:grp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CB8E4343-12AC-BA64-1DFD-4FF6182C0F12}"/>
                </a:ext>
              </a:extLst>
            </p:cNvPr>
            <p:cNvSpPr txBox="1"/>
            <p:nvPr/>
          </p:nvSpPr>
          <p:spPr>
            <a:xfrm>
              <a:off x="2473569" y="790503"/>
              <a:ext cx="9266486" cy="4758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0" marR="0" lvl="0" indent="-8572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Vương quốc</a:t>
              </a:r>
              <a:r>
                <a:rPr lang="en-US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vi-VN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Phù Nam ra đời vào khoảng thế kỉ I. Sự ra đời và phát triển của Vương quốc này gần với truyền thuyết về Hỗn Điền – Liễu Diệp. </a:t>
              </a:r>
              <a:endPara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857250" marR="0" lvl="0" indent="-8572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Địa bàn cư trú của cư dân Phù Nam chủ yếu ở khu vực Nam Bộ Việt Nam hiện nay.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-10026"/>
            <a:ext cx="18440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1720641" y="1323109"/>
            <a:ext cx="14922919" cy="6781800"/>
          </a:xfrm>
          <a:custGeom>
            <a:avLst/>
            <a:gdLst/>
            <a:ahLst/>
            <a:cxnLst/>
            <a:rect l="l" t="t" r="r" b="b"/>
            <a:pathLst>
              <a:path w="8064919" h="5380095">
                <a:moveTo>
                  <a:pt x="8064919" y="5380095"/>
                </a:moveTo>
                <a:lnTo>
                  <a:pt x="0" y="5380095"/>
                </a:lnTo>
                <a:lnTo>
                  <a:pt x="0" y="0"/>
                </a:lnTo>
                <a:lnTo>
                  <a:pt x="8064919" y="0"/>
                </a:lnTo>
                <a:lnTo>
                  <a:pt x="8064919" y="538009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97265" y="2903848"/>
            <a:ext cx="13541069" cy="2239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402B2B"/>
                </a:solidFill>
                <a:latin typeface="Cambria" panose="02040503050406030204" pitchFamily="18" charset="0"/>
                <a:ea typeface="Cambria" panose="02040503050406030204" pitchFamily="18" charset="0"/>
                <a:cs typeface="Sugo Display"/>
                <a:sym typeface="Sugo Display"/>
              </a:rPr>
              <a:t>Những bằng chứng nào chứng tỏ sự tồn tại của Vương quốc Phù Nam?</a:t>
            </a:r>
            <a:endParaRPr lang="en-US" sz="6000" b="1" dirty="0">
              <a:solidFill>
                <a:srgbClr val="402B2B"/>
              </a:solidFill>
              <a:latin typeface="Cambria" panose="02040503050406030204" pitchFamily="18" charset="0"/>
              <a:ea typeface="Cambria" panose="02040503050406030204" pitchFamily="18" charset="0"/>
              <a:cs typeface="Sugo Display"/>
              <a:sym typeface="Sugo Display"/>
            </a:endParaRPr>
          </a:p>
        </p:txBody>
      </p:sp>
      <p:sp>
        <p:nvSpPr>
          <p:cNvPr id="11" name="Freeform 11"/>
          <p:cNvSpPr/>
          <p:nvPr/>
        </p:nvSpPr>
        <p:spPr>
          <a:xfrm rot="-68087">
            <a:off x="7625667" y="2024858"/>
            <a:ext cx="567127" cy="577964"/>
          </a:xfrm>
          <a:custGeom>
            <a:avLst/>
            <a:gdLst/>
            <a:ahLst/>
            <a:cxnLst/>
            <a:rect l="l" t="t" r="r" b="b"/>
            <a:pathLst>
              <a:path w="567127" h="577964">
                <a:moveTo>
                  <a:pt x="0" y="0"/>
                </a:moveTo>
                <a:lnTo>
                  <a:pt x="567127" y="0"/>
                </a:lnTo>
                <a:lnTo>
                  <a:pt x="567127" y="577964"/>
                </a:lnTo>
                <a:lnTo>
                  <a:pt x="0" y="577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8087">
            <a:off x="14940867" y="2177259"/>
            <a:ext cx="567127" cy="577964"/>
          </a:xfrm>
          <a:custGeom>
            <a:avLst/>
            <a:gdLst/>
            <a:ahLst/>
            <a:cxnLst/>
            <a:rect l="l" t="t" r="r" b="b"/>
            <a:pathLst>
              <a:path w="567127" h="577964">
                <a:moveTo>
                  <a:pt x="0" y="0"/>
                </a:moveTo>
                <a:lnTo>
                  <a:pt x="567128" y="0"/>
                </a:lnTo>
                <a:lnTo>
                  <a:pt x="567128" y="577964"/>
                </a:lnTo>
                <a:lnTo>
                  <a:pt x="0" y="577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796DF-2049-EB38-9AE6-9BFB17C45E59}"/>
              </a:ext>
            </a:extLst>
          </p:cNvPr>
          <p:cNvGrpSpPr/>
          <p:nvPr/>
        </p:nvGrpSpPr>
        <p:grpSpPr>
          <a:xfrm>
            <a:off x="304800" y="190500"/>
            <a:ext cx="16687800" cy="2895600"/>
            <a:chOff x="2133600" y="446284"/>
            <a:chExt cx="10058400" cy="55868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18558D-3501-A9E1-A7C5-21BFFE3CBC95}"/>
                </a:ext>
              </a:extLst>
            </p:cNvPr>
            <p:cNvGrpSpPr/>
            <p:nvPr/>
          </p:nvGrpSpPr>
          <p:grpSpPr>
            <a:xfrm>
              <a:off x="2133600" y="446284"/>
              <a:ext cx="10058400" cy="5586852"/>
              <a:chOff x="785329" y="7807418"/>
              <a:chExt cx="10221547" cy="4619371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3EFD1C-654D-D8F3-F16E-9A7D3B939F59}"/>
                  </a:ext>
                </a:extLst>
              </p:cNvPr>
              <p:cNvSpPr/>
              <p:nvPr/>
            </p:nvSpPr>
            <p:spPr>
              <a:xfrm>
                <a:off x="785329" y="7807418"/>
                <a:ext cx="10221547" cy="4619371"/>
              </a:xfrm>
              <a:prstGeom prst="roundRect">
                <a:avLst/>
              </a:prstGeom>
              <a:solidFill>
                <a:srgbClr val="FFFF00">
                  <a:alpha val="61000"/>
                </a:srgbClr>
              </a:solidFill>
              <a:ln w="28575">
                <a:solidFill>
                  <a:srgbClr val="FFC00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3998310773">
                      <a:custGeom>
                        <a:avLst/>
                        <a:gdLst>
                          <a:gd name="connsiteX0" fmla="*/ 0 w 6106736"/>
                          <a:gd name="connsiteY0" fmla="*/ 522782 h 3136629"/>
                          <a:gd name="connsiteX1" fmla="*/ 522782 w 6106736"/>
                          <a:gd name="connsiteY1" fmla="*/ 0 h 3136629"/>
                          <a:gd name="connsiteX2" fmla="*/ 1135746 w 6106736"/>
                          <a:gd name="connsiteY2" fmla="*/ 0 h 3136629"/>
                          <a:gd name="connsiteX3" fmla="*/ 1546263 w 6106736"/>
                          <a:gd name="connsiteY3" fmla="*/ 0 h 3136629"/>
                          <a:gd name="connsiteX4" fmla="*/ 2007392 w 6106736"/>
                          <a:gd name="connsiteY4" fmla="*/ 0 h 3136629"/>
                          <a:gd name="connsiteX5" fmla="*/ 2468521 w 6106736"/>
                          <a:gd name="connsiteY5" fmla="*/ 0 h 3136629"/>
                          <a:gd name="connsiteX6" fmla="*/ 3132097 w 6106736"/>
                          <a:gd name="connsiteY6" fmla="*/ 0 h 3136629"/>
                          <a:gd name="connsiteX7" fmla="*/ 3694450 w 6106736"/>
                          <a:gd name="connsiteY7" fmla="*/ 0 h 3136629"/>
                          <a:gd name="connsiteX8" fmla="*/ 4358026 w 6106736"/>
                          <a:gd name="connsiteY8" fmla="*/ 0 h 3136629"/>
                          <a:gd name="connsiteX9" fmla="*/ 4869766 w 6106736"/>
                          <a:gd name="connsiteY9" fmla="*/ 0 h 3136629"/>
                          <a:gd name="connsiteX10" fmla="*/ 5583954 w 6106736"/>
                          <a:gd name="connsiteY10" fmla="*/ 0 h 3136629"/>
                          <a:gd name="connsiteX11" fmla="*/ 6106736 w 6106736"/>
                          <a:gd name="connsiteY11" fmla="*/ 522782 h 3136629"/>
                          <a:gd name="connsiteX12" fmla="*/ 6106736 w 6106736"/>
                          <a:gd name="connsiteY12" fmla="*/ 1024638 h 3136629"/>
                          <a:gd name="connsiteX13" fmla="*/ 6106736 w 6106736"/>
                          <a:gd name="connsiteY13" fmla="*/ 1505583 h 3136629"/>
                          <a:gd name="connsiteX14" fmla="*/ 6106736 w 6106736"/>
                          <a:gd name="connsiteY14" fmla="*/ 1986528 h 3136629"/>
                          <a:gd name="connsiteX15" fmla="*/ 6106736 w 6106736"/>
                          <a:gd name="connsiteY15" fmla="*/ 2613847 h 3136629"/>
                          <a:gd name="connsiteX16" fmla="*/ 5583954 w 6106736"/>
                          <a:gd name="connsiteY16" fmla="*/ 3136629 h 3136629"/>
                          <a:gd name="connsiteX17" fmla="*/ 5122825 w 6106736"/>
                          <a:gd name="connsiteY17" fmla="*/ 3136629 h 3136629"/>
                          <a:gd name="connsiteX18" fmla="*/ 4611084 w 6106736"/>
                          <a:gd name="connsiteY18" fmla="*/ 3136629 h 3136629"/>
                          <a:gd name="connsiteX19" fmla="*/ 3947508 w 6106736"/>
                          <a:gd name="connsiteY19" fmla="*/ 3136629 h 3136629"/>
                          <a:gd name="connsiteX20" fmla="*/ 3385156 w 6106736"/>
                          <a:gd name="connsiteY20" fmla="*/ 3136629 h 3136629"/>
                          <a:gd name="connsiteX21" fmla="*/ 2974639 w 6106736"/>
                          <a:gd name="connsiteY21" fmla="*/ 3136629 h 3136629"/>
                          <a:gd name="connsiteX22" fmla="*/ 2462898 w 6106736"/>
                          <a:gd name="connsiteY22" fmla="*/ 3136629 h 3136629"/>
                          <a:gd name="connsiteX23" fmla="*/ 2001769 w 6106736"/>
                          <a:gd name="connsiteY23" fmla="*/ 3136629 h 3136629"/>
                          <a:gd name="connsiteX24" fmla="*/ 1439416 w 6106736"/>
                          <a:gd name="connsiteY24" fmla="*/ 3136629 h 3136629"/>
                          <a:gd name="connsiteX25" fmla="*/ 522782 w 6106736"/>
                          <a:gd name="connsiteY25" fmla="*/ 3136629 h 3136629"/>
                          <a:gd name="connsiteX26" fmla="*/ 0 w 6106736"/>
                          <a:gd name="connsiteY26" fmla="*/ 2613847 h 3136629"/>
                          <a:gd name="connsiteX27" fmla="*/ 0 w 6106736"/>
                          <a:gd name="connsiteY27" fmla="*/ 2132902 h 3136629"/>
                          <a:gd name="connsiteX28" fmla="*/ 0 w 6106736"/>
                          <a:gd name="connsiteY28" fmla="*/ 1589225 h 3136629"/>
                          <a:gd name="connsiteX29" fmla="*/ 0 w 6106736"/>
                          <a:gd name="connsiteY29" fmla="*/ 1108280 h 3136629"/>
                          <a:gd name="connsiteX30" fmla="*/ 0 w 6106736"/>
                          <a:gd name="connsiteY30" fmla="*/ 522782 h 31366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106736" h="3136629" fill="none" extrusionOk="0">
                            <a:moveTo>
                              <a:pt x="0" y="522782"/>
                            </a:moveTo>
                            <a:cubicBezTo>
                              <a:pt x="36545" y="220188"/>
                              <a:pt x="285530" y="-44849"/>
                              <a:pt x="522782" y="0"/>
                            </a:cubicBezTo>
                            <a:cubicBezTo>
                              <a:pt x="800965" y="-19330"/>
                              <a:pt x="892787" y="45836"/>
                              <a:pt x="1135746" y="0"/>
                            </a:cubicBezTo>
                            <a:cubicBezTo>
                              <a:pt x="1378705" y="-45836"/>
                              <a:pt x="1353396" y="8378"/>
                              <a:pt x="1546263" y="0"/>
                            </a:cubicBezTo>
                            <a:cubicBezTo>
                              <a:pt x="1739130" y="-8378"/>
                              <a:pt x="1848630" y="11842"/>
                              <a:pt x="2007392" y="0"/>
                            </a:cubicBezTo>
                            <a:cubicBezTo>
                              <a:pt x="2166154" y="-11842"/>
                              <a:pt x="2324273" y="48433"/>
                              <a:pt x="2468521" y="0"/>
                            </a:cubicBezTo>
                            <a:cubicBezTo>
                              <a:pt x="2612769" y="-48433"/>
                              <a:pt x="2886854" y="55572"/>
                              <a:pt x="3132097" y="0"/>
                            </a:cubicBezTo>
                            <a:cubicBezTo>
                              <a:pt x="3377340" y="-55572"/>
                              <a:pt x="3532406" y="58843"/>
                              <a:pt x="3694450" y="0"/>
                            </a:cubicBezTo>
                            <a:cubicBezTo>
                              <a:pt x="3856494" y="-58843"/>
                              <a:pt x="4139015" y="18528"/>
                              <a:pt x="4358026" y="0"/>
                            </a:cubicBezTo>
                            <a:cubicBezTo>
                              <a:pt x="4577037" y="-18528"/>
                              <a:pt x="4696217" y="34425"/>
                              <a:pt x="4869766" y="0"/>
                            </a:cubicBezTo>
                            <a:cubicBezTo>
                              <a:pt x="5043315" y="-34425"/>
                              <a:pt x="5367567" y="35657"/>
                              <a:pt x="5583954" y="0"/>
                            </a:cubicBezTo>
                            <a:cubicBezTo>
                              <a:pt x="5940789" y="1936"/>
                              <a:pt x="6184725" y="269119"/>
                              <a:pt x="6106736" y="522782"/>
                            </a:cubicBezTo>
                            <a:cubicBezTo>
                              <a:pt x="6140327" y="664779"/>
                              <a:pt x="6065912" y="836950"/>
                              <a:pt x="6106736" y="1024638"/>
                            </a:cubicBezTo>
                            <a:cubicBezTo>
                              <a:pt x="6147560" y="1212326"/>
                              <a:pt x="6053375" y="1316486"/>
                              <a:pt x="6106736" y="1505583"/>
                            </a:cubicBezTo>
                            <a:cubicBezTo>
                              <a:pt x="6160097" y="1694681"/>
                              <a:pt x="6064960" y="1801881"/>
                              <a:pt x="6106736" y="1986528"/>
                            </a:cubicBezTo>
                            <a:cubicBezTo>
                              <a:pt x="6148512" y="2171175"/>
                              <a:pt x="6037665" y="2468484"/>
                              <a:pt x="6106736" y="2613847"/>
                            </a:cubicBezTo>
                            <a:cubicBezTo>
                              <a:pt x="6136969" y="2830296"/>
                              <a:pt x="5852428" y="3120809"/>
                              <a:pt x="5583954" y="3136629"/>
                            </a:cubicBezTo>
                            <a:cubicBezTo>
                              <a:pt x="5409357" y="3163407"/>
                              <a:pt x="5285200" y="3132115"/>
                              <a:pt x="5122825" y="3136629"/>
                            </a:cubicBezTo>
                            <a:cubicBezTo>
                              <a:pt x="4960450" y="3141143"/>
                              <a:pt x="4760485" y="3081374"/>
                              <a:pt x="4611084" y="3136629"/>
                            </a:cubicBezTo>
                            <a:cubicBezTo>
                              <a:pt x="4461683" y="3191884"/>
                              <a:pt x="4142870" y="3078222"/>
                              <a:pt x="3947508" y="3136629"/>
                            </a:cubicBezTo>
                            <a:cubicBezTo>
                              <a:pt x="3752146" y="3195036"/>
                              <a:pt x="3652993" y="3123814"/>
                              <a:pt x="3385156" y="3136629"/>
                            </a:cubicBezTo>
                            <a:cubicBezTo>
                              <a:pt x="3117319" y="3149444"/>
                              <a:pt x="3076045" y="3133355"/>
                              <a:pt x="2974639" y="3136629"/>
                            </a:cubicBezTo>
                            <a:cubicBezTo>
                              <a:pt x="2873233" y="3139903"/>
                              <a:pt x="2574485" y="3120415"/>
                              <a:pt x="2462898" y="3136629"/>
                            </a:cubicBezTo>
                            <a:cubicBezTo>
                              <a:pt x="2351311" y="3152843"/>
                              <a:pt x="2222620" y="3103494"/>
                              <a:pt x="2001769" y="3136629"/>
                            </a:cubicBezTo>
                            <a:cubicBezTo>
                              <a:pt x="1780918" y="3169764"/>
                              <a:pt x="1659840" y="3075539"/>
                              <a:pt x="1439416" y="3136629"/>
                            </a:cubicBezTo>
                            <a:cubicBezTo>
                              <a:pt x="1218992" y="3197719"/>
                              <a:pt x="978361" y="3098439"/>
                              <a:pt x="522782" y="3136629"/>
                            </a:cubicBezTo>
                            <a:cubicBezTo>
                              <a:pt x="188027" y="3158057"/>
                              <a:pt x="12140" y="2890114"/>
                              <a:pt x="0" y="2613847"/>
                            </a:cubicBezTo>
                            <a:cubicBezTo>
                              <a:pt x="-42116" y="2400996"/>
                              <a:pt x="49939" y="2244467"/>
                              <a:pt x="0" y="2132902"/>
                            </a:cubicBezTo>
                            <a:cubicBezTo>
                              <a:pt x="-49939" y="2021337"/>
                              <a:pt x="2255" y="1786177"/>
                              <a:pt x="0" y="1589225"/>
                            </a:cubicBezTo>
                            <a:cubicBezTo>
                              <a:pt x="-2255" y="1392273"/>
                              <a:pt x="51164" y="1265517"/>
                              <a:pt x="0" y="1108280"/>
                            </a:cubicBezTo>
                            <a:cubicBezTo>
                              <a:pt x="-51164" y="951044"/>
                              <a:pt x="4568" y="711777"/>
                              <a:pt x="0" y="522782"/>
                            </a:cubicBezTo>
                            <a:close/>
                          </a:path>
                          <a:path w="6106736" h="3136629" stroke="0" extrusionOk="0">
                            <a:moveTo>
                              <a:pt x="0" y="522782"/>
                            </a:moveTo>
                            <a:cubicBezTo>
                              <a:pt x="-25022" y="262298"/>
                              <a:pt x="228916" y="63444"/>
                              <a:pt x="522782" y="0"/>
                            </a:cubicBezTo>
                            <a:cubicBezTo>
                              <a:pt x="642638" y="-8158"/>
                              <a:pt x="744219" y="22514"/>
                              <a:pt x="933299" y="0"/>
                            </a:cubicBezTo>
                            <a:cubicBezTo>
                              <a:pt x="1122379" y="-22514"/>
                              <a:pt x="1385103" y="32924"/>
                              <a:pt x="1546263" y="0"/>
                            </a:cubicBezTo>
                            <a:cubicBezTo>
                              <a:pt x="1707423" y="-32924"/>
                              <a:pt x="1855153" y="7341"/>
                              <a:pt x="2007392" y="0"/>
                            </a:cubicBezTo>
                            <a:cubicBezTo>
                              <a:pt x="2159631" y="-7341"/>
                              <a:pt x="2401623" y="61182"/>
                              <a:pt x="2569745" y="0"/>
                            </a:cubicBezTo>
                            <a:cubicBezTo>
                              <a:pt x="2737867" y="-61182"/>
                              <a:pt x="2887296" y="27004"/>
                              <a:pt x="3030874" y="0"/>
                            </a:cubicBezTo>
                            <a:cubicBezTo>
                              <a:pt x="3174452" y="-27004"/>
                              <a:pt x="3408681" y="25998"/>
                              <a:pt x="3643838" y="0"/>
                            </a:cubicBezTo>
                            <a:cubicBezTo>
                              <a:pt x="3878995" y="-25998"/>
                              <a:pt x="3990609" y="73367"/>
                              <a:pt x="4256802" y="0"/>
                            </a:cubicBezTo>
                            <a:cubicBezTo>
                              <a:pt x="4522995" y="-73367"/>
                              <a:pt x="4653793" y="22404"/>
                              <a:pt x="4768543" y="0"/>
                            </a:cubicBezTo>
                            <a:cubicBezTo>
                              <a:pt x="4883293" y="-22404"/>
                              <a:pt x="5319096" y="71448"/>
                              <a:pt x="5583954" y="0"/>
                            </a:cubicBezTo>
                            <a:cubicBezTo>
                              <a:pt x="5914950" y="-38863"/>
                              <a:pt x="6093846" y="190677"/>
                              <a:pt x="6106736" y="522782"/>
                            </a:cubicBezTo>
                            <a:cubicBezTo>
                              <a:pt x="6137300" y="720322"/>
                              <a:pt x="6055466" y="904757"/>
                              <a:pt x="6106736" y="1066459"/>
                            </a:cubicBezTo>
                            <a:cubicBezTo>
                              <a:pt x="6158006" y="1228161"/>
                              <a:pt x="6082607" y="1328533"/>
                              <a:pt x="6106736" y="1589225"/>
                            </a:cubicBezTo>
                            <a:cubicBezTo>
                              <a:pt x="6130865" y="1849917"/>
                              <a:pt x="6055745" y="1975337"/>
                              <a:pt x="6106736" y="2091081"/>
                            </a:cubicBezTo>
                            <a:cubicBezTo>
                              <a:pt x="6157727" y="2206825"/>
                              <a:pt x="6053954" y="2498250"/>
                              <a:pt x="6106736" y="2613847"/>
                            </a:cubicBezTo>
                            <a:cubicBezTo>
                              <a:pt x="6031276" y="2889794"/>
                              <a:pt x="5937772" y="3174119"/>
                              <a:pt x="5583954" y="3136629"/>
                            </a:cubicBezTo>
                            <a:cubicBezTo>
                              <a:pt x="5454401" y="3159446"/>
                              <a:pt x="5316766" y="3105735"/>
                              <a:pt x="5173437" y="3136629"/>
                            </a:cubicBezTo>
                            <a:cubicBezTo>
                              <a:pt x="5030108" y="3167523"/>
                              <a:pt x="4893821" y="3118722"/>
                              <a:pt x="4661696" y="3136629"/>
                            </a:cubicBezTo>
                            <a:cubicBezTo>
                              <a:pt x="4429571" y="3154536"/>
                              <a:pt x="4376953" y="3106573"/>
                              <a:pt x="4099344" y="3136629"/>
                            </a:cubicBezTo>
                            <a:cubicBezTo>
                              <a:pt x="3821735" y="3166685"/>
                              <a:pt x="3869464" y="3092175"/>
                              <a:pt x="3688826" y="3136629"/>
                            </a:cubicBezTo>
                            <a:cubicBezTo>
                              <a:pt x="3508188" y="3181083"/>
                              <a:pt x="3324171" y="3082105"/>
                              <a:pt x="3025250" y="3136629"/>
                            </a:cubicBezTo>
                            <a:cubicBezTo>
                              <a:pt x="2726329" y="3191153"/>
                              <a:pt x="2803934" y="3114169"/>
                              <a:pt x="2614733" y="3136629"/>
                            </a:cubicBezTo>
                            <a:cubicBezTo>
                              <a:pt x="2425532" y="3159089"/>
                              <a:pt x="2363380" y="3118103"/>
                              <a:pt x="2153604" y="3136629"/>
                            </a:cubicBezTo>
                            <a:cubicBezTo>
                              <a:pt x="1943828" y="3155155"/>
                              <a:pt x="1895128" y="3125852"/>
                              <a:pt x="1692475" y="3136629"/>
                            </a:cubicBezTo>
                            <a:cubicBezTo>
                              <a:pt x="1489822" y="3147406"/>
                              <a:pt x="1314909" y="3112882"/>
                              <a:pt x="1130123" y="3136629"/>
                            </a:cubicBezTo>
                            <a:cubicBezTo>
                              <a:pt x="945337" y="3160376"/>
                              <a:pt x="649560" y="3121558"/>
                              <a:pt x="522782" y="3136629"/>
                            </a:cubicBezTo>
                            <a:cubicBezTo>
                              <a:pt x="274461" y="3187085"/>
                              <a:pt x="12292" y="2893476"/>
                              <a:pt x="0" y="2613847"/>
                            </a:cubicBezTo>
                            <a:cubicBezTo>
                              <a:pt x="-56343" y="2501960"/>
                              <a:pt x="4791" y="2299703"/>
                              <a:pt x="0" y="2132902"/>
                            </a:cubicBezTo>
                            <a:cubicBezTo>
                              <a:pt x="-4791" y="1966101"/>
                              <a:pt x="11058" y="1833520"/>
                              <a:pt x="0" y="1610136"/>
                            </a:cubicBezTo>
                            <a:cubicBezTo>
                              <a:pt x="-11058" y="1386752"/>
                              <a:pt x="11159" y="1304714"/>
                              <a:pt x="0" y="1045548"/>
                            </a:cubicBezTo>
                            <a:cubicBezTo>
                              <a:pt x="-11159" y="786382"/>
                              <a:pt x="37296" y="734946"/>
                              <a:pt x="0" y="52278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cs typeface="+mn-cs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765EFE1-C7D4-06C1-32D1-725AF34AD049}"/>
                  </a:ext>
                </a:extLst>
              </p:cNvPr>
              <p:cNvSpPr/>
              <p:nvPr/>
            </p:nvSpPr>
            <p:spPr>
              <a:xfrm>
                <a:off x="950424" y="7991581"/>
                <a:ext cx="9834807" cy="4307865"/>
              </a:xfrm>
              <a:prstGeom prst="roundRect">
                <a:avLst/>
              </a:prstGeom>
              <a:solidFill>
                <a:schemeClr val="bg1">
                  <a:alpha val="61000"/>
                </a:schemeClr>
              </a:solidFill>
              <a:ln w="38100">
                <a:solidFill>
                  <a:srgbClr val="FFC000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3998310773">
                      <a:custGeom>
                        <a:avLst/>
                        <a:gdLst>
                          <a:gd name="connsiteX0" fmla="*/ 0 w 6106736"/>
                          <a:gd name="connsiteY0" fmla="*/ 522782 h 3136629"/>
                          <a:gd name="connsiteX1" fmla="*/ 522782 w 6106736"/>
                          <a:gd name="connsiteY1" fmla="*/ 0 h 3136629"/>
                          <a:gd name="connsiteX2" fmla="*/ 1135746 w 6106736"/>
                          <a:gd name="connsiteY2" fmla="*/ 0 h 3136629"/>
                          <a:gd name="connsiteX3" fmla="*/ 1546263 w 6106736"/>
                          <a:gd name="connsiteY3" fmla="*/ 0 h 3136629"/>
                          <a:gd name="connsiteX4" fmla="*/ 2007392 w 6106736"/>
                          <a:gd name="connsiteY4" fmla="*/ 0 h 3136629"/>
                          <a:gd name="connsiteX5" fmla="*/ 2468521 w 6106736"/>
                          <a:gd name="connsiteY5" fmla="*/ 0 h 3136629"/>
                          <a:gd name="connsiteX6" fmla="*/ 3132097 w 6106736"/>
                          <a:gd name="connsiteY6" fmla="*/ 0 h 3136629"/>
                          <a:gd name="connsiteX7" fmla="*/ 3694450 w 6106736"/>
                          <a:gd name="connsiteY7" fmla="*/ 0 h 3136629"/>
                          <a:gd name="connsiteX8" fmla="*/ 4358026 w 6106736"/>
                          <a:gd name="connsiteY8" fmla="*/ 0 h 3136629"/>
                          <a:gd name="connsiteX9" fmla="*/ 4869766 w 6106736"/>
                          <a:gd name="connsiteY9" fmla="*/ 0 h 3136629"/>
                          <a:gd name="connsiteX10" fmla="*/ 5583954 w 6106736"/>
                          <a:gd name="connsiteY10" fmla="*/ 0 h 3136629"/>
                          <a:gd name="connsiteX11" fmla="*/ 6106736 w 6106736"/>
                          <a:gd name="connsiteY11" fmla="*/ 522782 h 3136629"/>
                          <a:gd name="connsiteX12" fmla="*/ 6106736 w 6106736"/>
                          <a:gd name="connsiteY12" fmla="*/ 1024638 h 3136629"/>
                          <a:gd name="connsiteX13" fmla="*/ 6106736 w 6106736"/>
                          <a:gd name="connsiteY13" fmla="*/ 1505583 h 3136629"/>
                          <a:gd name="connsiteX14" fmla="*/ 6106736 w 6106736"/>
                          <a:gd name="connsiteY14" fmla="*/ 1986528 h 3136629"/>
                          <a:gd name="connsiteX15" fmla="*/ 6106736 w 6106736"/>
                          <a:gd name="connsiteY15" fmla="*/ 2613847 h 3136629"/>
                          <a:gd name="connsiteX16" fmla="*/ 5583954 w 6106736"/>
                          <a:gd name="connsiteY16" fmla="*/ 3136629 h 3136629"/>
                          <a:gd name="connsiteX17" fmla="*/ 5122825 w 6106736"/>
                          <a:gd name="connsiteY17" fmla="*/ 3136629 h 3136629"/>
                          <a:gd name="connsiteX18" fmla="*/ 4611084 w 6106736"/>
                          <a:gd name="connsiteY18" fmla="*/ 3136629 h 3136629"/>
                          <a:gd name="connsiteX19" fmla="*/ 3947508 w 6106736"/>
                          <a:gd name="connsiteY19" fmla="*/ 3136629 h 3136629"/>
                          <a:gd name="connsiteX20" fmla="*/ 3385156 w 6106736"/>
                          <a:gd name="connsiteY20" fmla="*/ 3136629 h 3136629"/>
                          <a:gd name="connsiteX21" fmla="*/ 2974639 w 6106736"/>
                          <a:gd name="connsiteY21" fmla="*/ 3136629 h 3136629"/>
                          <a:gd name="connsiteX22" fmla="*/ 2462898 w 6106736"/>
                          <a:gd name="connsiteY22" fmla="*/ 3136629 h 3136629"/>
                          <a:gd name="connsiteX23" fmla="*/ 2001769 w 6106736"/>
                          <a:gd name="connsiteY23" fmla="*/ 3136629 h 3136629"/>
                          <a:gd name="connsiteX24" fmla="*/ 1439416 w 6106736"/>
                          <a:gd name="connsiteY24" fmla="*/ 3136629 h 3136629"/>
                          <a:gd name="connsiteX25" fmla="*/ 522782 w 6106736"/>
                          <a:gd name="connsiteY25" fmla="*/ 3136629 h 3136629"/>
                          <a:gd name="connsiteX26" fmla="*/ 0 w 6106736"/>
                          <a:gd name="connsiteY26" fmla="*/ 2613847 h 3136629"/>
                          <a:gd name="connsiteX27" fmla="*/ 0 w 6106736"/>
                          <a:gd name="connsiteY27" fmla="*/ 2132902 h 3136629"/>
                          <a:gd name="connsiteX28" fmla="*/ 0 w 6106736"/>
                          <a:gd name="connsiteY28" fmla="*/ 1589225 h 3136629"/>
                          <a:gd name="connsiteX29" fmla="*/ 0 w 6106736"/>
                          <a:gd name="connsiteY29" fmla="*/ 1108280 h 3136629"/>
                          <a:gd name="connsiteX30" fmla="*/ 0 w 6106736"/>
                          <a:gd name="connsiteY30" fmla="*/ 522782 h 31366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106736" h="3136629" fill="none" extrusionOk="0">
                            <a:moveTo>
                              <a:pt x="0" y="522782"/>
                            </a:moveTo>
                            <a:cubicBezTo>
                              <a:pt x="36545" y="220188"/>
                              <a:pt x="285530" y="-44849"/>
                              <a:pt x="522782" y="0"/>
                            </a:cubicBezTo>
                            <a:cubicBezTo>
                              <a:pt x="800965" y="-19330"/>
                              <a:pt x="892787" y="45836"/>
                              <a:pt x="1135746" y="0"/>
                            </a:cubicBezTo>
                            <a:cubicBezTo>
                              <a:pt x="1378705" y="-45836"/>
                              <a:pt x="1353396" y="8378"/>
                              <a:pt x="1546263" y="0"/>
                            </a:cubicBezTo>
                            <a:cubicBezTo>
                              <a:pt x="1739130" y="-8378"/>
                              <a:pt x="1848630" y="11842"/>
                              <a:pt x="2007392" y="0"/>
                            </a:cubicBezTo>
                            <a:cubicBezTo>
                              <a:pt x="2166154" y="-11842"/>
                              <a:pt x="2324273" y="48433"/>
                              <a:pt x="2468521" y="0"/>
                            </a:cubicBezTo>
                            <a:cubicBezTo>
                              <a:pt x="2612769" y="-48433"/>
                              <a:pt x="2886854" y="55572"/>
                              <a:pt x="3132097" y="0"/>
                            </a:cubicBezTo>
                            <a:cubicBezTo>
                              <a:pt x="3377340" y="-55572"/>
                              <a:pt x="3532406" y="58843"/>
                              <a:pt x="3694450" y="0"/>
                            </a:cubicBezTo>
                            <a:cubicBezTo>
                              <a:pt x="3856494" y="-58843"/>
                              <a:pt x="4139015" y="18528"/>
                              <a:pt x="4358026" y="0"/>
                            </a:cubicBezTo>
                            <a:cubicBezTo>
                              <a:pt x="4577037" y="-18528"/>
                              <a:pt x="4696217" y="34425"/>
                              <a:pt x="4869766" y="0"/>
                            </a:cubicBezTo>
                            <a:cubicBezTo>
                              <a:pt x="5043315" y="-34425"/>
                              <a:pt x="5367567" y="35657"/>
                              <a:pt x="5583954" y="0"/>
                            </a:cubicBezTo>
                            <a:cubicBezTo>
                              <a:pt x="5940789" y="1936"/>
                              <a:pt x="6184725" y="269119"/>
                              <a:pt x="6106736" y="522782"/>
                            </a:cubicBezTo>
                            <a:cubicBezTo>
                              <a:pt x="6140327" y="664779"/>
                              <a:pt x="6065912" y="836950"/>
                              <a:pt x="6106736" y="1024638"/>
                            </a:cubicBezTo>
                            <a:cubicBezTo>
                              <a:pt x="6147560" y="1212326"/>
                              <a:pt x="6053375" y="1316486"/>
                              <a:pt x="6106736" y="1505583"/>
                            </a:cubicBezTo>
                            <a:cubicBezTo>
                              <a:pt x="6160097" y="1694681"/>
                              <a:pt x="6064960" y="1801881"/>
                              <a:pt x="6106736" y="1986528"/>
                            </a:cubicBezTo>
                            <a:cubicBezTo>
                              <a:pt x="6148512" y="2171175"/>
                              <a:pt x="6037665" y="2468484"/>
                              <a:pt x="6106736" y="2613847"/>
                            </a:cubicBezTo>
                            <a:cubicBezTo>
                              <a:pt x="6136969" y="2830296"/>
                              <a:pt x="5852428" y="3120809"/>
                              <a:pt x="5583954" y="3136629"/>
                            </a:cubicBezTo>
                            <a:cubicBezTo>
                              <a:pt x="5409357" y="3163407"/>
                              <a:pt x="5285200" y="3132115"/>
                              <a:pt x="5122825" y="3136629"/>
                            </a:cubicBezTo>
                            <a:cubicBezTo>
                              <a:pt x="4960450" y="3141143"/>
                              <a:pt x="4760485" y="3081374"/>
                              <a:pt x="4611084" y="3136629"/>
                            </a:cubicBezTo>
                            <a:cubicBezTo>
                              <a:pt x="4461683" y="3191884"/>
                              <a:pt x="4142870" y="3078222"/>
                              <a:pt x="3947508" y="3136629"/>
                            </a:cubicBezTo>
                            <a:cubicBezTo>
                              <a:pt x="3752146" y="3195036"/>
                              <a:pt x="3652993" y="3123814"/>
                              <a:pt x="3385156" y="3136629"/>
                            </a:cubicBezTo>
                            <a:cubicBezTo>
                              <a:pt x="3117319" y="3149444"/>
                              <a:pt x="3076045" y="3133355"/>
                              <a:pt x="2974639" y="3136629"/>
                            </a:cubicBezTo>
                            <a:cubicBezTo>
                              <a:pt x="2873233" y="3139903"/>
                              <a:pt x="2574485" y="3120415"/>
                              <a:pt x="2462898" y="3136629"/>
                            </a:cubicBezTo>
                            <a:cubicBezTo>
                              <a:pt x="2351311" y="3152843"/>
                              <a:pt x="2222620" y="3103494"/>
                              <a:pt x="2001769" y="3136629"/>
                            </a:cubicBezTo>
                            <a:cubicBezTo>
                              <a:pt x="1780918" y="3169764"/>
                              <a:pt x="1659840" y="3075539"/>
                              <a:pt x="1439416" y="3136629"/>
                            </a:cubicBezTo>
                            <a:cubicBezTo>
                              <a:pt x="1218992" y="3197719"/>
                              <a:pt x="978361" y="3098439"/>
                              <a:pt x="522782" y="3136629"/>
                            </a:cubicBezTo>
                            <a:cubicBezTo>
                              <a:pt x="188027" y="3158057"/>
                              <a:pt x="12140" y="2890114"/>
                              <a:pt x="0" y="2613847"/>
                            </a:cubicBezTo>
                            <a:cubicBezTo>
                              <a:pt x="-42116" y="2400996"/>
                              <a:pt x="49939" y="2244467"/>
                              <a:pt x="0" y="2132902"/>
                            </a:cubicBezTo>
                            <a:cubicBezTo>
                              <a:pt x="-49939" y="2021337"/>
                              <a:pt x="2255" y="1786177"/>
                              <a:pt x="0" y="1589225"/>
                            </a:cubicBezTo>
                            <a:cubicBezTo>
                              <a:pt x="-2255" y="1392273"/>
                              <a:pt x="51164" y="1265517"/>
                              <a:pt x="0" y="1108280"/>
                            </a:cubicBezTo>
                            <a:cubicBezTo>
                              <a:pt x="-51164" y="951044"/>
                              <a:pt x="4568" y="711777"/>
                              <a:pt x="0" y="522782"/>
                            </a:cubicBezTo>
                            <a:close/>
                          </a:path>
                          <a:path w="6106736" h="3136629" stroke="0" extrusionOk="0">
                            <a:moveTo>
                              <a:pt x="0" y="522782"/>
                            </a:moveTo>
                            <a:cubicBezTo>
                              <a:pt x="-25022" y="262298"/>
                              <a:pt x="228916" y="63444"/>
                              <a:pt x="522782" y="0"/>
                            </a:cubicBezTo>
                            <a:cubicBezTo>
                              <a:pt x="642638" y="-8158"/>
                              <a:pt x="744219" y="22514"/>
                              <a:pt x="933299" y="0"/>
                            </a:cubicBezTo>
                            <a:cubicBezTo>
                              <a:pt x="1122379" y="-22514"/>
                              <a:pt x="1385103" y="32924"/>
                              <a:pt x="1546263" y="0"/>
                            </a:cubicBezTo>
                            <a:cubicBezTo>
                              <a:pt x="1707423" y="-32924"/>
                              <a:pt x="1855153" y="7341"/>
                              <a:pt x="2007392" y="0"/>
                            </a:cubicBezTo>
                            <a:cubicBezTo>
                              <a:pt x="2159631" y="-7341"/>
                              <a:pt x="2401623" y="61182"/>
                              <a:pt x="2569745" y="0"/>
                            </a:cubicBezTo>
                            <a:cubicBezTo>
                              <a:pt x="2737867" y="-61182"/>
                              <a:pt x="2887296" y="27004"/>
                              <a:pt x="3030874" y="0"/>
                            </a:cubicBezTo>
                            <a:cubicBezTo>
                              <a:pt x="3174452" y="-27004"/>
                              <a:pt x="3408681" y="25998"/>
                              <a:pt x="3643838" y="0"/>
                            </a:cubicBezTo>
                            <a:cubicBezTo>
                              <a:pt x="3878995" y="-25998"/>
                              <a:pt x="3990609" y="73367"/>
                              <a:pt x="4256802" y="0"/>
                            </a:cubicBezTo>
                            <a:cubicBezTo>
                              <a:pt x="4522995" y="-73367"/>
                              <a:pt x="4653793" y="22404"/>
                              <a:pt x="4768543" y="0"/>
                            </a:cubicBezTo>
                            <a:cubicBezTo>
                              <a:pt x="4883293" y="-22404"/>
                              <a:pt x="5319096" y="71448"/>
                              <a:pt x="5583954" y="0"/>
                            </a:cubicBezTo>
                            <a:cubicBezTo>
                              <a:pt x="5914950" y="-38863"/>
                              <a:pt x="6093846" y="190677"/>
                              <a:pt x="6106736" y="522782"/>
                            </a:cubicBezTo>
                            <a:cubicBezTo>
                              <a:pt x="6137300" y="720322"/>
                              <a:pt x="6055466" y="904757"/>
                              <a:pt x="6106736" y="1066459"/>
                            </a:cubicBezTo>
                            <a:cubicBezTo>
                              <a:pt x="6158006" y="1228161"/>
                              <a:pt x="6082607" y="1328533"/>
                              <a:pt x="6106736" y="1589225"/>
                            </a:cubicBezTo>
                            <a:cubicBezTo>
                              <a:pt x="6130865" y="1849917"/>
                              <a:pt x="6055745" y="1975337"/>
                              <a:pt x="6106736" y="2091081"/>
                            </a:cubicBezTo>
                            <a:cubicBezTo>
                              <a:pt x="6157727" y="2206825"/>
                              <a:pt x="6053954" y="2498250"/>
                              <a:pt x="6106736" y="2613847"/>
                            </a:cubicBezTo>
                            <a:cubicBezTo>
                              <a:pt x="6031276" y="2889794"/>
                              <a:pt x="5937772" y="3174119"/>
                              <a:pt x="5583954" y="3136629"/>
                            </a:cubicBezTo>
                            <a:cubicBezTo>
                              <a:pt x="5454401" y="3159446"/>
                              <a:pt x="5316766" y="3105735"/>
                              <a:pt x="5173437" y="3136629"/>
                            </a:cubicBezTo>
                            <a:cubicBezTo>
                              <a:pt x="5030108" y="3167523"/>
                              <a:pt x="4893821" y="3118722"/>
                              <a:pt x="4661696" y="3136629"/>
                            </a:cubicBezTo>
                            <a:cubicBezTo>
                              <a:pt x="4429571" y="3154536"/>
                              <a:pt x="4376953" y="3106573"/>
                              <a:pt x="4099344" y="3136629"/>
                            </a:cubicBezTo>
                            <a:cubicBezTo>
                              <a:pt x="3821735" y="3166685"/>
                              <a:pt x="3869464" y="3092175"/>
                              <a:pt x="3688826" y="3136629"/>
                            </a:cubicBezTo>
                            <a:cubicBezTo>
                              <a:pt x="3508188" y="3181083"/>
                              <a:pt x="3324171" y="3082105"/>
                              <a:pt x="3025250" y="3136629"/>
                            </a:cubicBezTo>
                            <a:cubicBezTo>
                              <a:pt x="2726329" y="3191153"/>
                              <a:pt x="2803934" y="3114169"/>
                              <a:pt x="2614733" y="3136629"/>
                            </a:cubicBezTo>
                            <a:cubicBezTo>
                              <a:pt x="2425532" y="3159089"/>
                              <a:pt x="2363380" y="3118103"/>
                              <a:pt x="2153604" y="3136629"/>
                            </a:cubicBezTo>
                            <a:cubicBezTo>
                              <a:pt x="1943828" y="3155155"/>
                              <a:pt x="1895128" y="3125852"/>
                              <a:pt x="1692475" y="3136629"/>
                            </a:cubicBezTo>
                            <a:cubicBezTo>
                              <a:pt x="1489822" y="3147406"/>
                              <a:pt x="1314909" y="3112882"/>
                              <a:pt x="1130123" y="3136629"/>
                            </a:cubicBezTo>
                            <a:cubicBezTo>
                              <a:pt x="945337" y="3160376"/>
                              <a:pt x="649560" y="3121558"/>
                              <a:pt x="522782" y="3136629"/>
                            </a:cubicBezTo>
                            <a:cubicBezTo>
                              <a:pt x="274461" y="3187085"/>
                              <a:pt x="12292" y="2893476"/>
                              <a:pt x="0" y="2613847"/>
                            </a:cubicBezTo>
                            <a:cubicBezTo>
                              <a:pt x="-56343" y="2501960"/>
                              <a:pt x="4791" y="2299703"/>
                              <a:pt x="0" y="2132902"/>
                            </a:cubicBezTo>
                            <a:cubicBezTo>
                              <a:pt x="-4791" y="1966101"/>
                              <a:pt x="11058" y="1833520"/>
                              <a:pt x="0" y="1610136"/>
                            </a:cubicBezTo>
                            <a:cubicBezTo>
                              <a:pt x="-11058" y="1386752"/>
                              <a:pt x="11159" y="1304714"/>
                              <a:pt x="0" y="1045548"/>
                            </a:cubicBezTo>
                            <a:cubicBezTo>
                              <a:pt x="-11159" y="786382"/>
                              <a:pt x="37296" y="734946"/>
                              <a:pt x="0" y="522782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792B56-4D8B-DDBE-0806-8C5FA5FAE8A0}"/>
                </a:ext>
              </a:extLst>
            </p:cNvPr>
            <p:cNvSpPr txBox="1"/>
            <p:nvPr/>
          </p:nvSpPr>
          <p:spPr>
            <a:xfrm>
              <a:off x="2473569" y="790504"/>
              <a:ext cx="9396930" cy="4928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 với truyền thuyết về Hỗn Điền – Liễu Diệp thì những bằng chứng khảo cổ học được tìm thấy như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nề</a:t>
              </a:r>
              <a:r>
                <a:rPr lang="vi-VN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móng kiến trúc, đồ gốm, bếp đun, tiền kim loại,... góp phần quan trọng chứng minh sự tồn tại của Vương quốc Phù Nam.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C6F6C2A-4614-D710-215E-EC33F799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6269">
            <a:off x="1550332" y="3897793"/>
            <a:ext cx="581380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861937-5C64-465E-43BC-40ABA65F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7592">
            <a:off x="9196814" y="3960302"/>
            <a:ext cx="5738526" cy="484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1"/>
          <p:cNvSpPr txBox="1"/>
          <p:nvPr/>
        </p:nvSpPr>
        <p:spPr>
          <a:xfrm>
            <a:off x="2209800" y="571500"/>
            <a:ext cx="122682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402B2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ugo Display"/>
                <a:sym typeface="Sugo Display"/>
              </a:rPr>
              <a:t>Hoạt động 2: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402B2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Sugo Display"/>
              <a:sym typeface="Sugo Display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402B2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ugo Display"/>
                <a:sym typeface="Sugo Display"/>
              </a:rPr>
              <a:t>Tìm hiểu về một số hiện vật khảo cổ học của Vương quốc Phù Nam.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402B2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Sugo Display"/>
              <a:sym typeface="Sugo Display"/>
            </a:endParaRPr>
          </a:p>
        </p:txBody>
      </p:sp>
      <p:sp>
        <p:nvSpPr>
          <p:cNvPr id="35" name="Freeform 35"/>
          <p:cNvSpPr/>
          <p:nvPr/>
        </p:nvSpPr>
        <p:spPr>
          <a:xfrm rot="-148964" flipH="1">
            <a:off x="14083673" y="360249"/>
            <a:ext cx="4804842" cy="3485355"/>
          </a:xfrm>
          <a:custGeom>
            <a:avLst/>
            <a:gdLst/>
            <a:ahLst/>
            <a:cxnLst/>
            <a:rect l="l" t="t" r="r" b="b"/>
            <a:pathLst>
              <a:path w="4804842" h="3485355">
                <a:moveTo>
                  <a:pt x="4804842" y="0"/>
                </a:moveTo>
                <a:lnTo>
                  <a:pt x="0" y="0"/>
                </a:lnTo>
                <a:lnTo>
                  <a:pt x="0" y="3485355"/>
                </a:lnTo>
                <a:lnTo>
                  <a:pt x="4804842" y="3485355"/>
                </a:lnTo>
                <a:lnTo>
                  <a:pt x="48048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C2532-29D2-B7EE-1B5B-2655A25F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7198">
            <a:off x="566224" y="6357984"/>
            <a:ext cx="5162550" cy="337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15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9683C3-67A6-1872-B777-209597947493}"/>
              </a:ext>
            </a:extLst>
          </p:cNvPr>
          <p:cNvSpPr/>
          <p:nvPr/>
        </p:nvSpPr>
        <p:spPr>
          <a:xfrm>
            <a:off x="762000" y="1409700"/>
            <a:ext cx="6858000" cy="594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3C847-9F36-3786-3E04-F1D3B1380C48}"/>
              </a:ext>
            </a:extLst>
          </p:cNvPr>
          <p:cNvSpPr txBox="1"/>
          <p:nvPr/>
        </p:nvSpPr>
        <p:spPr>
          <a:xfrm>
            <a:off x="1143000" y="1997802"/>
            <a:ext cx="617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các hình từ 4 đến 7, hãy kể tên và mô tả một số hiện vật khảo cổ học của Vương quốc Phù Nam.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2FCC1-EF10-7CBA-982A-BF938F42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015">
            <a:off x="7934233" y="-301721"/>
            <a:ext cx="5500141" cy="347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3A774-D594-75E5-1B89-490256A6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151" y="1638300"/>
            <a:ext cx="4920849" cy="341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5188F-57DC-2578-C9C1-37BE0743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1209">
            <a:off x="8255828" y="5695738"/>
            <a:ext cx="4448175" cy="441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70A95-166D-AE8A-E694-6E60B8074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7647">
            <a:off x="13255836" y="5276108"/>
            <a:ext cx="2819400" cy="492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4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264</Words>
  <Application>Microsoft Office PowerPoint</Application>
  <PresentationFormat>Custom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46</cp:revision>
  <dcterms:created xsi:type="dcterms:W3CDTF">2006-08-16T00:00:00Z</dcterms:created>
  <dcterms:modified xsi:type="dcterms:W3CDTF">2025-10-10T03:00:28Z</dcterms:modified>
  <dc:identifier>DAGGBMTwqNQ</dc:identifier>
</cp:coreProperties>
</file>