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827" r:id="rId2"/>
    <p:sldMasterId id="2147483913" r:id="rId3"/>
    <p:sldMasterId id="2147483930" r:id="rId4"/>
    <p:sldMasterId id="2147483942" r:id="rId5"/>
    <p:sldMasterId id="2147483954" r:id="rId6"/>
  </p:sldMasterIdLst>
  <p:notesMasterIdLst>
    <p:notesMasterId r:id="rId14"/>
  </p:notesMasterIdLst>
  <p:sldIdLst>
    <p:sldId id="2007577193" r:id="rId7"/>
    <p:sldId id="2640" r:id="rId8"/>
    <p:sldId id="2007577197" r:id="rId9"/>
    <p:sldId id="2007577198" r:id="rId10"/>
    <p:sldId id="2007577199" r:id="rId11"/>
    <p:sldId id="313" r:id="rId12"/>
    <p:sldId id="31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94660"/>
  </p:normalViewPr>
  <p:slideViewPr>
    <p:cSldViewPr snapToGrid="0">
      <p:cViewPr varScale="1">
        <p:scale>
          <a:sx n="62" d="100"/>
          <a:sy n="62" d="100"/>
        </p:scale>
        <p:origin x="720" y="52"/>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2025/5/18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2025/5/18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2025/5/18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2025/5/18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6141813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2025/5/18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161267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7BCC-F8C8-4BB0-95B9-0FD513686D5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56CCC-7382-4EB8-AAB1-347B96D541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02D39-B05D-444E-B1BF-4075C43F7B9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07D99918-BC1C-42C2-8F46-48C513143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116FC9-8A64-449E-9E75-C4A63C228132}"/>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621568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5963-B96E-4A46-9C08-6E0B2410AB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C8C775-7F57-4FA7-AFA0-D2FFA878BED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868A-5201-4E12-918F-DF60C426A8F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106547C0-F3EF-458C-81D2-0D07A67795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2993F4-CC99-43A1-8C76-3962D293461F}"/>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867302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303C-C279-4571-B27B-ECD67C192E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F34979-88ED-499C-9D83-E62452D315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9B5A8-655D-42E1-BED9-EE9ADA76F056}"/>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AFFED7F7-FC35-4F87-BD71-30E7F9D08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6B4985-3B9D-4FBF-98A3-70DC653E826E}"/>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999748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06D7-4A20-4B70-9B22-54636D6B71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D5E19E-5DBC-4BDF-935E-2ABBC7F2AD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D6CC37-1672-4A29-BFDE-8E2CABE661C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DCDF0-E644-4A70-8766-19DA9FBF538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6" name="Footer Placeholder 5">
            <a:extLst>
              <a:ext uri="{FF2B5EF4-FFF2-40B4-BE49-F238E27FC236}">
                <a16:creationId xmlns:a16="http://schemas.microsoft.com/office/drawing/2014/main" id="{47499304-9052-4393-A295-132D6A8439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9972F1-40A1-489A-9A29-CC8AEE1805D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4189225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EF49-C8E9-4C19-ADE3-1450C0549E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EF34B9E-07E5-4502-B179-E492926653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72B59-D393-4C0D-823F-97025AF7885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79ACCA-8B66-4A84-BEFA-97900C54F04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07264-84C8-42CE-85C1-8E50791EE0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23EC3-412B-49C5-B6F2-D7EE8591E81F}"/>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8" name="Footer Placeholder 7">
            <a:extLst>
              <a:ext uri="{FF2B5EF4-FFF2-40B4-BE49-F238E27FC236}">
                <a16:creationId xmlns:a16="http://schemas.microsoft.com/office/drawing/2014/main" id="{D9C22588-4D24-46DA-821D-5058A388B5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8529BA-2320-4D5C-8B5B-23CAB1464C7C}"/>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73790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9BF4-8F1B-4D09-86C4-EB7EB4E24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8DF11B1-B855-4D3F-A48F-87D86C037A5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4" name="Footer Placeholder 3">
            <a:extLst>
              <a:ext uri="{FF2B5EF4-FFF2-40B4-BE49-F238E27FC236}">
                <a16:creationId xmlns:a16="http://schemas.microsoft.com/office/drawing/2014/main" id="{F4BBEDC0-57F8-44FC-B617-9871C051A4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A0F918-E626-49CA-8FA7-FEDDA9BAD40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4105364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588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7BFA-9EFB-4FB0-AE45-16092CCA1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F0CD1-7341-4BA8-9554-B80DF5D7FF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CC1F4-87D7-4311-A47C-008969AC6F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49E11-D742-4102-9D60-ED5D8F5A47C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6" name="Footer Placeholder 5">
            <a:extLst>
              <a:ext uri="{FF2B5EF4-FFF2-40B4-BE49-F238E27FC236}">
                <a16:creationId xmlns:a16="http://schemas.microsoft.com/office/drawing/2014/main" id="{8667AEE7-5640-46B7-ACA3-5CDEC8CFD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E973C-1FF1-4F3C-9A77-C3772C21A56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377444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AE46-1C2C-49E5-8FD4-10AA13C189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194EF-0FA8-4C24-83D4-01FAA923C5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6E165-4F01-4818-A030-B68460D3A9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AB3384-32B5-43D9-B95F-A6B86474EAF7}"/>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6" name="Footer Placeholder 5">
            <a:extLst>
              <a:ext uri="{FF2B5EF4-FFF2-40B4-BE49-F238E27FC236}">
                <a16:creationId xmlns:a16="http://schemas.microsoft.com/office/drawing/2014/main" id="{CA01F2BB-E49B-464D-9033-7D6A6CD464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F9DC85-16C2-438D-B358-9C0CD40268C3}"/>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71061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119-79BA-482C-AAD7-6076AF39FD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3DCD4-72ED-444A-9BB3-2BD13E2986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8A794-2CFA-4A5B-B3F6-3B5B805659E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63395317-05F7-436E-B408-49DE4A551E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E912BD-3812-4C11-A6D0-6B9449D143E9}"/>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610792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BA27F-CDBB-4712-B5B5-1D78D66477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BE362-192C-402A-8C7D-CF5F06BF6B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B149B-A2E0-4E33-8163-944BE0AADB9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320DCE84-3E67-47F8-AA01-6E3079346E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B5773-C309-4009-A28A-BC995FF3FE1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2620786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7BCC-F8C8-4BB0-95B9-0FD513686D5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56CCC-7382-4EB8-AAB1-347B96D541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02D39-B05D-444E-B1BF-4075C43F7B9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07D99918-BC1C-42C2-8F46-48C513143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116FC9-8A64-449E-9E75-C4A63C228132}"/>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2218499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5963-B96E-4A46-9C08-6E0B2410AB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C8C775-7F57-4FA7-AFA0-D2FFA878BED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868A-5201-4E12-918F-DF60C426A8F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106547C0-F3EF-458C-81D2-0D07A67795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2993F4-CC99-43A1-8C76-3962D293461F}"/>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991512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303C-C279-4571-B27B-ECD67C192E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F34979-88ED-499C-9D83-E62452D315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9B5A8-655D-42E1-BED9-EE9ADA76F056}"/>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AFFED7F7-FC35-4F87-BD71-30E7F9D08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6B4985-3B9D-4FBF-98A3-70DC653E826E}"/>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815977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06D7-4A20-4B70-9B22-54636D6B71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D5E19E-5DBC-4BDF-935E-2ABBC7F2AD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D6CC37-1672-4A29-BFDE-8E2CABE661C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DCDF0-E644-4A70-8766-19DA9FBF538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6" name="Footer Placeholder 5">
            <a:extLst>
              <a:ext uri="{FF2B5EF4-FFF2-40B4-BE49-F238E27FC236}">
                <a16:creationId xmlns:a16="http://schemas.microsoft.com/office/drawing/2014/main" id="{47499304-9052-4393-A295-132D6A8439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9972F1-40A1-489A-9A29-CC8AEE1805D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85834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EF49-C8E9-4C19-ADE3-1450C0549E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EF34B9E-07E5-4502-B179-E492926653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72B59-D393-4C0D-823F-97025AF7885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79ACCA-8B66-4A84-BEFA-97900C54F04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07264-84C8-42CE-85C1-8E50791EE0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23EC3-412B-49C5-B6F2-D7EE8591E81F}"/>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8" name="Footer Placeholder 7">
            <a:extLst>
              <a:ext uri="{FF2B5EF4-FFF2-40B4-BE49-F238E27FC236}">
                <a16:creationId xmlns:a16="http://schemas.microsoft.com/office/drawing/2014/main" id="{D9C22588-4D24-46DA-821D-5058A388B5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8529BA-2320-4D5C-8B5B-23CAB1464C7C}"/>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599576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9BF4-8F1B-4D09-86C4-EB7EB4E24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8DF11B1-B855-4D3F-A48F-87D86C037A5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4" name="Footer Placeholder 3">
            <a:extLst>
              <a:ext uri="{FF2B5EF4-FFF2-40B4-BE49-F238E27FC236}">
                <a16:creationId xmlns:a16="http://schemas.microsoft.com/office/drawing/2014/main" id="{F4BBEDC0-57F8-44FC-B617-9871C051A4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A0F918-E626-49CA-8FA7-FEDDA9BAD40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17359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152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7BFA-9EFB-4FB0-AE45-16092CCA1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F0CD1-7341-4BA8-9554-B80DF5D7FF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CC1F4-87D7-4311-A47C-008969AC6F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49E11-D742-4102-9D60-ED5D8F5A47C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6" name="Footer Placeholder 5">
            <a:extLst>
              <a:ext uri="{FF2B5EF4-FFF2-40B4-BE49-F238E27FC236}">
                <a16:creationId xmlns:a16="http://schemas.microsoft.com/office/drawing/2014/main" id="{8667AEE7-5640-46B7-ACA3-5CDEC8CFD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E973C-1FF1-4F3C-9A77-C3772C21A56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918414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AE46-1C2C-49E5-8FD4-10AA13C189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194EF-0FA8-4C24-83D4-01FAA923C5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6E165-4F01-4818-A030-B68460D3A9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AB3384-32B5-43D9-B95F-A6B86474EAF7}"/>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6" name="Footer Placeholder 5">
            <a:extLst>
              <a:ext uri="{FF2B5EF4-FFF2-40B4-BE49-F238E27FC236}">
                <a16:creationId xmlns:a16="http://schemas.microsoft.com/office/drawing/2014/main" id="{CA01F2BB-E49B-464D-9033-7D6A6CD464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F9DC85-16C2-438D-B358-9C0CD40268C3}"/>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155049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119-79BA-482C-AAD7-6076AF39FD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3DCD4-72ED-444A-9BB3-2BD13E2986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8A794-2CFA-4A5B-B3F6-3B5B805659E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63395317-05F7-436E-B408-49DE4A551E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E912BD-3812-4C11-A6D0-6B9449D143E9}"/>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505281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BA27F-CDBB-4712-B5B5-1D78D66477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BE362-192C-402A-8C7D-CF5F06BF6B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B149B-A2E0-4E33-8163-944BE0AADB9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320DCE84-3E67-47F8-AA01-6E3079346E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B5773-C309-4009-A28A-BC995FF3FE1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750709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7BCC-F8C8-4BB0-95B9-0FD513686D5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56CCC-7382-4EB8-AAB1-347B96D541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02D39-B05D-444E-B1BF-4075C43F7B9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07D99918-BC1C-42C2-8F46-48C513143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116FC9-8A64-449E-9E75-C4A63C228132}"/>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4139315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5963-B96E-4A46-9C08-6E0B2410AB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C8C775-7F57-4FA7-AFA0-D2FFA878BED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868A-5201-4E12-918F-DF60C426A8F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106547C0-F3EF-458C-81D2-0D07A67795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2993F4-CC99-43A1-8C76-3962D293461F}"/>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978201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303C-C279-4571-B27B-ECD67C192E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F34979-88ED-499C-9D83-E62452D315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9B5A8-655D-42E1-BED9-EE9ADA76F056}"/>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AFFED7F7-FC35-4F87-BD71-30E7F9D08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6B4985-3B9D-4FBF-98A3-70DC653E826E}"/>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424725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2025/5/18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06D7-4A20-4B70-9B22-54636D6B71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D5E19E-5DBC-4BDF-935E-2ABBC7F2AD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D6CC37-1672-4A29-BFDE-8E2CABE661C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DCDF0-E644-4A70-8766-19DA9FBF538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6" name="Footer Placeholder 5">
            <a:extLst>
              <a:ext uri="{FF2B5EF4-FFF2-40B4-BE49-F238E27FC236}">
                <a16:creationId xmlns:a16="http://schemas.microsoft.com/office/drawing/2014/main" id="{47499304-9052-4393-A295-132D6A8439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9972F1-40A1-489A-9A29-CC8AEE1805D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2415840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EF49-C8E9-4C19-ADE3-1450C0549E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EF34B9E-07E5-4502-B179-E492926653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72B59-D393-4C0D-823F-97025AF7885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79ACCA-8B66-4A84-BEFA-97900C54F04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07264-84C8-42CE-85C1-8E50791EE0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23EC3-412B-49C5-B6F2-D7EE8591E81F}"/>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8" name="Footer Placeholder 7">
            <a:extLst>
              <a:ext uri="{FF2B5EF4-FFF2-40B4-BE49-F238E27FC236}">
                <a16:creationId xmlns:a16="http://schemas.microsoft.com/office/drawing/2014/main" id="{D9C22588-4D24-46DA-821D-5058A388B5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8529BA-2320-4D5C-8B5B-23CAB1464C7C}"/>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640573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9BF4-8F1B-4D09-86C4-EB7EB4E24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8DF11B1-B855-4D3F-A48F-87D86C037A5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4" name="Footer Placeholder 3">
            <a:extLst>
              <a:ext uri="{FF2B5EF4-FFF2-40B4-BE49-F238E27FC236}">
                <a16:creationId xmlns:a16="http://schemas.microsoft.com/office/drawing/2014/main" id="{F4BBEDC0-57F8-44FC-B617-9871C051A4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A0F918-E626-49CA-8FA7-FEDDA9BAD40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5991381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4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7BFA-9EFB-4FB0-AE45-16092CCA1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F0CD1-7341-4BA8-9554-B80DF5D7FF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CC1F4-87D7-4311-A47C-008969AC6F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49E11-D742-4102-9D60-ED5D8F5A47C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6" name="Footer Placeholder 5">
            <a:extLst>
              <a:ext uri="{FF2B5EF4-FFF2-40B4-BE49-F238E27FC236}">
                <a16:creationId xmlns:a16="http://schemas.microsoft.com/office/drawing/2014/main" id="{8667AEE7-5640-46B7-ACA3-5CDEC8CFD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E973C-1FF1-4F3C-9A77-C3772C21A56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8797929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AE46-1C2C-49E5-8FD4-10AA13C189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194EF-0FA8-4C24-83D4-01FAA923C5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6E165-4F01-4818-A030-B68460D3A9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AB3384-32B5-43D9-B95F-A6B86474EAF7}"/>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6" name="Footer Placeholder 5">
            <a:extLst>
              <a:ext uri="{FF2B5EF4-FFF2-40B4-BE49-F238E27FC236}">
                <a16:creationId xmlns:a16="http://schemas.microsoft.com/office/drawing/2014/main" id="{CA01F2BB-E49B-464D-9033-7D6A6CD464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F9DC85-16C2-438D-B358-9C0CD40268C3}"/>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427266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119-79BA-482C-AAD7-6076AF39FD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3DCD4-72ED-444A-9BB3-2BD13E2986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8A794-2CFA-4A5B-B3F6-3B5B805659E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63395317-05F7-436E-B408-49DE4A551E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E912BD-3812-4C11-A6D0-6B9449D143E9}"/>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3669794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BA27F-CDBB-4712-B5B5-1D78D66477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BE362-192C-402A-8C7D-CF5F06BF6B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B149B-A2E0-4E33-8163-944BE0AADB9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5/18/2025</a:t>
            </a:fld>
            <a:endParaRPr lang="en-US"/>
          </a:p>
        </p:txBody>
      </p:sp>
      <p:sp>
        <p:nvSpPr>
          <p:cNvPr id="5" name="Footer Placeholder 4">
            <a:extLst>
              <a:ext uri="{FF2B5EF4-FFF2-40B4-BE49-F238E27FC236}">
                <a16:creationId xmlns:a16="http://schemas.microsoft.com/office/drawing/2014/main" id="{320DCE84-3E67-47F8-AA01-6E3079346E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B5773-C309-4009-A28A-BC995FF3FE1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57084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2025/5/18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2025/5/18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2025/5/18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2025/5/18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2025/5/18</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07521540"/>
      </p:ext>
    </p:extLst>
  </p:cSld>
  <p:clrMap bg1="lt1" tx1="dk1" bg2="lt2" tx2="dk2" accent1="accent1" accent2="accent2" accent3="accent3" accent4="accent4" accent5="accent5" accent6="accent6" hlink="hlink" folHlink="folHlink"/>
  <p:sldLayoutIdLst>
    <p:sldLayoutId id="2147483914" r:id="rId1"/>
    <p:sldLayoutId id="2147483915" r:id="rId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45591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29369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2FF5D16-D20A-1AFF-416C-B3F3ADF04C9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round pink circle with white text and a black background&#10;&#10;Description automatically generated">
            <a:extLst>
              <a:ext uri="{FF2B5EF4-FFF2-40B4-BE49-F238E27FC236}">
                <a16:creationId xmlns:a16="http://schemas.microsoft.com/office/drawing/2014/main" id="{8A9EFD49-97B7-C464-9F33-8AA6F60658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0" y="0"/>
            <a:ext cx="1697780" cy="1697780"/>
          </a:xfrm>
          <a:prstGeom prst="rect">
            <a:avLst/>
          </a:prstGeom>
        </p:spPr>
      </p:pic>
    </p:spTree>
    <p:extLst>
      <p:ext uri="{BB962C8B-B14F-4D97-AF65-F5344CB8AC3E}">
        <p14:creationId xmlns:p14="http://schemas.microsoft.com/office/powerpoint/2010/main" val="211792047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jfif"/><Relationship Id="rId1" Type="http://schemas.openxmlformats.org/officeDocument/2006/relationships/slideLayout" Target="../slideLayouts/slideLayout5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fif"/><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fif"/><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fif"/><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fif"/><Relationship Id="rId1" Type="http://schemas.openxmlformats.org/officeDocument/2006/relationships/slideLayout" Target="../slideLayouts/slideLayout31.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fif"/><Relationship Id="rId1" Type="http://schemas.openxmlformats.org/officeDocument/2006/relationships/slideLayout" Target="../slideLayouts/slideLayout5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5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descr="Chatty cartoon bee">
            <a:extLst>
              <a:ext uri="{FF2B5EF4-FFF2-40B4-BE49-F238E27FC236}">
                <a16:creationId xmlns:a16="http://schemas.microsoft.com/office/drawing/2014/main" id="{23E739CB-3B75-8013-57A8-5348C0A91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69" y="4479671"/>
            <a:ext cx="1460032" cy="1868841"/>
          </a:xfrm>
          <a:prstGeom prst="rect">
            <a:avLst/>
          </a:prstGeom>
        </p:spPr>
      </p:pic>
      <p:pic>
        <p:nvPicPr>
          <p:cNvPr id="11" name="Picture 10" descr="Cartoon bee with pencil">
            <a:extLst>
              <a:ext uri="{FF2B5EF4-FFF2-40B4-BE49-F238E27FC236}">
                <a16:creationId xmlns:a16="http://schemas.microsoft.com/office/drawing/2014/main" id="{30A59368-97A5-9EDB-E435-E0A6C27F30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1439" y="3668789"/>
            <a:ext cx="1518733" cy="1630171"/>
          </a:xfrm>
          <a:prstGeom prst="rect">
            <a:avLst/>
          </a:prstGeom>
        </p:spPr>
      </p:pic>
      <p:pic>
        <p:nvPicPr>
          <p:cNvPr id="12" name="Picture 11" descr="Cartoon bee with magnifying glass">
            <a:extLst>
              <a:ext uri="{FF2B5EF4-FFF2-40B4-BE49-F238E27FC236}">
                <a16:creationId xmlns:a16="http://schemas.microsoft.com/office/drawing/2014/main" id="{DF545ADA-1E7D-3B2F-0796-F077F0ADFC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341" y="3981687"/>
            <a:ext cx="1711570" cy="1943068"/>
          </a:xfrm>
          <a:prstGeom prst="rect">
            <a:avLst/>
          </a:prstGeom>
        </p:spPr>
      </p:pic>
      <p:grpSp>
        <p:nvGrpSpPr>
          <p:cNvPr id="3" name="Group 2">
            <a:extLst>
              <a:ext uri="{FF2B5EF4-FFF2-40B4-BE49-F238E27FC236}">
                <a16:creationId xmlns:a16="http://schemas.microsoft.com/office/drawing/2014/main" id="{30AE137E-C359-1FE5-5600-B11E623C1730}"/>
              </a:ext>
            </a:extLst>
          </p:cNvPr>
          <p:cNvGrpSpPr/>
          <p:nvPr/>
        </p:nvGrpSpPr>
        <p:grpSpPr>
          <a:xfrm>
            <a:off x="7948544" y="324758"/>
            <a:ext cx="1916124" cy="1617993"/>
            <a:chOff x="7948544" y="324758"/>
            <a:chExt cx="1916124" cy="1617993"/>
          </a:xfrm>
        </p:grpSpPr>
        <p:sp>
          <p:nvSpPr>
            <p:cNvPr id="2" name="TextBox 2">
              <a:extLst>
                <a:ext uri="{FF2B5EF4-FFF2-40B4-BE49-F238E27FC236}">
                  <a16:creationId xmlns:a16="http://schemas.microsoft.com/office/drawing/2014/main" id="{636E3D14-E59B-F568-32E6-9B74B58374F5}"/>
                </a:ext>
              </a:extLst>
            </p:cNvPr>
            <p:cNvSpPr txBox="1"/>
            <p:nvPr/>
          </p:nvSpPr>
          <p:spPr>
            <a:xfrm>
              <a:off x="8328982" y="956323"/>
              <a:ext cx="1155247" cy="6001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NGUYỄN NGÂN TIỂU HỌC KIM BÀI</a:t>
              </a:r>
            </a:p>
          </p:txBody>
        </p:sp>
        <p:pic>
          <p:nvPicPr>
            <p:cNvPr id="13" name="Picture 2" descr="Tổ ong Clip nghệ thuật Mật ong đồ họa Véc tơ - con ong png tải về - Miễn  phí trong suốt ống png Tải về.">
              <a:extLst>
                <a:ext uri="{FF2B5EF4-FFF2-40B4-BE49-F238E27FC236}">
                  <a16:creationId xmlns:a16="http://schemas.microsoft.com/office/drawing/2014/main" id="{D0CB3732-29F6-074D-05D9-8A182BFD1B9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316" b="97500" l="3889" r="96889">
                          <a14:foregroundMark x1="3889" y1="8421" x2="9667" y2="14605"/>
                          <a14:foregroundMark x1="42444" y1="68816" x2="41667" y2="82105"/>
                          <a14:foregroundMark x1="41889" y1="69342" x2="39667" y2="78026"/>
                          <a14:foregroundMark x1="44222" y1="82105" x2="46556" y2="92237"/>
                          <a14:foregroundMark x1="46556" y1="92237" x2="46556" y2="92237"/>
                          <a14:foregroundMark x1="45444" y1="92237" x2="50222" y2="97237"/>
                          <a14:foregroundMark x1="50222" y1="97237" x2="51000" y2="97500"/>
                          <a14:foregroundMark x1="42222" y1="75395" x2="45111" y2="81053"/>
                          <a14:foregroundMark x1="52556" y1="1447" x2="52556" y2="1447"/>
                          <a14:foregroundMark x1="96889" y1="38553" x2="96889" y2="38553"/>
                        </a14:backgroundRemoval>
                      </a14:imgEffect>
                    </a14:imgLayer>
                  </a14:imgProps>
                </a:ext>
                <a:ext uri="{28A0092B-C50C-407E-A947-70E740481C1C}">
                  <a14:useLocalDpi xmlns:a14="http://schemas.microsoft.com/office/drawing/2010/main" val="0"/>
                </a:ext>
              </a:extLst>
            </a:blip>
            <a:srcRect/>
            <a:stretch>
              <a:fillRect/>
            </a:stretch>
          </p:blipFill>
          <p:spPr bwMode="auto">
            <a:xfrm rot="386426" flipH="1">
              <a:off x="7948544" y="324758"/>
              <a:ext cx="1916124" cy="1617993"/>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Happy cartoon bee">
            <a:extLst>
              <a:ext uri="{FF2B5EF4-FFF2-40B4-BE49-F238E27FC236}">
                <a16:creationId xmlns:a16="http://schemas.microsoft.com/office/drawing/2014/main" id="{A0D22751-43D3-0DC5-4C7B-DF1E468AC7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9928" y="92479"/>
            <a:ext cx="2080481" cy="2285850"/>
          </a:xfrm>
          <a:prstGeom prst="rect">
            <a:avLst/>
          </a:prstGeom>
        </p:spPr>
      </p:pic>
      <p:pic>
        <p:nvPicPr>
          <p:cNvPr id="15" name="Picture 14" descr="Cartoon bee with megaphone">
            <a:extLst>
              <a:ext uri="{FF2B5EF4-FFF2-40B4-BE49-F238E27FC236}">
                <a16:creationId xmlns:a16="http://schemas.microsoft.com/office/drawing/2014/main" id="{29E1C519-EBF0-EB81-6693-8DB119DBF4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238" y="975918"/>
            <a:ext cx="2013868" cy="1943068"/>
          </a:xfrm>
          <a:prstGeom prst="rect">
            <a:avLst/>
          </a:prstGeom>
        </p:spPr>
      </p:pic>
      <p:pic>
        <p:nvPicPr>
          <p:cNvPr id="5" name="Picture 4" descr="A black and orange text&#10;&#10;Description automatically generated">
            <a:extLst>
              <a:ext uri="{FF2B5EF4-FFF2-40B4-BE49-F238E27FC236}">
                <a16:creationId xmlns:a16="http://schemas.microsoft.com/office/drawing/2014/main" id="{5BF4868E-B046-4F60-7638-FFFE6BC2653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67923" y="1497330"/>
            <a:ext cx="16714503" cy="4030179"/>
          </a:xfrm>
          <a:prstGeom prst="rect">
            <a:avLst/>
          </a:prstGeom>
        </p:spPr>
      </p:pic>
    </p:spTree>
    <p:extLst>
      <p:ext uri="{BB962C8B-B14F-4D97-AF65-F5344CB8AC3E}">
        <p14:creationId xmlns:p14="http://schemas.microsoft.com/office/powerpoint/2010/main" val="8522919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0D27C808-4D57-157A-238D-1C7F70C74D41}"/>
              </a:ext>
            </a:extLst>
          </p:cNvPr>
          <p:cNvGrpSpPr/>
          <p:nvPr/>
        </p:nvGrpSpPr>
        <p:grpSpPr>
          <a:xfrm>
            <a:off x="255127" y="271552"/>
            <a:ext cx="11677793" cy="1569660"/>
            <a:chOff x="394673" y="1300185"/>
            <a:chExt cx="11677793" cy="1569660"/>
          </a:xfrm>
        </p:grpSpPr>
        <p:sp>
          <p:nvSpPr>
            <p:cNvPr id="13" name="TextBox 12">
              <a:extLst>
                <a:ext uri="{FF2B5EF4-FFF2-40B4-BE49-F238E27FC236}">
                  <a16:creationId xmlns:a16="http://schemas.microsoft.com/office/drawing/2014/main" id="{ED1CC7B7-92FB-59FC-29A6-AF09C9BF565A}"/>
                </a:ext>
              </a:extLst>
            </p:cNvPr>
            <p:cNvSpPr txBox="1"/>
            <p:nvPr/>
          </p:nvSpPr>
          <p:spPr>
            <a:xfrm>
              <a:off x="871066" y="1300185"/>
              <a:ext cx="11201400" cy="1569660"/>
            </a:xfrm>
            <a:prstGeom prst="rect">
              <a:avLst/>
            </a:prstGeom>
            <a:noFill/>
            <a:ln w="38100">
              <a:noFill/>
            </a:ln>
          </p:spPr>
          <p:txBody>
            <a:bodyPr wrap="square" rtlCol="0">
              <a:spAutoFit/>
            </a:bodyPr>
            <a:lstStyle/>
            <a:p>
              <a:pPr marL="514350" marR="0" lvl="0" indent="-514350" algn="l" defTabSz="914400" rtl="0" eaLnBrk="1" fontAlgn="auto" latinLnBrk="0" hangingPunct="1">
                <a:spcBef>
                  <a:spcPts val="0"/>
                </a:spcBef>
                <a:spcAft>
                  <a:spcPts val="0"/>
                </a:spcAft>
                <a:buClrTx/>
                <a:buSzTx/>
                <a:buFontTx/>
                <a:buAutoNum type="alphaLcParenR"/>
                <a:tabLst/>
                <a:defRPr/>
              </a:pPr>
              <a:r>
                <a:rPr lang="en-US" sz="3200" b="0" i="0" dirty="0">
                  <a:solidFill>
                    <a:srgbClr val="333333"/>
                  </a:solidFill>
                  <a:effectLst/>
                  <a:latin typeface="Cambria" panose="02040503050406030204" pitchFamily="18" charset="0"/>
                  <a:ea typeface="Cambria" panose="02040503050406030204" pitchFamily="18" charset="0"/>
                </a:rPr>
                <a:t>Trong </a:t>
              </a:r>
              <a:r>
                <a:rPr lang="en-US" sz="3200" b="0" i="0" dirty="0" err="1">
                  <a:solidFill>
                    <a:srgbClr val="333333"/>
                  </a:solidFill>
                  <a:effectLst/>
                  <a:latin typeface="Cambria" panose="02040503050406030204" pitchFamily="18" charset="0"/>
                  <a:ea typeface="Cambria" panose="02040503050406030204" pitchFamily="18" charset="0"/>
                </a:rPr>
                <a:t>hộp</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có</a:t>
              </a:r>
              <a:r>
                <a:rPr lang="en-US" sz="3200" b="0" i="0" dirty="0">
                  <a:solidFill>
                    <a:srgbClr val="333333"/>
                  </a:solidFill>
                  <a:effectLst/>
                  <a:latin typeface="Cambria" panose="02040503050406030204" pitchFamily="18" charset="0"/>
                  <a:ea typeface="Cambria" panose="02040503050406030204" pitchFamily="18" charset="0"/>
                </a:rPr>
                <a:t> 2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đỏ</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và</a:t>
              </a:r>
              <a:r>
                <a:rPr lang="en-US" sz="3200" b="0" i="0" dirty="0">
                  <a:solidFill>
                    <a:srgbClr val="333333"/>
                  </a:solidFill>
                  <a:effectLst/>
                  <a:latin typeface="Cambria" panose="02040503050406030204" pitchFamily="18" charset="0"/>
                  <a:ea typeface="Cambria" panose="02040503050406030204" pitchFamily="18" charset="0"/>
                </a:rPr>
                <a:t> 3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xanh</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Nếu</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Rô-bốt</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lấy</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ra</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từ</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trong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hộp</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cùng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một</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lúc</a:t>
              </a:r>
              <a:r>
                <a:rPr lang="en-US" sz="3200" b="0" i="0" dirty="0">
                  <a:solidFill>
                    <a:srgbClr val="333333"/>
                  </a:solidFill>
                  <a:effectLst/>
                  <a:latin typeface="Cambria" panose="02040503050406030204" pitchFamily="18" charset="0"/>
                  <a:ea typeface="Cambria" panose="02040503050406030204" pitchFamily="18" charset="0"/>
                </a:rPr>
                <a:t> 3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thì</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có</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các</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khả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năng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nào</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về</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màu</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của</a:t>
              </a:r>
              <a:r>
                <a:rPr lang="en-US" sz="3200" b="0" i="0" dirty="0">
                  <a:solidFill>
                    <a:srgbClr val="333333"/>
                  </a:solidFill>
                  <a:effectLst/>
                  <a:latin typeface="Cambria" panose="02040503050406030204" pitchFamily="18" charset="0"/>
                  <a:ea typeface="Cambria" panose="02040503050406030204" pitchFamily="18" charset="0"/>
                </a:rPr>
                <a:t> 3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đó</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có</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thể</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xảy</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ra</a:t>
              </a:r>
              <a:r>
                <a:rPr lang="en-US" sz="3200" b="0" i="0" dirty="0">
                  <a:solidFill>
                    <a:srgbClr val="333333"/>
                  </a:solidFill>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Oval 13">
              <a:extLst>
                <a:ext uri="{FF2B5EF4-FFF2-40B4-BE49-F238E27FC236}">
                  <a16:creationId xmlns:a16="http://schemas.microsoft.com/office/drawing/2014/main" id="{FFF61938-3C0B-3A20-47E5-D93CDBE1CC5C}"/>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grpSp>
      <p:pic>
        <p:nvPicPr>
          <p:cNvPr id="5" name="Picture 4">
            <a:extLst>
              <a:ext uri="{FF2B5EF4-FFF2-40B4-BE49-F238E27FC236}">
                <a16:creationId xmlns:a16="http://schemas.microsoft.com/office/drawing/2014/main" id="{BBDCA293-0039-46E7-3DAE-C776B7EE23B1}"/>
              </a:ext>
            </a:extLst>
          </p:cNvPr>
          <p:cNvPicPr>
            <a:picLocks noChangeAspect="1"/>
          </p:cNvPicPr>
          <p:nvPr/>
        </p:nvPicPr>
        <p:blipFill>
          <a:blip r:embed="rId3"/>
          <a:stretch>
            <a:fillRect/>
          </a:stretch>
        </p:blipFill>
        <p:spPr>
          <a:xfrm>
            <a:off x="5726430" y="2316256"/>
            <a:ext cx="6096952" cy="3814033"/>
          </a:xfrm>
          <a:prstGeom prst="rect">
            <a:avLst/>
          </a:prstGeom>
        </p:spPr>
      </p:pic>
      <p:sp>
        <p:nvSpPr>
          <p:cNvPr id="6" name="TextBox 5">
            <a:extLst>
              <a:ext uri="{FF2B5EF4-FFF2-40B4-BE49-F238E27FC236}">
                <a16:creationId xmlns:a16="http://schemas.microsoft.com/office/drawing/2014/main" id="{670D7998-5414-AD7B-2432-0F88A7240245}"/>
              </a:ext>
            </a:extLst>
          </p:cNvPr>
          <p:cNvSpPr txBox="1"/>
          <p:nvPr/>
        </p:nvSpPr>
        <p:spPr>
          <a:xfrm>
            <a:off x="548640" y="2537460"/>
            <a:ext cx="6389370" cy="4130361"/>
          </a:xfrm>
          <a:prstGeom prst="rect">
            <a:avLst/>
          </a:prstGeom>
          <a:noFill/>
        </p:spPr>
        <p:txBody>
          <a:bodyPr wrap="square" rtlCol="0">
            <a:spAutoFit/>
          </a:bodyPr>
          <a:lstStyle/>
          <a:p>
            <a:pPr marL="0" marR="0" algn="just">
              <a:lnSpc>
                <a:spcPct val="120000"/>
              </a:lnSpc>
              <a:spcBef>
                <a:spcPts val="0"/>
              </a:spcBef>
              <a:spcAft>
                <a:spcPts val="0"/>
              </a:spcAft>
            </a:pPr>
            <a:r>
              <a:rPr lang="vi-VN" sz="3200" b="1" dirty="0">
                <a:solidFill>
                  <a:srgbClr val="FF0000"/>
                </a:solidFill>
                <a:effectLst/>
                <a:latin typeface="Cambria" panose="02040503050406030204" pitchFamily="18" charset="0"/>
                <a:ea typeface="Cambria" panose="02040503050406030204" pitchFamily="18" charset="0"/>
              </a:rPr>
              <a:t>Các khả năng có thể xảy ra là:</a:t>
            </a:r>
            <a:endParaRPr lang="en-US" sz="3200" b="1"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Lấy được 3 quả bóng màu xanh.</a:t>
            </a:r>
            <a:endParaRPr lang="en-US" sz="3200"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Lấy được 1 quả bóng màu đỏ và 2 quả bóng màu xanh.</a:t>
            </a:r>
            <a:endParaRPr lang="en-US" sz="3200"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Lấy được 2 quả bóng màu đỏ và 1 quả bóng màu xanh.</a:t>
            </a:r>
            <a:endParaRPr lang="en-US" sz="3200" dirty="0">
              <a:solidFill>
                <a:srgbClr val="FF0000"/>
              </a:solidFill>
              <a:effectLst/>
              <a:latin typeface="Cambria" panose="02040503050406030204" pitchFamily="18" charset="0"/>
              <a:ea typeface="Cambria" panose="02040503050406030204" pitchFamily="18" charset="0"/>
            </a:endParaRPr>
          </a:p>
          <a:p>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8225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0D27C808-4D57-157A-238D-1C7F70C74D41}"/>
              </a:ext>
            </a:extLst>
          </p:cNvPr>
          <p:cNvGrpSpPr/>
          <p:nvPr/>
        </p:nvGrpSpPr>
        <p:grpSpPr>
          <a:xfrm>
            <a:off x="255127" y="271552"/>
            <a:ext cx="11677793" cy="2062103"/>
            <a:chOff x="394673" y="1300185"/>
            <a:chExt cx="11677793" cy="2062103"/>
          </a:xfrm>
        </p:grpSpPr>
        <p:sp>
          <p:nvSpPr>
            <p:cNvPr id="13" name="TextBox 12">
              <a:extLst>
                <a:ext uri="{FF2B5EF4-FFF2-40B4-BE49-F238E27FC236}">
                  <a16:creationId xmlns:a16="http://schemas.microsoft.com/office/drawing/2014/main" id="{ED1CC7B7-92FB-59FC-29A6-AF09C9BF565A}"/>
                </a:ext>
              </a:extLst>
            </p:cNvPr>
            <p:cNvSpPr txBox="1"/>
            <p:nvPr/>
          </p:nvSpPr>
          <p:spPr>
            <a:xfrm>
              <a:off x="871066" y="1300185"/>
              <a:ext cx="11201400" cy="2062103"/>
            </a:xfrm>
            <a:prstGeom prst="rect">
              <a:avLst/>
            </a:prstGeom>
            <a:noFill/>
            <a:ln w="38100">
              <a:noFill/>
            </a:ln>
          </p:spPr>
          <p:txBody>
            <a:bodyPr wrap="square" rtlCol="0">
              <a:spAutoFit/>
            </a:bodyPr>
            <a:lstStyle/>
            <a:p>
              <a:pPr marL="514350" marR="0" lvl="0" indent="-514350" algn="just" defTabSz="914400" rtl="0" eaLnBrk="1" fontAlgn="auto" latinLnBrk="0" hangingPunct="1">
                <a:lnSpc>
                  <a:spcPct val="100000"/>
                </a:lnSpc>
                <a:spcBef>
                  <a:spcPts val="0"/>
                </a:spcBef>
                <a:spcAft>
                  <a:spcPts val="0"/>
                </a:spcAft>
                <a:buClrTx/>
                <a:buSzTx/>
                <a:buFontTx/>
                <a:buAutoNum type="alphaLcParenR"/>
                <a:tabLst/>
                <a:defRPr/>
              </a:pPr>
              <a:r>
                <a:rPr kumimoji="0" lang="vi-VN" sz="32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Mai gieo đồng thời hai đồng xu 25 lần, đếm số lần lặp lại của khả năng hai đồng xu xuất hiện cùng mặt sấp, hoặc xuất hiện cùng mặt ngửa hoặc xuất hiện một mặt sấp, một mặt ngửa rồi ghi lại kết quả nhận được như bảng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Oval 13">
              <a:extLst>
                <a:ext uri="{FF2B5EF4-FFF2-40B4-BE49-F238E27FC236}">
                  <a16:creationId xmlns:a16="http://schemas.microsoft.com/office/drawing/2014/main" id="{FFF61938-3C0B-3A20-47E5-D93CDBE1CC5C}"/>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grpSp>
      <p:pic>
        <p:nvPicPr>
          <p:cNvPr id="6" name="Picture 5">
            <a:extLst>
              <a:ext uri="{FF2B5EF4-FFF2-40B4-BE49-F238E27FC236}">
                <a16:creationId xmlns:a16="http://schemas.microsoft.com/office/drawing/2014/main" id="{98D9F04B-8685-99D0-DB65-BF72FDF0A190}"/>
              </a:ext>
            </a:extLst>
          </p:cNvPr>
          <p:cNvPicPr>
            <a:picLocks noChangeAspect="1"/>
          </p:cNvPicPr>
          <p:nvPr/>
        </p:nvPicPr>
        <p:blipFill>
          <a:blip r:embed="rId3"/>
          <a:stretch>
            <a:fillRect/>
          </a:stretch>
        </p:blipFill>
        <p:spPr>
          <a:xfrm>
            <a:off x="1414843" y="2381250"/>
            <a:ext cx="9277922" cy="1722120"/>
          </a:xfrm>
          <a:prstGeom prst="rect">
            <a:avLst/>
          </a:prstGeom>
        </p:spPr>
      </p:pic>
      <p:sp>
        <p:nvSpPr>
          <p:cNvPr id="8" name="TextBox 7">
            <a:extLst>
              <a:ext uri="{FF2B5EF4-FFF2-40B4-BE49-F238E27FC236}">
                <a16:creationId xmlns:a16="http://schemas.microsoft.com/office/drawing/2014/main" id="{7D6254A8-B2E1-A2AE-BC19-431CA9B85BFB}"/>
              </a:ext>
            </a:extLst>
          </p:cNvPr>
          <p:cNvSpPr txBox="1"/>
          <p:nvPr/>
        </p:nvSpPr>
        <p:spPr>
          <a:xfrm>
            <a:off x="671512" y="4237405"/>
            <a:ext cx="10587037" cy="1077218"/>
          </a:xfrm>
          <a:prstGeom prst="rect">
            <a:avLst/>
          </a:prstGeom>
          <a:noFill/>
        </p:spPr>
        <p:txBody>
          <a:bodyPr wrap="square">
            <a:spAutoFit/>
          </a:bodyPr>
          <a:lstStyle/>
          <a:p>
            <a:pPr algn="just"/>
            <a:r>
              <a:rPr lang="en-US" sz="3200" b="1" i="0" dirty="0">
                <a:solidFill>
                  <a:srgbClr val="333333"/>
                </a:solidFill>
                <a:effectLst/>
                <a:latin typeface="Cambria" panose="02040503050406030204" pitchFamily="18" charset="0"/>
                <a:ea typeface="Cambria" panose="02040503050406030204" pitchFamily="18" charset="0"/>
              </a:rPr>
              <a:t>a)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lần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lặp</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lại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khả</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năng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xuất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hiện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hai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mặt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đồng</a:t>
            </a:r>
            <a:r>
              <a:rPr lang="en-US" sz="3200" b="1" i="0" dirty="0">
                <a:solidFill>
                  <a:srgbClr val="333333"/>
                </a:solidFill>
                <a:effectLst/>
                <a:latin typeface="Cambria" panose="02040503050406030204" pitchFamily="18" charset="0"/>
                <a:ea typeface="Cambria" panose="02040503050406030204" pitchFamily="18" charset="0"/>
              </a:rPr>
              <a:t> xu ở </a:t>
            </a:r>
            <a:r>
              <a:rPr lang="en-US" sz="3200" b="1" i="0" dirty="0" err="1">
                <a:solidFill>
                  <a:srgbClr val="333333"/>
                </a:solidFill>
                <a:effectLst/>
                <a:latin typeface="Cambria" panose="02040503050406030204" pitchFamily="18" charset="0"/>
                <a:ea typeface="Cambria" panose="02040503050406030204" pitchFamily="18" charset="0"/>
              </a:rPr>
              <a:t>dạng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nào</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nhiều</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nhất</a:t>
            </a:r>
            <a:r>
              <a:rPr lang="en-US" sz="3200" b="1" i="0" dirty="0">
                <a:solidFill>
                  <a:srgbClr val="333333"/>
                </a:solidFill>
                <a:effectLst/>
                <a:latin typeface="Cambria" panose="02040503050406030204" pitchFamily="18" charset="0"/>
                <a:ea typeface="Cambria" panose="02040503050406030204" pitchFamily="18" charset="0"/>
              </a:rPr>
              <a:t>, ở </a:t>
            </a:r>
            <a:r>
              <a:rPr lang="en-US" sz="3200" b="1" i="0" dirty="0" err="1">
                <a:solidFill>
                  <a:srgbClr val="333333"/>
                </a:solidFill>
                <a:effectLst/>
                <a:latin typeface="Cambria" panose="02040503050406030204" pitchFamily="18" charset="0"/>
                <a:ea typeface="Cambria" panose="02040503050406030204" pitchFamily="18" charset="0"/>
              </a:rPr>
              <a:t>dạng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nào</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ít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nhất</a:t>
            </a:r>
            <a:r>
              <a:rPr lang="en-US" sz="3200" b="1" i="0" dirty="0">
                <a:solidFill>
                  <a:srgbClr val="333333"/>
                </a:solidFill>
                <a:effectLst/>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A65264-1593-9151-D3AA-E2B796C26AFD}"/>
              </a:ext>
            </a:extLst>
          </p:cNvPr>
          <p:cNvSpPr txBox="1"/>
          <p:nvPr/>
        </p:nvSpPr>
        <p:spPr>
          <a:xfrm>
            <a:off x="682942" y="5380405"/>
            <a:ext cx="10587037" cy="1077218"/>
          </a:xfrm>
          <a:prstGeom prst="rect">
            <a:avLst/>
          </a:prstGeom>
          <a:noFill/>
        </p:spPr>
        <p:txBody>
          <a:bodyPr wrap="square">
            <a:spAutoFit/>
          </a:bodyPr>
          <a:lstStyle/>
          <a:p>
            <a:pPr algn="just"/>
            <a:r>
              <a:rPr lang="en-US" sz="3200" b="1" i="0" dirty="0">
                <a:solidFill>
                  <a:srgbClr val="333333"/>
                </a:solidFill>
                <a:effectLst/>
                <a:latin typeface="Cambria" panose="02040503050406030204" pitchFamily="18" charset="0"/>
                <a:ea typeface="Cambria" panose="02040503050406030204" pitchFamily="18" charset="0"/>
              </a:rPr>
              <a:t>b) </a:t>
            </a:r>
            <a:r>
              <a:rPr lang="en-US" sz="3200" b="1" i="0" dirty="0" err="1">
                <a:solidFill>
                  <a:srgbClr val="333333"/>
                </a:solidFill>
                <a:effectLst/>
                <a:latin typeface="Cambria" panose="02040503050406030204" pitchFamily="18" charset="0"/>
                <a:ea typeface="Cambria" panose="02040503050406030204" pitchFamily="18" charset="0"/>
              </a:rPr>
              <a:t>Tìm</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tỉ</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của</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lần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lặp</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lại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của</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mỗi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khả</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năng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xuất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hiện</a:t>
            </a:r>
            <a:r>
              <a:rPr lang="en-US" sz="3200" b="1" i="0" dirty="0">
                <a:solidFill>
                  <a:srgbClr val="333333"/>
                </a:solidFill>
                <a:effectLst/>
                <a:latin typeface="Cambria" panose="02040503050406030204" pitchFamily="18" charset="0"/>
                <a:ea typeface="Cambria" panose="02040503050406030204" pitchFamily="18" charset="0"/>
              </a:rPr>
              <a:t> so </a:t>
            </a:r>
            <a:r>
              <a:rPr lang="en-US" sz="3200" b="1" i="0" dirty="0" err="1">
                <a:solidFill>
                  <a:srgbClr val="333333"/>
                </a:solidFill>
                <a:effectLst/>
                <a:latin typeface="Cambria" panose="02040503050406030204" pitchFamily="18" charset="0"/>
                <a:ea typeface="Cambria" panose="02040503050406030204" pitchFamily="18" charset="0"/>
              </a:rPr>
              <a:t>với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tổng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lần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gieo</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hai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đồng</a:t>
            </a:r>
            <a:r>
              <a:rPr lang="en-US" sz="3200" b="1" i="0" dirty="0">
                <a:solidFill>
                  <a:srgbClr val="333333"/>
                </a:solidFill>
                <a:effectLst/>
                <a:latin typeface="Cambria" panose="02040503050406030204" pitchFamily="18" charset="0"/>
                <a:ea typeface="Cambria" panose="02040503050406030204" pitchFamily="18" charset="0"/>
              </a:rPr>
              <a:t> xu.</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7765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98D9F04B-8685-99D0-DB65-BF72FDF0A190}"/>
              </a:ext>
            </a:extLst>
          </p:cNvPr>
          <p:cNvPicPr>
            <a:picLocks noChangeAspect="1"/>
          </p:cNvPicPr>
          <p:nvPr/>
        </p:nvPicPr>
        <p:blipFill>
          <a:blip r:embed="rId3"/>
          <a:stretch>
            <a:fillRect/>
          </a:stretch>
        </p:blipFill>
        <p:spPr>
          <a:xfrm>
            <a:off x="1311973" y="392430"/>
            <a:ext cx="9277922" cy="1722120"/>
          </a:xfrm>
          <a:prstGeom prst="rect">
            <a:avLst/>
          </a:prstGeom>
        </p:spPr>
      </p:pic>
      <p:sp>
        <p:nvSpPr>
          <p:cNvPr id="8" name="TextBox 7">
            <a:extLst>
              <a:ext uri="{FF2B5EF4-FFF2-40B4-BE49-F238E27FC236}">
                <a16:creationId xmlns:a16="http://schemas.microsoft.com/office/drawing/2014/main" id="{7D6254A8-B2E1-A2AE-BC19-431CA9B85BFB}"/>
              </a:ext>
            </a:extLst>
          </p:cNvPr>
          <p:cNvSpPr txBox="1"/>
          <p:nvPr/>
        </p:nvSpPr>
        <p:spPr>
          <a:xfrm>
            <a:off x="785812" y="2260015"/>
            <a:ext cx="10587037"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lần</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lặp</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lại</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khả</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năng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xuất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hiện</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hai</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mặt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xu ở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dạng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nhiều</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nhất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dạng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ít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nhất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A45AEF-5F0E-C1CF-5C33-B847999F1A9A}"/>
              </a:ext>
            </a:extLst>
          </p:cNvPr>
          <p:cNvSpPr txBox="1"/>
          <p:nvPr/>
        </p:nvSpPr>
        <p:spPr>
          <a:xfrm>
            <a:off x="1140142" y="3448735"/>
            <a:ext cx="10587037" cy="1569660"/>
          </a:xfrm>
          <a:prstGeom prst="rect">
            <a:avLst/>
          </a:prstGeom>
          <a:noFill/>
        </p:spPr>
        <p:txBody>
          <a:bodyPr wrap="square">
            <a:spAutoFit/>
          </a:bodyPr>
          <a:lstStyle/>
          <a:p>
            <a:pPr lvl="0" algn="just"/>
            <a:r>
              <a:rPr lang="vi-VN" sz="3200" dirty="0">
                <a:solidFill>
                  <a:srgbClr val="FF0000"/>
                </a:solidFill>
                <a:latin typeface="Cambria" panose="02040503050406030204" pitchFamily="18" charset="0"/>
                <a:ea typeface="Cambria" panose="02040503050406030204" pitchFamily="18" charset="0"/>
              </a:rPr>
              <a:t>Số lần lặp lại khả năng hai đồng xu ở dạng một mặt sấp, một mặt ngửa là nhiều nhất (10 lần), số lần lặp lại khả năng hai đồng xu ở dạng hai mặt ngửa là ít nhất (7 lần).</a:t>
            </a:r>
            <a:endParaRPr kumimoji="0" lang="en-US" sz="32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6121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98D9F04B-8685-99D0-DB65-BF72FDF0A190}"/>
              </a:ext>
            </a:extLst>
          </p:cNvPr>
          <p:cNvPicPr>
            <a:picLocks noChangeAspect="1"/>
          </p:cNvPicPr>
          <p:nvPr/>
        </p:nvPicPr>
        <p:blipFill>
          <a:blip r:embed="rId3"/>
          <a:stretch>
            <a:fillRect/>
          </a:stretch>
        </p:blipFill>
        <p:spPr>
          <a:xfrm>
            <a:off x="1311973" y="220980"/>
            <a:ext cx="9277922" cy="1722120"/>
          </a:xfrm>
          <a:prstGeom prst="rect">
            <a:avLst/>
          </a:prstGeom>
        </p:spPr>
      </p:pic>
      <p:sp>
        <p:nvSpPr>
          <p:cNvPr id="8" name="TextBox 7">
            <a:extLst>
              <a:ext uri="{FF2B5EF4-FFF2-40B4-BE49-F238E27FC236}">
                <a16:creationId xmlns:a16="http://schemas.microsoft.com/office/drawing/2014/main" id="{7D6254A8-B2E1-A2AE-BC19-431CA9B85BFB}"/>
              </a:ext>
            </a:extLst>
          </p:cNvPr>
          <p:cNvSpPr txBox="1"/>
          <p:nvPr/>
        </p:nvSpPr>
        <p:spPr>
          <a:xfrm>
            <a:off x="785812" y="1974265"/>
            <a:ext cx="10587037" cy="1077218"/>
          </a:xfrm>
          <a:prstGeom prst="rect">
            <a:avLst/>
          </a:prstGeom>
          <a:noFill/>
        </p:spPr>
        <p:txBody>
          <a:bodyPr wrap="square">
            <a:spAutoFit/>
          </a:bodyPr>
          <a:lstStyle/>
          <a:p>
            <a:pPr lvl="0" algn="just"/>
            <a:r>
              <a:rPr lang="en-US" sz="3200" b="1" dirty="0">
                <a:solidFill>
                  <a:srgbClr val="333333"/>
                </a:solidFill>
                <a:latin typeface="Cambria" panose="02040503050406030204" pitchFamily="18" charset="0"/>
                <a:ea typeface="Cambria" panose="02040503050406030204" pitchFamily="18" charset="0"/>
              </a:rPr>
              <a:t>b) </a:t>
            </a:r>
            <a:r>
              <a:rPr lang="en-US" sz="3200" b="1" dirty="0" err="1">
                <a:solidFill>
                  <a:srgbClr val="333333"/>
                </a:solidFill>
                <a:latin typeface="Cambria" panose="02040503050406030204" pitchFamily="18" charset="0"/>
                <a:ea typeface="Cambria" panose="02040503050406030204" pitchFamily="18" charset="0"/>
              </a:rPr>
              <a:t>Tìm</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tỉ</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số</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của</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số</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lần</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lặp</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lại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của</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mỗi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khả</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năng</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xuất</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hiện</a:t>
            </a:r>
            <a:r>
              <a:rPr lang="en-US" sz="3200" b="1" dirty="0">
                <a:solidFill>
                  <a:srgbClr val="333333"/>
                </a:solidFill>
                <a:latin typeface="Cambria" panose="02040503050406030204" pitchFamily="18" charset="0"/>
                <a:ea typeface="Cambria" panose="02040503050406030204" pitchFamily="18" charset="0"/>
              </a:rPr>
              <a:t> so </a:t>
            </a:r>
            <a:r>
              <a:rPr lang="en-US" sz="3200" b="1" dirty="0" err="1">
                <a:solidFill>
                  <a:srgbClr val="333333"/>
                </a:solidFill>
                <a:latin typeface="Cambria" panose="02040503050406030204" pitchFamily="18" charset="0"/>
                <a:ea typeface="Cambria" panose="02040503050406030204" pitchFamily="18" charset="0"/>
              </a:rPr>
              <a:t>với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tổng</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số</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lần</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gieo</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hai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đồng</a:t>
            </a:r>
            <a:r>
              <a:rPr lang="en-US" sz="3200" b="1" dirty="0">
                <a:solidFill>
                  <a:srgbClr val="333333"/>
                </a:solidFill>
                <a:latin typeface="Cambria" panose="02040503050406030204" pitchFamily="18" charset="0"/>
                <a:ea typeface="Cambria" panose="02040503050406030204" pitchFamily="18" charset="0"/>
              </a:rPr>
              <a:t> xu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0A45AEF-5F0E-C1CF-5C33-B847999F1A9A}"/>
                  </a:ext>
                </a:extLst>
              </p:cNvPr>
              <p:cNvSpPr txBox="1"/>
              <p:nvPr/>
            </p:nvSpPr>
            <p:spPr>
              <a:xfrm>
                <a:off x="1094422" y="3277285"/>
                <a:ext cx="10587037" cy="3218445"/>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lại</a:t>
                </a:r>
                <a:r>
                  <a:rPr lang="en-US" sz="2800" dirty="0">
                    <a:solidFill>
                      <a:srgbClr val="FF0000"/>
                    </a:solidFill>
                    <a:latin typeface="Cambria" panose="02040503050406030204" pitchFamily="18" charset="0"/>
                    <a:ea typeface="Cambria" panose="02040503050406030204" pitchFamily="18" charset="0"/>
                  </a:rPr>
                  <a:t> khả </a:t>
                </a:r>
                <a:r>
                  <a:rPr lang="en-US" sz="2800" dirty="0" err="1">
                    <a:solidFill>
                      <a:srgbClr val="FF0000"/>
                    </a:solidFill>
                    <a:latin typeface="Cambria" panose="02040503050406030204" pitchFamily="18" charset="0"/>
                    <a:ea typeface="Cambria" panose="02040503050406030204" pitchFamily="18" charset="0"/>
                  </a:rPr>
                  <a:t>năng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sấp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gieo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xu là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25</m:t>
                        </m:r>
                      </m:den>
                    </m:f>
                  </m:oMath>
                </a14:m>
                <a:endParaRPr lang="en-US" sz="2800" dirty="0">
                  <a:solidFill>
                    <a:srgbClr val="FF0000"/>
                  </a:solidFill>
                  <a:latin typeface="Cambria" panose="02040503050406030204" pitchFamily="18" charset="0"/>
                </a:endParaRPr>
              </a:p>
              <a:p>
                <a:pPr marL="457200" indent="-457200">
                  <a:buFont typeface="Arial" panose="020B0604020202020204" pitchFamily="34" charset="0"/>
                  <a:buChar char="•"/>
                </a:pPr>
                <a:r>
                  <a:rPr lang="en-US" sz="2800" dirty="0" err="1">
                    <a:solidFill>
                      <a:srgbClr val="FF0000"/>
                    </a:solidFill>
                    <a:latin typeface="Cambria" panose="02040503050406030204" pitchFamily="18" charset="0"/>
                    <a:ea typeface="Cambria" panose="02040503050406030204" pitchFamily="18" charset="0"/>
                  </a:rPr>
                  <a:t>Tỉ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lại</a:t>
                </a:r>
                <a:r>
                  <a:rPr lang="en-US" sz="2800" dirty="0">
                    <a:solidFill>
                      <a:srgbClr val="FF0000"/>
                    </a:solidFill>
                    <a:latin typeface="Cambria" panose="02040503050406030204" pitchFamily="18" charset="0"/>
                    <a:ea typeface="Cambria" panose="02040503050406030204" pitchFamily="18" charset="0"/>
                  </a:rPr>
                  <a:t> khả </a:t>
                </a:r>
                <a:r>
                  <a:rPr lang="en-US" sz="2800" dirty="0" err="1">
                    <a:solidFill>
                      <a:srgbClr val="FF0000"/>
                    </a:solidFill>
                    <a:latin typeface="Cambria" panose="02040503050406030204" pitchFamily="18" charset="0"/>
                    <a:ea typeface="Cambria" panose="02040503050406030204" pitchFamily="18" charset="0"/>
                  </a:rPr>
                  <a:t>năng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gieo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xu là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7</m:t>
                        </m:r>
                      </m:num>
                      <m:den>
                        <m:r>
                          <a:rPr lang="en-US" sz="2800" i="1">
                            <a:solidFill>
                              <a:srgbClr val="FF0000"/>
                            </a:solidFill>
                            <a:latin typeface="Cambria Math" panose="02040503050406030204" pitchFamily="18" charset="0"/>
                          </a:rPr>
                          <m:t>25</m:t>
                        </m:r>
                      </m:den>
                    </m:f>
                  </m:oMath>
                </a14:m>
                <a:endParaRPr lang="en-US" sz="2800" dirty="0">
                  <a:solidFill>
                    <a:srgbClr val="FF0000"/>
                  </a:solidFill>
                  <a:latin typeface="Cambria" panose="02040503050406030204" pitchFamily="18" charset="0"/>
                </a:endParaRPr>
              </a:p>
              <a:p>
                <a:pPr marL="457200" indent="-457200">
                  <a:buFont typeface="Arial" panose="020B0604020202020204" pitchFamily="34" charset="0"/>
                  <a:buChar char="•"/>
                </a:pPr>
                <a:r>
                  <a:rPr lang="en-US" sz="2800" dirty="0" err="1">
                    <a:solidFill>
                      <a:srgbClr val="FF0000"/>
                    </a:solidFill>
                    <a:latin typeface="Cambria" panose="02040503050406030204" pitchFamily="18" charset="0"/>
                    <a:ea typeface="Cambria" panose="02040503050406030204" pitchFamily="18" charset="0"/>
                  </a:rPr>
                  <a:t>Tỉ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lại</a:t>
                </a:r>
                <a:r>
                  <a:rPr lang="en-US" sz="2800" dirty="0">
                    <a:solidFill>
                      <a:srgbClr val="FF0000"/>
                    </a:solidFill>
                    <a:latin typeface="Cambria" panose="02040503050406030204" pitchFamily="18" charset="0"/>
                    <a:ea typeface="Cambria" panose="02040503050406030204" pitchFamily="18" charset="0"/>
                  </a:rPr>
                  <a:t> khả </a:t>
                </a:r>
                <a:r>
                  <a:rPr lang="en-US" sz="2800" dirty="0" err="1">
                    <a:solidFill>
                      <a:srgbClr val="FF0000"/>
                    </a:solidFill>
                    <a:latin typeface="Cambria" panose="02040503050406030204" pitchFamily="18" charset="0"/>
                    <a:ea typeface="Cambria" panose="02040503050406030204" pitchFamily="18" charset="0"/>
                  </a:rPr>
                  <a:t>năng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một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sấp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một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gieo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xu là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10</m:t>
                        </m:r>
                      </m:num>
                      <m:den>
                        <m:r>
                          <a:rPr lang="en-US" sz="2800" i="1">
                            <a:solidFill>
                              <a:srgbClr val="FF0000"/>
                            </a:solidFill>
                            <a:latin typeface="Cambria Math" panose="02040503050406030204" pitchFamily="18" charset="0"/>
                          </a:rPr>
                          <m:t>25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D0A45AEF-5F0E-C1CF-5C33-B847999F1A9A}"/>
                  </a:ext>
                </a:extLst>
              </p:cNvPr>
              <p:cNvSpPr txBox="1">
                <a:spLocks noRot="1" noChangeAspect="1" noMove="1" noResize="1" noEditPoints="1" noAdjustHandles="1" noChangeArrowheads="1" noChangeShapeType="1" noTextEdit="1"/>
              </p:cNvSpPr>
              <p:nvPr/>
            </p:nvSpPr>
            <p:spPr>
              <a:xfrm>
                <a:off x="1094422" y="3277285"/>
                <a:ext cx="10587037" cy="3218445"/>
              </a:xfrm>
              <a:prstGeom prst="rect">
                <a:avLst/>
              </a:prstGeom>
              <a:blipFill>
                <a:blip r:embed="rId4"/>
                <a:stretch>
                  <a:fillRect l="-1037" t="-2083" b="-1136"/>
                </a:stretch>
              </a:blipFill>
            </p:spPr>
            <p:txBody>
              <a:bodyPr/>
              <a:lstStyle/>
              <a:p>
                <a:r>
                  <a:rPr lang="en-US">
                    <a:noFill/>
                  </a:rPr>
                  <a:t> </a:t>
                </a:r>
              </a:p>
            </p:txBody>
          </p:sp>
        </mc:Fallback>
      </mc:AlternateContent>
    </p:spTree>
    <p:extLst>
      <p:ext uri="{BB962C8B-B14F-4D97-AF65-F5344CB8AC3E}">
        <p14:creationId xmlns:p14="http://schemas.microsoft.com/office/powerpoint/2010/main" val="1430170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9FBE271A-6CCF-E2BD-1FB6-DAC8C10AC57D}"/>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xmln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5EC295C-1855-3B18-2554-591BB0F1D91C}"/>
              </a:ext>
            </a:extLst>
          </p:cNvPr>
          <p:cNvSpPr txBox="1"/>
          <p:nvPr/>
        </p:nvSpPr>
        <p:spPr>
          <a:xfrm>
            <a:off x="1947339" y="22206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A77BBD54-1128-0F99-7672-839540B2BAA4}"/>
              </a:ext>
            </a:extLst>
          </p:cNvPr>
          <p:cNvPicPr>
            <a:picLocks noChangeAspect="1"/>
          </p:cNvPicPr>
          <p:nvPr/>
        </p:nvPicPr>
        <p:blipFill>
          <a:blip r:embed="rId3"/>
          <a:stretch>
            <a:fillRect/>
          </a:stretch>
        </p:blipFill>
        <p:spPr>
          <a:xfrm rot="737208" flipH="1">
            <a:off x="755225" y="2137949"/>
            <a:ext cx="919996" cy="919996"/>
          </a:xfrm>
          <a:prstGeom prst="rect">
            <a:avLst/>
          </a:prstGeom>
        </p:spPr>
      </p:pic>
      <p:sp>
        <p:nvSpPr>
          <p:cNvPr id="7" name="TextBox 6">
            <a:extLst>
              <a:ext uri="{FF2B5EF4-FFF2-40B4-BE49-F238E27FC236}">
                <a16:creationId xmlns:a16="http://schemas.microsoft.com/office/drawing/2014/main" id="{4E87115D-8F48-26E6-5C8D-11978AC523FC}"/>
              </a:ext>
            </a:extLst>
          </p:cNvPr>
          <p:cNvSpPr txBox="1"/>
          <p:nvPr/>
        </p:nvSpPr>
        <p:spPr>
          <a:xfrm>
            <a:off x="1947339" y="320161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id="{CB9A0C1F-53E1-E6AA-9331-5ABB76298C7C}"/>
              </a:ext>
            </a:extLst>
          </p:cNvPr>
          <p:cNvPicPr>
            <a:picLocks noChangeAspect="1"/>
          </p:cNvPicPr>
          <p:nvPr/>
        </p:nvPicPr>
        <p:blipFill>
          <a:blip r:embed="rId3"/>
          <a:stretch>
            <a:fillRect/>
          </a:stretch>
        </p:blipFill>
        <p:spPr>
          <a:xfrm rot="737208" flipH="1">
            <a:off x="755225" y="3118961"/>
            <a:ext cx="919996" cy="919996"/>
          </a:xfrm>
          <a:prstGeom prst="rect">
            <a:avLst/>
          </a:prstGeom>
        </p:spPr>
      </p:pic>
      <p:sp>
        <p:nvSpPr>
          <p:cNvPr id="9" name="TextBox 8">
            <a:extLst>
              <a:ext uri="{FF2B5EF4-FFF2-40B4-BE49-F238E27FC236}">
                <a16:creationId xmlns:a16="http://schemas.microsoft.com/office/drawing/2014/main" id="{095187B0-5A11-EE6C-AF71-3F66B856E321}"/>
              </a:ext>
            </a:extLst>
          </p:cNvPr>
          <p:cNvSpPr txBox="1"/>
          <p:nvPr/>
        </p:nvSpPr>
        <p:spPr>
          <a:xfrm>
            <a:off x="1947339" y="418262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id="{F3B7C7F8-E251-A01C-6032-A32DEACFC9D7}"/>
              </a:ext>
            </a:extLst>
          </p:cNvPr>
          <p:cNvPicPr>
            <a:picLocks noChangeAspect="1"/>
          </p:cNvPicPr>
          <p:nvPr/>
        </p:nvPicPr>
        <p:blipFill>
          <a:blip r:embed="rId3"/>
          <a:stretch>
            <a:fillRect/>
          </a:stretch>
        </p:blipFill>
        <p:spPr>
          <a:xfrm rot="737208" flipH="1">
            <a:off x="755225" y="4099973"/>
            <a:ext cx="919996" cy="919996"/>
          </a:xfrm>
          <a:prstGeom prst="rect">
            <a:avLst/>
          </a:prstGeom>
        </p:spPr>
      </p:pic>
      <p:sp>
        <p:nvSpPr>
          <p:cNvPr id="11" name="TextBox 10">
            <a:extLst>
              <a:ext uri="{FF2B5EF4-FFF2-40B4-BE49-F238E27FC236}">
                <a16:creationId xmlns:a16="http://schemas.microsoft.com/office/drawing/2014/main" id="{ED5CECC0-99ED-4B0B-C1AB-404EBFA5FB75}"/>
              </a:ext>
            </a:extLst>
          </p:cNvPr>
          <p:cNvSpPr txBox="1"/>
          <p:nvPr/>
        </p:nvSpPr>
        <p:spPr>
          <a:xfrm>
            <a:off x="1947339" y="5163636"/>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2BEF1272-6820-F113-9AC0-2BD84CB701D6}"/>
              </a:ext>
            </a:extLst>
          </p:cNvPr>
          <p:cNvPicPr>
            <a:picLocks noChangeAspect="1"/>
          </p:cNvPicPr>
          <p:nvPr/>
        </p:nvPicPr>
        <p:blipFill>
          <a:blip r:embed="rId3"/>
          <a:stretch>
            <a:fillRect/>
          </a:stretch>
        </p:blipFill>
        <p:spPr>
          <a:xfrm rot="737208" flipH="1">
            <a:off x="755225" y="5080985"/>
            <a:ext cx="919996" cy="919996"/>
          </a:xfrm>
          <a:prstGeom prst="rect">
            <a:avLst/>
          </a:prstGeom>
        </p:spPr>
      </p:pic>
      <p:pic>
        <p:nvPicPr>
          <p:cNvPr id="2" name="Picture 1">
            <a:extLst>
              <a:ext uri="{FF2B5EF4-FFF2-40B4-BE49-F238E27FC236}">
                <a16:creationId xmlns:a16="http://schemas.microsoft.com/office/drawing/2014/main" id="{FFA76D7C-65A5-ABD4-C664-D380411AF6F5}"/>
              </a:ext>
            </a:extLst>
          </p:cNvPr>
          <p:cNvPicPr>
            <a:picLocks noChangeAspect="1"/>
          </p:cNvPicPr>
          <p:nvPr/>
        </p:nvPicPr>
        <p:blipFill>
          <a:blip r:embed="rId4"/>
          <a:stretch>
            <a:fillRect/>
          </a:stretch>
        </p:blipFill>
        <p:spPr>
          <a:xfrm>
            <a:off x="2799811" y="177731"/>
            <a:ext cx="6572058" cy="1585097"/>
          </a:xfrm>
          <a:prstGeom prst="rect">
            <a:avLst/>
          </a:prstGeom>
        </p:spPr>
      </p:pic>
    </p:spTree>
    <p:extLst>
      <p:ext uri="{BB962C8B-B14F-4D97-AF65-F5344CB8AC3E}">
        <p14:creationId xmlns:p14="http://schemas.microsoft.com/office/powerpoint/2010/main" val="2898772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left)">
                                      <p:cBhvr>
                                        <p:cTn id="33" dur="500"/>
                                        <p:tgtEl>
                                          <p:spTgt spid="9">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P spid="9" grpId="0" uiExpand="1" build="p"/>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9" name="Picture 8" descr="Chatty cartoon bee">
            <a:extLst>
              <a:ext uri="{FF2B5EF4-FFF2-40B4-BE49-F238E27FC236}">
                <a16:creationId xmlns:a16="http://schemas.microsoft.com/office/drawing/2014/main" id="{3E822C7F-1D4E-42FB-9320-5730FF0A6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078" y="805726"/>
            <a:ext cx="1460032" cy="1868841"/>
          </a:xfrm>
          <a:prstGeom prst="rect">
            <a:avLst/>
          </a:prstGeom>
        </p:spPr>
      </p:pic>
      <p:pic>
        <p:nvPicPr>
          <p:cNvPr id="11" name="Picture 10" descr="A picture containing plant, flower&#10;&#10;Description automatically generated">
            <a:extLst>
              <a:ext uri="{FF2B5EF4-FFF2-40B4-BE49-F238E27FC236}">
                <a16:creationId xmlns:a16="http://schemas.microsoft.com/office/drawing/2014/main" id="{A284D0AB-10F6-44AE-9E2E-17B4F52BE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41597"/>
            <a:ext cx="2294110" cy="1198880"/>
          </a:xfrm>
          <a:prstGeom prst="rect">
            <a:avLst/>
          </a:prstGeom>
        </p:spPr>
      </p:pic>
      <p:pic>
        <p:nvPicPr>
          <p:cNvPr id="23" name="Picture 22" descr="A field of colorful flowers&#10;&#10;Description automatically generated with medium confidence">
            <a:extLst>
              <a:ext uri="{FF2B5EF4-FFF2-40B4-BE49-F238E27FC236}">
                <a16:creationId xmlns:a16="http://schemas.microsoft.com/office/drawing/2014/main" id="{5109CA96-EEDB-4584-BFA7-2D7B5E289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4536" y="5699760"/>
            <a:ext cx="5122325" cy="1153677"/>
          </a:xfrm>
          <a:prstGeom prst="rect">
            <a:avLst/>
          </a:prstGeom>
        </p:spPr>
      </p:pic>
      <p:pic>
        <p:nvPicPr>
          <p:cNvPr id="25" name="Picture 24" descr="A field of colorful flowers&#10;&#10;Description automatically generated with medium confidence">
            <a:extLst>
              <a:ext uri="{FF2B5EF4-FFF2-40B4-BE49-F238E27FC236}">
                <a16:creationId xmlns:a16="http://schemas.microsoft.com/office/drawing/2014/main" id="{1B51975D-7FC4-4A46-AB15-90F429CD8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8210" y="5684677"/>
            <a:ext cx="5122325" cy="1153677"/>
          </a:xfrm>
          <a:prstGeom prst="rect">
            <a:avLst/>
          </a:prstGeom>
        </p:spPr>
      </p:pic>
      <p:pic>
        <p:nvPicPr>
          <p:cNvPr id="18" name="Picture 17" descr="A picture containing bubble, vector graphics&#10;&#10;Description automatically generated">
            <a:extLst>
              <a:ext uri="{FF2B5EF4-FFF2-40B4-BE49-F238E27FC236}">
                <a16:creationId xmlns:a16="http://schemas.microsoft.com/office/drawing/2014/main" id="{7E202891-AA7C-4BC9-AD05-DCA17026B3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4939" y="-256516"/>
            <a:ext cx="3993327" cy="3993327"/>
          </a:xfrm>
          <a:prstGeom prst="rect">
            <a:avLst/>
          </a:prstGeom>
        </p:spPr>
      </p:pic>
      <p:pic>
        <p:nvPicPr>
          <p:cNvPr id="2" name="Picture 1">
            <a:extLst>
              <a:ext uri="{FF2B5EF4-FFF2-40B4-BE49-F238E27FC236}">
                <a16:creationId xmlns:a16="http://schemas.microsoft.com/office/drawing/2014/main" id="{01AC7B58-87E4-9710-406A-7858048FAA56}"/>
              </a:ext>
            </a:extLst>
          </p:cNvPr>
          <p:cNvPicPr>
            <a:picLocks noChangeAspect="1"/>
          </p:cNvPicPr>
          <p:nvPr/>
        </p:nvPicPr>
        <p:blipFill>
          <a:blip r:embed="rId7"/>
          <a:stretch>
            <a:fillRect/>
          </a:stretch>
        </p:blipFill>
        <p:spPr>
          <a:xfrm>
            <a:off x="2460460" y="1037128"/>
            <a:ext cx="6742760" cy="4804064"/>
          </a:xfrm>
          <a:prstGeom prst="rect">
            <a:avLst/>
          </a:prstGeom>
        </p:spPr>
      </p:pic>
    </p:spTree>
    <p:extLst>
      <p:ext uri="{BB962C8B-B14F-4D97-AF65-F5344CB8AC3E}">
        <p14:creationId xmlns:p14="http://schemas.microsoft.com/office/powerpoint/2010/main" val="15914669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407</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7</vt:i4>
      </vt:variant>
    </vt:vector>
  </HeadingPairs>
  <TitlesOfParts>
    <vt:vector size="19" baseType="lpstr">
      <vt:lpstr>Arial</vt:lpstr>
      <vt:lpstr>Arial-Rounded</vt:lpstr>
      <vt:lpstr>Calibri</vt:lpstr>
      <vt:lpstr>Cambria</vt:lpstr>
      <vt:lpstr>Cambria Math</vt:lpstr>
      <vt:lpstr>Utm AVO</vt:lpstr>
      <vt:lpstr>2_Office 主题</vt:lpstr>
      <vt:lpstr>https://www.freeppt7.com</vt:lpstr>
      <vt:lpstr>自定义设计方案</vt:lpstr>
      <vt:lpstr>3_Office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87</cp:revision>
  <dcterms:created xsi:type="dcterms:W3CDTF">2021-07-20T01:55:21Z</dcterms:created>
  <dcterms:modified xsi:type="dcterms:W3CDTF">2025-05-17T22:20:31Z</dcterms:modified>
</cp:coreProperties>
</file>