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0" r:id="rId2"/>
    <p:sldId id="257" r:id="rId3"/>
    <p:sldId id="411" r:id="rId4"/>
    <p:sldId id="420" r:id="rId5"/>
    <p:sldId id="428" r:id="rId6"/>
    <p:sldId id="429" r:id="rId7"/>
    <p:sldId id="430" r:id="rId8"/>
    <p:sldId id="412" r:id="rId9"/>
    <p:sldId id="40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6E2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B9ACB-E139-4351-9FFE-07F67B88862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436DA-6D52-4080-B377-A3F75FB46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93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3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50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4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7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5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32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836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7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282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14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8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51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21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5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8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5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5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C6A8555-18F3-FC83-CBA4-C817E9D8B4E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726" y="0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7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355ACECD-9F60-0B0E-1A71-C3B80BD8A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3786F0-0B1E-8DD5-C819-9C0635878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405" y="2022430"/>
            <a:ext cx="9337097" cy="28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98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0" y="-279919"/>
            <a:ext cx="12257853" cy="6986778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4813888-CAA2-53B7-06DA-82FB8A9FCA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2432" y="2639511"/>
            <a:ext cx="8681456" cy="1304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4D0A3C-C99E-3B5D-2D69-65EAC40C93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673" y="3806905"/>
            <a:ext cx="204843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79382" y="924748"/>
            <a:ext cx="11072990" cy="5190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810230" y="4515729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391522"/>
            <a:ext cx="4378666" cy="4378666"/>
          </a:xfrm>
          <a:prstGeom prst="rect">
            <a:avLst/>
          </a:prstGeom>
        </p:spPr>
      </p:pic>
      <p:pic>
        <p:nvPicPr>
          <p:cNvPr id="5" name="图片 50">
            <a:extLst>
              <a:ext uri="{FF2B5EF4-FFF2-40B4-BE49-F238E27FC236}">
                <a16:creationId xmlns:a16="http://schemas.microsoft.com/office/drawing/2014/main" id="{ADDFD967-B89C-C78B-3642-9C3D2F59A1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606" b="36945"/>
          <a:stretch/>
        </p:blipFill>
        <p:spPr>
          <a:xfrm>
            <a:off x="-7542" y="3528813"/>
            <a:ext cx="4437117" cy="3329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31359-577B-901D-9715-B8C18551A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260" y="1997310"/>
            <a:ext cx="9577285" cy="28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3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1412240" y="386080"/>
            <a:ext cx="996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E1DF903-4513-A378-C773-D9D7AE3DB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797072"/>
              </p:ext>
            </p:extLst>
          </p:nvPr>
        </p:nvGraphicFramePr>
        <p:xfrm>
          <a:off x="1032510" y="1772444"/>
          <a:ext cx="6179820" cy="701040"/>
        </p:xfrm>
        <a:graphic>
          <a:graphicData uri="http://schemas.openxmlformats.org/drawingml/2006/table">
            <a:tbl>
              <a:tblPr/>
              <a:tblGrid>
                <a:gridCol w="6179820">
                  <a:extLst>
                    <a:ext uri="{9D8B030D-6E8A-4147-A177-3AD203B41FA5}">
                      <a16:colId xmlns:a16="http://schemas.microsoft.com/office/drawing/2014/main" val="206951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137 × 25 + 137 × 75</a:t>
                      </a:r>
                      <a:endParaRPr lang="pt-BR" sz="4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0064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CBE2D427-9E9B-9AA4-EF9A-81BFBE1164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172717"/>
                  </p:ext>
                </p:extLst>
              </p:nvPr>
            </p:nvGraphicFramePr>
            <p:xfrm>
              <a:off x="3638550" y="2858294"/>
              <a:ext cx="6179820" cy="981075"/>
            </p:xfrm>
            <a:graphic>
              <a:graphicData uri="http://schemas.openxmlformats.org/drawingml/2006/table">
                <a:tbl>
                  <a:tblPr/>
                  <a:tblGrid>
                    <a:gridCol w="6179820">
                      <a:extLst>
                        <a:ext uri="{9D8B030D-6E8A-4147-A177-3AD203B41FA5}">
                          <a16:colId xmlns:a16="http://schemas.microsoft.com/office/drawing/2014/main" val="20695107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000" b="1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b)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4000" b="1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)+</m:t>
                              </m:r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endParaRPr lang="pt-BR" sz="40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6006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CBE2D427-9E9B-9AA4-EF9A-81BFBE1164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172717"/>
                  </p:ext>
                </p:extLst>
              </p:nvPr>
            </p:nvGraphicFramePr>
            <p:xfrm>
              <a:off x="3638550" y="2858294"/>
              <a:ext cx="6179820" cy="981075"/>
            </p:xfrm>
            <a:graphic>
              <a:graphicData uri="http://schemas.openxmlformats.org/drawingml/2006/table">
                <a:tbl>
                  <a:tblPr/>
                  <a:tblGrid>
                    <a:gridCol w="6179820">
                      <a:extLst>
                        <a:ext uri="{9D8B030D-6E8A-4147-A177-3AD203B41FA5}">
                          <a16:colId xmlns:a16="http://schemas.microsoft.com/office/drawing/2014/main" val="206951070"/>
                        </a:ext>
                      </a:extLst>
                    </a:gridCol>
                  </a:tblGrid>
                  <a:tr h="9810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b="-123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600649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A7C159B-6E76-EE19-A32C-29A735ACF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83833"/>
              </p:ext>
            </p:extLst>
          </p:nvPr>
        </p:nvGraphicFramePr>
        <p:xfrm>
          <a:off x="4072890" y="4309904"/>
          <a:ext cx="6179820" cy="701040"/>
        </p:xfrm>
        <a:graphic>
          <a:graphicData uri="http://schemas.openxmlformats.org/drawingml/2006/table">
            <a:tbl>
              <a:tblPr/>
              <a:tblGrid>
                <a:gridCol w="6179820">
                  <a:extLst>
                    <a:ext uri="{9D8B030D-6E8A-4147-A177-3AD203B41FA5}">
                      <a16:colId xmlns:a16="http://schemas.microsoft.com/office/drawing/2014/main" val="206951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124,46 + 98,31 + 75,54</a:t>
                      </a:r>
                      <a:endParaRPr lang="pt-BR" sz="4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006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9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F13183-60FB-FA9C-C7A7-FC5EA6609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13447"/>
              </p:ext>
            </p:extLst>
          </p:nvPr>
        </p:nvGraphicFramePr>
        <p:xfrm>
          <a:off x="1226820" y="812324"/>
          <a:ext cx="6179820" cy="701040"/>
        </p:xfrm>
        <a:graphic>
          <a:graphicData uri="http://schemas.openxmlformats.org/drawingml/2006/table">
            <a:tbl>
              <a:tblPr/>
              <a:tblGrid>
                <a:gridCol w="6179820">
                  <a:extLst>
                    <a:ext uri="{9D8B030D-6E8A-4147-A177-3AD203B41FA5}">
                      <a16:colId xmlns:a16="http://schemas.microsoft.com/office/drawing/2014/main" val="206951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137 × 25 + 137 × 75</a:t>
                      </a:r>
                      <a:endParaRPr lang="pt-BR" sz="4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0064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CBCA99B-7EB3-04B7-5031-3D55E6ECD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5075204"/>
                  </p:ext>
                </p:extLst>
              </p:nvPr>
            </p:nvGraphicFramePr>
            <p:xfrm>
              <a:off x="7730490" y="675164"/>
              <a:ext cx="6179820" cy="981075"/>
            </p:xfrm>
            <a:graphic>
              <a:graphicData uri="http://schemas.openxmlformats.org/drawingml/2006/table">
                <a:tbl>
                  <a:tblPr/>
                  <a:tblGrid>
                    <a:gridCol w="6179820">
                      <a:extLst>
                        <a:ext uri="{9D8B030D-6E8A-4147-A177-3AD203B41FA5}">
                          <a16:colId xmlns:a16="http://schemas.microsoft.com/office/drawing/2014/main" val="20695107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4000" b="1" u="none" strike="noStrike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b)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pt-BR" sz="4000" b="1" dirty="0">
                              <a:solidFill>
                                <a:srgbClr val="00206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)+</m:t>
                              </m:r>
                              <m:f>
                                <m:fPr>
                                  <m:ctrlPr>
                                    <a:rPr lang="pt-BR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endParaRPr lang="pt-BR" sz="4000" b="1" dirty="0">
                            <a:solidFill>
                              <a:srgbClr val="00206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6006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CBCA99B-7EB3-04B7-5031-3D55E6ECD8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5075204"/>
                  </p:ext>
                </p:extLst>
              </p:nvPr>
            </p:nvGraphicFramePr>
            <p:xfrm>
              <a:off x="7730490" y="675164"/>
              <a:ext cx="6179820" cy="981075"/>
            </p:xfrm>
            <a:graphic>
              <a:graphicData uri="http://schemas.openxmlformats.org/drawingml/2006/table">
                <a:tbl>
                  <a:tblPr/>
                  <a:tblGrid>
                    <a:gridCol w="6179820">
                      <a:extLst>
                        <a:ext uri="{9D8B030D-6E8A-4147-A177-3AD203B41FA5}">
                          <a16:colId xmlns:a16="http://schemas.microsoft.com/office/drawing/2014/main" val="206951070"/>
                        </a:ext>
                      </a:extLst>
                    </a:gridCol>
                  </a:tblGrid>
                  <a:tr h="9810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b="-123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600649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602A3B-4D61-E372-FC75-400C05A46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994126"/>
              </p:ext>
            </p:extLst>
          </p:nvPr>
        </p:nvGraphicFramePr>
        <p:xfrm>
          <a:off x="2495550" y="3784124"/>
          <a:ext cx="6179820" cy="701040"/>
        </p:xfrm>
        <a:graphic>
          <a:graphicData uri="http://schemas.openxmlformats.org/drawingml/2006/table">
            <a:tbl>
              <a:tblPr/>
              <a:tblGrid>
                <a:gridCol w="6179820">
                  <a:extLst>
                    <a:ext uri="{9D8B030D-6E8A-4147-A177-3AD203B41FA5}">
                      <a16:colId xmlns:a16="http://schemas.microsoft.com/office/drawing/2014/main" val="2069510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40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124,46 + 98,31 + 75,54</a:t>
                      </a:r>
                      <a:endParaRPr lang="pt-BR" sz="40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0064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099807-B94E-5094-D3B5-61DA4CC30F22}"/>
              </a:ext>
            </a:extLst>
          </p:cNvPr>
          <p:cNvSpPr txBox="1"/>
          <p:nvPr/>
        </p:nvSpPr>
        <p:spPr>
          <a:xfrm>
            <a:off x="1394460" y="1645920"/>
            <a:ext cx="4171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137 × (25 + 75)</a:t>
            </a:r>
          </a:p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137 × 100</a:t>
            </a:r>
          </a:p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13 700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232721-679C-48A4-109E-455A18DE4F34}"/>
                  </a:ext>
                </a:extLst>
              </p:cNvPr>
              <p:cNvSpPr txBox="1"/>
              <p:nvPr/>
            </p:nvSpPr>
            <p:spPr>
              <a:xfrm>
                <a:off x="7726680" y="1634490"/>
                <a:ext cx="4171950" cy="3218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pt-BR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endParaRPr lang="en-US" sz="32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232721-679C-48A4-109E-455A18DE4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680" y="1634490"/>
                <a:ext cx="4171950" cy="3218573"/>
              </a:xfrm>
              <a:prstGeom prst="rect">
                <a:avLst/>
              </a:prstGeom>
              <a:blipFill>
                <a:blip r:embed="rId3"/>
                <a:stretch>
                  <a:fillRect l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921EC78-D75E-59AB-A84B-7E58D41C9151}"/>
              </a:ext>
            </a:extLst>
          </p:cNvPr>
          <p:cNvSpPr txBox="1"/>
          <p:nvPr/>
        </p:nvSpPr>
        <p:spPr>
          <a:xfrm>
            <a:off x="2788920" y="4503420"/>
            <a:ext cx="6275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(124,46 + 75,54) + 98,31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200 + 98,31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298,31</a:t>
            </a:r>
          </a:p>
        </p:txBody>
      </p:sp>
    </p:spTree>
    <p:extLst>
      <p:ext uri="{BB962C8B-B14F-4D97-AF65-F5344CB8AC3E}">
        <p14:creationId xmlns:p14="http://schemas.microsoft.com/office/powerpoint/2010/main" val="28460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584086" y="42858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1412240" y="386080"/>
            <a:ext cx="996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E2A27B-F388-CB1E-6AAF-7E173EAEA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38824"/>
              </p:ext>
            </p:extLst>
          </p:nvPr>
        </p:nvGraphicFramePr>
        <p:xfrm>
          <a:off x="754380" y="1726724"/>
          <a:ext cx="11201400" cy="1224534"/>
        </p:xfrm>
        <a:graphic>
          <a:graphicData uri="http://schemas.openxmlformats.org/drawingml/2006/table">
            <a:tbl>
              <a:tblPr/>
              <a:tblGrid>
                <a:gridCol w="5600700">
                  <a:extLst>
                    <a:ext uri="{9D8B030D-6E8A-4147-A177-3AD203B41FA5}">
                      <a16:colId xmlns:a16="http://schemas.microsoft.com/office/drawing/2014/main" val="4199894833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34973011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14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36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 b) 10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6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374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4,5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× 3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 d) 38,5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5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528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35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51D024-8BFF-ED76-7003-7C404890A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23767"/>
              </p:ext>
            </p:extLst>
          </p:nvPr>
        </p:nvGraphicFramePr>
        <p:xfrm>
          <a:off x="754380" y="1303814"/>
          <a:ext cx="11201400" cy="2413254"/>
        </p:xfrm>
        <a:graphic>
          <a:graphicData uri="http://schemas.openxmlformats.org/drawingml/2006/table">
            <a:tbl>
              <a:tblPr/>
              <a:tblGrid>
                <a:gridCol w="5600700">
                  <a:extLst>
                    <a:ext uri="{9D8B030D-6E8A-4147-A177-3AD203B41FA5}">
                      <a16:colId xmlns:a16="http://schemas.microsoft.com/office/drawing/2014/main" val="4199894833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34973011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514350" indent="-514350" algn="just">
                        <a:lnSpc>
                          <a:spcPct val="150000"/>
                        </a:lnSpc>
                        <a:buAutoNum type="alphaLcParenR"/>
                      </a:pP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36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endParaRPr lang="en-US" sz="2600" b="1" u="none" strike="noStrike" dirty="0">
                        <a:solidFill>
                          <a:srgbClr val="31313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514350" indent="-514350" algn="just">
                        <a:lnSpc>
                          <a:spcPct val="150000"/>
                        </a:lnSpc>
                        <a:buAutoNum type="alphaLcParenR"/>
                      </a:pPr>
                      <a:endParaRPr lang="en-US" sz="2600" b="1" u="none" strike="noStrike" dirty="0">
                        <a:solidFill>
                          <a:srgbClr val="31313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514350" indent="-514350" algn="just">
                        <a:lnSpc>
                          <a:spcPct val="150000"/>
                        </a:lnSpc>
                        <a:buAutoNum type="alphaLcParenR"/>
                      </a:pP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 b) 10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– 6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endParaRPr lang="en-US" sz="2600" b="1" u="none" strike="noStrike" dirty="0">
                        <a:solidFill>
                          <a:srgbClr val="31313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/>
                      <a:endParaRPr lang="en-US" sz="2600" b="1" u="none" strike="noStrike" dirty="0">
                        <a:solidFill>
                          <a:srgbClr val="31313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/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374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4,5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× 3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 d) 38,5 </a:t>
                      </a:r>
                      <a:r>
                        <a:rPr lang="en-US" sz="2600" b="1" u="none" strike="noStrike" dirty="0" err="1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phút</a:t>
                      </a:r>
                      <a:r>
                        <a:rPr lang="en-US" sz="2600" b="1" u="none" strike="noStrike" dirty="0">
                          <a:solidFill>
                            <a:srgbClr val="31313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: 5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5280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8385E95-C421-F71A-272C-FE1F77AC1EB8}"/>
              </a:ext>
            </a:extLst>
          </p:cNvPr>
          <p:cNvSpPr txBox="1"/>
          <p:nvPr/>
        </p:nvSpPr>
        <p:spPr>
          <a:xfrm>
            <a:off x="1048703" y="2072759"/>
            <a:ext cx="7035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19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B6475-AF75-5B83-D569-2CD22B5DED0A}"/>
              </a:ext>
            </a:extLst>
          </p:cNvPr>
          <p:cNvSpPr txBox="1"/>
          <p:nvPr/>
        </p:nvSpPr>
        <p:spPr>
          <a:xfrm>
            <a:off x="6695123" y="2049899"/>
            <a:ext cx="7035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54825-1D33-E1CC-F4F4-8AD13D0C6B73}"/>
              </a:ext>
            </a:extLst>
          </p:cNvPr>
          <p:cNvSpPr txBox="1"/>
          <p:nvPr/>
        </p:nvSpPr>
        <p:spPr>
          <a:xfrm>
            <a:off x="934403" y="3878699"/>
            <a:ext cx="7035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13,5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FE1707-9E3F-85FE-04D2-788C0E8DDAD8}"/>
              </a:ext>
            </a:extLst>
          </p:cNvPr>
          <p:cNvSpPr txBox="1"/>
          <p:nvPr/>
        </p:nvSpPr>
        <p:spPr>
          <a:xfrm>
            <a:off x="6717983" y="3844409"/>
            <a:ext cx="70351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7,7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837B146-3EA3-4FB5-A29C-40AB36262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05108" y="542133"/>
            <a:ext cx="11781784" cy="58679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03CF0-267C-4AE3-9590-519444FBA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8" t="62558" r="62512"/>
          <a:stretch/>
        </p:blipFill>
        <p:spPr>
          <a:xfrm>
            <a:off x="8474463" y="4016500"/>
            <a:ext cx="4051727" cy="21549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A1D5B4A-3B82-4547-8413-5A1C897C9B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3452" y="-419866"/>
            <a:ext cx="5140804" cy="514080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A78D94-CD95-B2B5-891C-1BCD0ADA2B0B}"/>
              </a:ext>
            </a:extLst>
          </p:cNvPr>
          <p:cNvGrpSpPr/>
          <p:nvPr/>
        </p:nvGrpSpPr>
        <p:grpSpPr>
          <a:xfrm>
            <a:off x="5377892" y="2877227"/>
            <a:ext cx="5343799" cy="1230073"/>
            <a:chOff x="674228" y="4862098"/>
            <a:chExt cx="5343799" cy="123007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AD05053-814D-94D5-70D4-93727C4CA59E}"/>
                </a:ext>
              </a:extLst>
            </p:cNvPr>
            <p:cNvSpPr/>
            <p:nvPr/>
          </p:nvSpPr>
          <p:spPr>
            <a:xfrm>
              <a:off x="674228" y="4862098"/>
              <a:ext cx="534379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36DFC5-8066-5FD9-EBDA-AD10E167FC4B}"/>
                </a:ext>
              </a:extLst>
            </p:cNvPr>
            <p:cNvSpPr txBox="1"/>
            <p:nvPr/>
          </p:nvSpPr>
          <p:spPr>
            <a:xfrm>
              <a:off x="783980" y="5071563"/>
              <a:ext cx="52055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Ôn tập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học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89E851-FC44-A791-4890-504875369E39}"/>
              </a:ext>
            </a:extLst>
          </p:cNvPr>
          <p:cNvGrpSpPr/>
          <p:nvPr/>
        </p:nvGrpSpPr>
        <p:grpSpPr>
          <a:xfrm>
            <a:off x="1974508" y="4184685"/>
            <a:ext cx="4188409" cy="1230073"/>
            <a:chOff x="608093" y="4877618"/>
            <a:chExt cx="4188409" cy="123007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016673D-4FE1-10EE-77FC-D3DACAA478FD}"/>
                </a:ext>
              </a:extLst>
            </p:cNvPr>
            <p:cNvSpPr/>
            <p:nvPr/>
          </p:nvSpPr>
          <p:spPr>
            <a:xfrm>
              <a:off x="608093" y="4877618"/>
              <a:ext cx="4188409" cy="1230073"/>
            </a:xfrm>
            <a:prstGeom prst="roundRect">
              <a:avLst>
                <a:gd name="adj" fmla="val 50000"/>
              </a:avLst>
            </a:prstGeom>
            <a:solidFill>
              <a:srgbClr val="E2F6F6"/>
            </a:solidFill>
            <a:ln w="28575">
              <a:solidFill>
                <a:srgbClr val="36A7A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E7425-A767-AC27-9E23-C967004FDE55}"/>
                </a:ext>
              </a:extLst>
            </p:cNvPr>
            <p:cNvSpPr txBox="1"/>
            <p:nvPr/>
          </p:nvSpPr>
          <p:spPr>
            <a:xfrm>
              <a:off x="771332" y="5152416"/>
              <a:ext cx="38245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Chuẩn bị bài mới.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7819661-921A-B485-6598-AA705601D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004" y="1349361"/>
            <a:ext cx="3956647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3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-8603" y="-126246"/>
            <a:ext cx="12200603" cy="6883794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8070CEB-6DDE-164E-0F2E-EB2D413EC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908" y="1733883"/>
            <a:ext cx="776697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196</Words>
  <Application>Microsoft Office PowerPoint</Application>
  <PresentationFormat>Widescreen</PresentationFormat>
  <Paragraphs>35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等线 Light</vt:lpstr>
      <vt:lpstr>Arial</vt:lpstr>
      <vt:lpstr>Calibri</vt:lpstr>
      <vt:lpstr>Cambria</vt:lpstr>
      <vt:lpstr>Cambria Math</vt:lpstr>
      <vt:lpstr>思源宋体 CN Heavy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46</cp:revision>
  <dcterms:created xsi:type="dcterms:W3CDTF">2024-02-13T12:59:58Z</dcterms:created>
  <dcterms:modified xsi:type="dcterms:W3CDTF">2025-05-17T22:19:15Z</dcterms:modified>
</cp:coreProperties>
</file>