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4" r:id="rId3"/>
    <p:sldId id="257" r:id="rId4"/>
    <p:sldId id="276" r:id="rId5"/>
    <p:sldId id="783" r:id="rId6"/>
    <p:sldId id="784" r:id="rId7"/>
    <p:sldId id="785" r:id="rId8"/>
    <p:sldId id="786" r:id="rId9"/>
    <p:sldId id="7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64" y="6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4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515132 w 9601200"/>
              <a:gd name="connsiteY2" fmla="*/ 0 h 1751960"/>
              <a:gd name="connsiteX3" fmla="*/ 1918808 w 9601200"/>
              <a:gd name="connsiteY3" fmla="*/ 0 h 1751960"/>
              <a:gd name="connsiteX4" fmla="*/ 2322483 w 9601200"/>
              <a:gd name="connsiteY4" fmla="*/ 0 h 1751960"/>
              <a:gd name="connsiteX5" fmla="*/ 2883143 w 9601200"/>
              <a:gd name="connsiteY5" fmla="*/ 0 h 1751960"/>
              <a:gd name="connsiteX6" fmla="*/ 3208326 w 9601200"/>
              <a:gd name="connsiteY6" fmla="*/ 0 h 1751960"/>
              <a:gd name="connsiteX7" fmla="*/ 3690493 w 9601200"/>
              <a:gd name="connsiteY7" fmla="*/ 0 h 1751960"/>
              <a:gd name="connsiteX8" fmla="*/ 4251153 w 9601200"/>
              <a:gd name="connsiteY8" fmla="*/ 0 h 1751960"/>
              <a:gd name="connsiteX9" fmla="*/ 4890306 w 9601200"/>
              <a:gd name="connsiteY9" fmla="*/ 0 h 1751960"/>
              <a:gd name="connsiteX10" fmla="*/ 5529458 w 9601200"/>
              <a:gd name="connsiteY10" fmla="*/ 0 h 1751960"/>
              <a:gd name="connsiteX11" fmla="*/ 6011626 w 9601200"/>
              <a:gd name="connsiteY11" fmla="*/ 0 h 1751960"/>
              <a:gd name="connsiteX12" fmla="*/ 6729270 w 9601200"/>
              <a:gd name="connsiteY12" fmla="*/ 0 h 1751960"/>
              <a:gd name="connsiteX13" fmla="*/ 7211438 w 9601200"/>
              <a:gd name="connsiteY13" fmla="*/ 0 h 1751960"/>
              <a:gd name="connsiteX14" fmla="*/ 7929083 w 9601200"/>
              <a:gd name="connsiteY14" fmla="*/ 0 h 1751960"/>
              <a:gd name="connsiteX15" fmla="*/ 8725220 w 9601200"/>
              <a:gd name="connsiteY15" fmla="*/ 0 h 1751960"/>
              <a:gd name="connsiteX16" fmla="*/ 9601200 w 9601200"/>
              <a:gd name="connsiteY16" fmla="*/ 875980 h 1751960"/>
              <a:gd name="connsiteX17" fmla="*/ 9601200 w 9601200"/>
              <a:gd name="connsiteY17" fmla="*/ 875980 h 1751960"/>
              <a:gd name="connsiteX18" fmla="*/ 8725220 w 9601200"/>
              <a:gd name="connsiteY18" fmla="*/ 1751960 h 1751960"/>
              <a:gd name="connsiteX19" fmla="*/ 8164560 w 9601200"/>
              <a:gd name="connsiteY19" fmla="*/ 1751960 h 1751960"/>
              <a:gd name="connsiteX20" fmla="*/ 7603900 w 9601200"/>
              <a:gd name="connsiteY20" fmla="*/ 1751960 h 1751960"/>
              <a:gd name="connsiteX21" fmla="*/ 7043240 w 9601200"/>
              <a:gd name="connsiteY21" fmla="*/ 1751960 h 1751960"/>
              <a:gd name="connsiteX22" fmla="*/ 6325595 w 9601200"/>
              <a:gd name="connsiteY22" fmla="*/ 1751960 h 1751960"/>
              <a:gd name="connsiteX23" fmla="*/ 5607950 w 9601200"/>
              <a:gd name="connsiteY23" fmla="*/ 1751960 h 1751960"/>
              <a:gd name="connsiteX24" fmla="*/ 4968798 w 9601200"/>
              <a:gd name="connsiteY24" fmla="*/ 1751960 h 1751960"/>
              <a:gd name="connsiteX25" fmla="*/ 4408138 w 9601200"/>
              <a:gd name="connsiteY25" fmla="*/ 1751960 h 1751960"/>
              <a:gd name="connsiteX26" fmla="*/ 4004463 w 9601200"/>
              <a:gd name="connsiteY26" fmla="*/ 1751960 h 1751960"/>
              <a:gd name="connsiteX27" fmla="*/ 3365310 w 9601200"/>
              <a:gd name="connsiteY27" fmla="*/ 1751960 h 1751960"/>
              <a:gd name="connsiteX28" fmla="*/ 2726158 w 9601200"/>
              <a:gd name="connsiteY28" fmla="*/ 1751960 h 1751960"/>
              <a:gd name="connsiteX29" fmla="*/ 2400975 w 9601200"/>
              <a:gd name="connsiteY29" fmla="*/ 1751960 h 1751960"/>
              <a:gd name="connsiteX30" fmla="*/ 1840315 w 9601200"/>
              <a:gd name="connsiteY30" fmla="*/ 1751960 h 1751960"/>
              <a:gd name="connsiteX31" fmla="*/ 1515132 w 9601200"/>
              <a:gd name="connsiteY31" fmla="*/ 1751960 h 1751960"/>
              <a:gd name="connsiteX32" fmla="*/ 875980 w 9601200"/>
              <a:gd name="connsiteY32" fmla="*/ 1751960 h 1751960"/>
              <a:gd name="connsiteX33" fmla="*/ 0 w 9601200"/>
              <a:gd name="connsiteY33" fmla="*/ 875980 h 1751960"/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279655 w 9601200"/>
              <a:gd name="connsiteY2" fmla="*/ 0 h 1751960"/>
              <a:gd name="connsiteX3" fmla="*/ 1840315 w 9601200"/>
              <a:gd name="connsiteY3" fmla="*/ 0 h 1751960"/>
              <a:gd name="connsiteX4" fmla="*/ 2479468 w 9601200"/>
              <a:gd name="connsiteY4" fmla="*/ 0 h 1751960"/>
              <a:gd name="connsiteX5" fmla="*/ 2883143 w 9601200"/>
              <a:gd name="connsiteY5" fmla="*/ 0 h 1751960"/>
              <a:gd name="connsiteX6" fmla="*/ 3286818 w 9601200"/>
              <a:gd name="connsiteY6" fmla="*/ 0 h 1751960"/>
              <a:gd name="connsiteX7" fmla="*/ 3768986 w 9601200"/>
              <a:gd name="connsiteY7" fmla="*/ 0 h 1751960"/>
              <a:gd name="connsiteX8" fmla="*/ 4094168 w 9601200"/>
              <a:gd name="connsiteY8" fmla="*/ 0 h 1751960"/>
              <a:gd name="connsiteX9" fmla="*/ 4811813 w 9601200"/>
              <a:gd name="connsiteY9" fmla="*/ 0 h 1751960"/>
              <a:gd name="connsiteX10" fmla="*/ 5293981 w 9601200"/>
              <a:gd name="connsiteY10" fmla="*/ 0 h 1751960"/>
              <a:gd name="connsiteX11" fmla="*/ 5854641 w 9601200"/>
              <a:gd name="connsiteY11" fmla="*/ 0 h 1751960"/>
              <a:gd name="connsiteX12" fmla="*/ 6179824 w 9601200"/>
              <a:gd name="connsiteY12" fmla="*/ 0 h 1751960"/>
              <a:gd name="connsiteX13" fmla="*/ 6505006 w 9601200"/>
              <a:gd name="connsiteY13" fmla="*/ 0 h 1751960"/>
              <a:gd name="connsiteX14" fmla="*/ 7144159 w 9601200"/>
              <a:gd name="connsiteY14" fmla="*/ 0 h 1751960"/>
              <a:gd name="connsiteX15" fmla="*/ 7861804 w 9601200"/>
              <a:gd name="connsiteY15" fmla="*/ 0 h 1751960"/>
              <a:gd name="connsiteX16" fmla="*/ 8725220 w 9601200"/>
              <a:gd name="connsiteY16" fmla="*/ 0 h 1751960"/>
              <a:gd name="connsiteX17" fmla="*/ 9601200 w 9601200"/>
              <a:gd name="connsiteY17" fmla="*/ 875980 h 1751960"/>
              <a:gd name="connsiteX18" fmla="*/ 9601200 w 9601200"/>
              <a:gd name="connsiteY18" fmla="*/ 875980 h 1751960"/>
              <a:gd name="connsiteX19" fmla="*/ 8725220 w 9601200"/>
              <a:gd name="connsiteY19" fmla="*/ 1751960 h 1751960"/>
              <a:gd name="connsiteX20" fmla="*/ 8400037 w 9601200"/>
              <a:gd name="connsiteY20" fmla="*/ 1751960 h 1751960"/>
              <a:gd name="connsiteX21" fmla="*/ 8074854 w 9601200"/>
              <a:gd name="connsiteY21" fmla="*/ 1751960 h 1751960"/>
              <a:gd name="connsiteX22" fmla="*/ 7435702 w 9601200"/>
              <a:gd name="connsiteY22" fmla="*/ 1751960 h 1751960"/>
              <a:gd name="connsiteX23" fmla="*/ 6718057 w 9601200"/>
              <a:gd name="connsiteY23" fmla="*/ 1751960 h 1751960"/>
              <a:gd name="connsiteX24" fmla="*/ 6157397 w 9601200"/>
              <a:gd name="connsiteY24" fmla="*/ 1751960 h 1751960"/>
              <a:gd name="connsiteX25" fmla="*/ 5596737 w 9601200"/>
              <a:gd name="connsiteY25" fmla="*/ 1751960 h 1751960"/>
              <a:gd name="connsiteX26" fmla="*/ 5271554 w 9601200"/>
              <a:gd name="connsiteY26" fmla="*/ 1751960 h 1751960"/>
              <a:gd name="connsiteX27" fmla="*/ 4553910 w 9601200"/>
              <a:gd name="connsiteY27" fmla="*/ 1751960 h 1751960"/>
              <a:gd name="connsiteX28" fmla="*/ 4071742 w 9601200"/>
              <a:gd name="connsiteY28" fmla="*/ 1751960 h 1751960"/>
              <a:gd name="connsiteX29" fmla="*/ 3511082 w 9601200"/>
              <a:gd name="connsiteY29" fmla="*/ 1751960 h 1751960"/>
              <a:gd name="connsiteX30" fmla="*/ 2950422 w 9601200"/>
              <a:gd name="connsiteY30" fmla="*/ 1751960 h 1751960"/>
              <a:gd name="connsiteX31" fmla="*/ 2389762 w 9601200"/>
              <a:gd name="connsiteY31" fmla="*/ 1751960 h 1751960"/>
              <a:gd name="connsiteX32" fmla="*/ 1829102 w 9601200"/>
              <a:gd name="connsiteY32" fmla="*/ 1751960 h 1751960"/>
              <a:gd name="connsiteX33" fmla="*/ 875980 w 9601200"/>
              <a:gd name="connsiteY33" fmla="*/ 1751960 h 1751960"/>
              <a:gd name="connsiteX34" fmla="*/ 0 w 9601200"/>
              <a:gd name="connsiteY34" fmla="*/ 875980 h 17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01200" h="1751960" fill="none" extrusionOk="0">
                <a:moveTo>
                  <a:pt x="0" y="875980"/>
                </a:moveTo>
                <a:cubicBezTo>
                  <a:pt x="-148364" y="417597"/>
                  <a:pt x="297756" y="-89870"/>
                  <a:pt x="875980" y="0"/>
                </a:cubicBezTo>
                <a:cubicBezTo>
                  <a:pt x="1143380" y="-18909"/>
                  <a:pt x="1334159" y="60383"/>
                  <a:pt x="1515132" y="0"/>
                </a:cubicBezTo>
                <a:cubicBezTo>
                  <a:pt x="1685432" y="2859"/>
                  <a:pt x="1746247" y="47394"/>
                  <a:pt x="1918808" y="0"/>
                </a:cubicBezTo>
                <a:cubicBezTo>
                  <a:pt x="2062348" y="-6373"/>
                  <a:pt x="2145990" y="9233"/>
                  <a:pt x="2322483" y="0"/>
                </a:cubicBezTo>
                <a:cubicBezTo>
                  <a:pt x="2482484" y="-20796"/>
                  <a:pt x="2679251" y="15944"/>
                  <a:pt x="2883143" y="0"/>
                </a:cubicBezTo>
                <a:cubicBezTo>
                  <a:pt x="3070441" y="-57725"/>
                  <a:pt x="3141688" y="33131"/>
                  <a:pt x="3208326" y="0"/>
                </a:cubicBezTo>
                <a:cubicBezTo>
                  <a:pt x="3291538" y="-45733"/>
                  <a:pt x="3573388" y="41948"/>
                  <a:pt x="3690493" y="0"/>
                </a:cubicBezTo>
                <a:cubicBezTo>
                  <a:pt x="3837403" y="-36962"/>
                  <a:pt x="4066036" y="56836"/>
                  <a:pt x="4251153" y="0"/>
                </a:cubicBezTo>
                <a:cubicBezTo>
                  <a:pt x="4414808" y="-83939"/>
                  <a:pt x="4768953" y="15811"/>
                  <a:pt x="4890306" y="0"/>
                </a:cubicBezTo>
                <a:cubicBezTo>
                  <a:pt x="5054286" y="-73909"/>
                  <a:pt x="5248755" y="59022"/>
                  <a:pt x="5529458" y="0"/>
                </a:cubicBezTo>
                <a:cubicBezTo>
                  <a:pt x="5784184" y="-64419"/>
                  <a:pt x="5908358" y="18598"/>
                  <a:pt x="6011626" y="0"/>
                </a:cubicBezTo>
                <a:cubicBezTo>
                  <a:pt x="6047169" y="-30055"/>
                  <a:pt x="6326556" y="66284"/>
                  <a:pt x="6729270" y="0"/>
                </a:cubicBezTo>
                <a:cubicBezTo>
                  <a:pt x="7086396" y="-78930"/>
                  <a:pt x="7039191" y="28182"/>
                  <a:pt x="7211438" y="0"/>
                </a:cubicBezTo>
                <a:cubicBezTo>
                  <a:pt x="7381353" y="-19448"/>
                  <a:pt x="7669812" y="-632"/>
                  <a:pt x="7929083" y="0"/>
                </a:cubicBezTo>
                <a:cubicBezTo>
                  <a:pt x="8194408" y="-61782"/>
                  <a:pt x="8528834" y="26073"/>
                  <a:pt x="8725220" y="0"/>
                </a:cubicBezTo>
                <a:cubicBezTo>
                  <a:pt x="9207066" y="-118791"/>
                  <a:pt x="9540439" y="333027"/>
                  <a:pt x="9601200" y="875980"/>
                </a:cubicBezTo>
                <a:lnTo>
                  <a:pt x="9601200" y="875980"/>
                </a:lnTo>
                <a:cubicBezTo>
                  <a:pt x="9518766" y="1192651"/>
                  <a:pt x="9060481" y="1769519"/>
                  <a:pt x="8725220" y="1751960"/>
                </a:cubicBezTo>
                <a:cubicBezTo>
                  <a:pt x="8639728" y="1815425"/>
                  <a:pt x="8329125" y="1706687"/>
                  <a:pt x="8164560" y="1751960"/>
                </a:cubicBezTo>
                <a:cubicBezTo>
                  <a:pt x="8046505" y="1753059"/>
                  <a:pt x="7864917" y="1668412"/>
                  <a:pt x="7603900" y="1751960"/>
                </a:cubicBezTo>
                <a:cubicBezTo>
                  <a:pt x="7332261" y="1813112"/>
                  <a:pt x="7152989" y="1718119"/>
                  <a:pt x="7043240" y="1751960"/>
                </a:cubicBezTo>
                <a:cubicBezTo>
                  <a:pt x="6911656" y="1787298"/>
                  <a:pt x="6551463" y="1751812"/>
                  <a:pt x="6325595" y="1751960"/>
                </a:cubicBezTo>
                <a:cubicBezTo>
                  <a:pt x="6145441" y="1803226"/>
                  <a:pt x="5908852" y="1716259"/>
                  <a:pt x="5607950" y="1751960"/>
                </a:cubicBezTo>
                <a:cubicBezTo>
                  <a:pt x="5349616" y="1784582"/>
                  <a:pt x="5144178" y="1731826"/>
                  <a:pt x="4968798" y="1751960"/>
                </a:cubicBezTo>
                <a:cubicBezTo>
                  <a:pt x="4778197" y="1791519"/>
                  <a:pt x="4561567" y="1756332"/>
                  <a:pt x="4408138" y="1751960"/>
                </a:cubicBezTo>
                <a:cubicBezTo>
                  <a:pt x="4282023" y="1800231"/>
                  <a:pt x="4213752" y="1746916"/>
                  <a:pt x="4004463" y="1751960"/>
                </a:cubicBezTo>
                <a:cubicBezTo>
                  <a:pt x="3847761" y="1782371"/>
                  <a:pt x="3506176" y="1704991"/>
                  <a:pt x="3365310" y="1751960"/>
                </a:cubicBezTo>
                <a:cubicBezTo>
                  <a:pt x="3211741" y="1801606"/>
                  <a:pt x="2997911" y="1707502"/>
                  <a:pt x="2726158" y="1751960"/>
                </a:cubicBezTo>
                <a:cubicBezTo>
                  <a:pt x="2434113" y="1769341"/>
                  <a:pt x="2511952" y="1725566"/>
                  <a:pt x="2400975" y="1751960"/>
                </a:cubicBezTo>
                <a:cubicBezTo>
                  <a:pt x="2255530" y="1807911"/>
                  <a:pt x="1990471" y="1706475"/>
                  <a:pt x="1840315" y="1751960"/>
                </a:cubicBezTo>
                <a:cubicBezTo>
                  <a:pt x="1675912" y="1795384"/>
                  <a:pt x="1625489" y="1747225"/>
                  <a:pt x="1515132" y="1751960"/>
                </a:cubicBezTo>
                <a:cubicBezTo>
                  <a:pt x="1383981" y="1760251"/>
                  <a:pt x="1099946" y="1735090"/>
                  <a:pt x="875980" y="1751960"/>
                </a:cubicBezTo>
                <a:cubicBezTo>
                  <a:pt x="599376" y="1819102"/>
                  <a:pt x="75110" y="1371395"/>
                  <a:pt x="0" y="875980"/>
                </a:cubicBezTo>
                <a:close/>
              </a:path>
              <a:path w="9601200" h="1751960" stroke="0" extrusionOk="0">
                <a:moveTo>
                  <a:pt x="0" y="875980"/>
                </a:moveTo>
                <a:cubicBezTo>
                  <a:pt x="-4592" y="292477"/>
                  <a:pt x="325667" y="15092"/>
                  <a:pt x="875980" y="0"/>
                </a:cubicBezTo>
                <a:cubicBezTo>
                  <a:pt x="998635" y="-57144"/>
                  <a:pt x="1111204" y="4326"/>
                  <a:pt x="1279655" y="0"/>
                </a:cubicBezTo>
                <a:cubicBezTo>
                  <a:pt x="1447778" y="-43442"/>
                  <a:pt x="1659065" y="37711"/>
                  <a:pt x="1840315" y="0"/>
                </a:cubicBezTo>
                <a:cubicBezTo>
                  <a:pt x="2108192" y="-34664"/>
                  <a:pt x="2279923" y="46444"/>
                  <a:pt x="2479468" y="0"/>
                </a:cubicBezTo>
                <a:cubicBezTo>
                  <a:pt x="2714853" y="-31108"/>
                  <a:pt x="2766762" y="18564"/>
                  <a:pt x="2883143" y="0"/>
                </a:cubicBezTo>
                <a:cubicBezTo>
                  <a:pt x="2979830" y="-21119"/>
                  <a:pt x="3115436" y="33089"/>
                  <a:pt x="3286818" y="0"/>
                </a:cubicBezTo>
                <a:cubicBezTo>
                  <a:pt x="3481667" y="-44393"/>
                  <a:pt x="3548217" y="16128"/>
                  <a:pt x="3768986" y="0"/>
                </a:cubicBezTo>
                <a:cubicBezTo>
                  <a:pt x="4002430" y="-40870"/>
                  <a:pt x="3951716" y="1341"/>
                  <a:pt x="4094168" y="0"/>
                </a:cubicBezTo>
                <a:cubicBezTo>
                  <a:pt x="4283247" y="4318"/>
                  <a:pt x="4591544" y="58305"/>
                  <a:pt x="4811813" y="0"/>
                </a:cubicBezTo>
                <a:cubicBezTo>
                  <a:pt x="5027485" y="-31737"/>
                  <a:pt x="5090865" y="18297"/>
                  <a:pt x="5293981" y="0"/>
                </a:cubicBezTo>
                <a:cubicBezTo>
                  <a:pt x="5496036" y="-14028"/>
                  <a:pt x="5716888" y="33062"/>
                  <a:pt x="5854641" y="0"/>
                </a:cubicBezTo>
                <a:cubicBezTo>
                  <a:pt x="5989946" y="-35150"/>
                  <a:pt x="6099506" y="1800"/>
                  <a:pt x="6179824" y="0"/>
                </a:cubicBezTo>
                <a:cubicBezTo>
                  <a:pt x="6269277" y="135"/>
                  <a:pt x="6369667" y="-3601"/>
                  <a:pt x="6505006" y="0"/>
                </a:cubicBezTo>
                <a:cubicBezTo>
                  <a:pt x="6682382" y="-51022"/>
                  <a:pt x="6959124" y="34645"/>
                  <a:pt x="7144159" y="0"/>
                </a:cubicBezTo>
                <a:cubicBezTo>
                  <a:pt x="7289740" y="-109150"/>
                  <a:pt x="7515099" y="23371"/>
                  <a:pt x="7861804" y="0"/>
                </a:cubicBezTo>
                <a:cubicBezTo>
                  <a:pt x="8158731" y="-6149"/>
                  <a:pt x="8488432" y="63152"/>
                  <a:pt x="8725220" y="0"/>
                </a:cubicBezTo>
                <a:cubicBezTo>
                  <a:pt x="9043160" y="-14624"/>
                  <a:pt x="9679925" y="427407"/>
                  <a:pt x="9601200" y="875980"/>
                </a:cubicBezTo>
                <a:lnTo>
                  <a:pt x="9601200" y="875980"/>
                </a:lnTo>
                <a:cubicBezTo>
                  <a:pt x="9533334" y="1373505"/>
                  <a:pt x="9234884" y="1803014"/>
                  <a:pt x="8725220" y="1751960"/>
                </a:cubicBezTo>
                <a:cubicBezTo>
                  <a:pt x="8610273" y="1763549"/>
                  <a:pt x="8536224" y="1719486"/>
                  <a:pt x="8400037" y="1751960"/>
                </a:cubicBezTo>
                <a:cubicBezTo>
                  <a:pt x="8276452" y="1791363"/>
                  <a:pt x="8174049" y="1759388"/>
                  <a:pt x="8074854" y="1751960"/>
                </a:cubicBezTo>
                <a:cubicBezTo>
                  <a:pt x="7956425" y="1789320"/>
                  <a:pt x="7586961" y="1737298"/>
                  <a:pt x="7435702" y="1751960"/>
                </a:cubicBezTo>
                <a:cubicBezTo>
                  <a:pt x="7273561" y="1809031"/>
                  <a:pt x="7048662" y="1745139"/>
                  <a:pt x="6718057" y="1751960"/>
                </a:cubicBezTo>
                <a:cubicBezTo>
                  <a:pt x="6331152" y="1786311"/>
                  <a:pt x="6311790" y="1718073"/>
                  <a:pt x="6157397" y="1751960"/>
                </a:cubicBezTo>
                <a:cubicBezTo>
                  <a:pt x="5996854" y="1795599"/>
                  <a:pt x="5713268" y="1759592"/>
                  <a:pt x="5596737" y="1751960"/>
                </a:cubicBezTo>
                <a:cubicBezTo>
                  <a:pt x="5493103" y="1749505"/>
                  <a:pt x="5401364" y="1709202"/>
                  <a:pt x="5271554" y="1751960"/>
                </a:cubicBezTo>
                <a:cubicBezTo>
                  <a:pt x="5211702" y="1722632"/>
                  <a:pt x="4813623" y="1606317"/>
                  <a:pt x="4553910" y="1751960"/>
                </a:cubicBezTo>
                <a:cubicBezTo>
                  <a:pt x="4319420" y="1820935"/>
                  <a:pt x="4156566" y="1688794"/>
                  <a:pt x="4071742" y="1751960"/>
                </a:cubicBezTo>
                <a:cubicBezTo>
                  <a:pt x="3979956" y="1810659"/>
                  <a:pt x="3613646" y="1734825"/>
                  <a:pt x="3511082" y="1751960"/>
                </a:cubicBezTo>
                <a:cubicBezTo>
                  <a:pt x="3383558" y="1743501"/>
                  <a:pt x="3186567" y="1685969"/>
                  <a:pt x="2950422" y="1751960"/>
                </a:cubicBezTo>
                <a:cubicBezTo>
                  <a:pt x="2741658" y="1813644"/>
                  <a:pt x="2519698" y="1665735"/>
                  <a:pt x="2389762" y="1751960"/>
                </a:cubicBezTo>
                <a:cubicBezTo>
                  <a:pt x="2250162" y="1811852"/>
                  <a:pt x="1960922" y="1745571"/>
                  <a:pt x="1829102" y="1751960"/>
                </a:cubicBezTo>
                <a:cubicBezTo>
                  <a:pt x="1646358" y="1757267"/>
                  <a:pt x="1105789" y="1738266"/>
                  <a:pt x="875980" y="1751960"/>
                </a:cubicBezTo>
                <a:cubicBezTo>
                  <a:pt x="436105" y="1767563"/>
                  <a:pt x="-50628" y="1384774"/>
                  <a:pt x="0" y="875980"/>
                </a:cubicBezTo>
                <a:close/>
              </a:path>
              <a:path w="9601200" h="1751960" fill="none" stroke="0" extrusionOk="0">
                <a:moveTo>
                  <a:pt x="0" y="875980"/>
                </a:moveTo>
                <a:cubicBezTo>
                  <a:pt x="-72644" y="373703"/>
                  <a:pt x="237684" y="-139102"/>
                  <a:pt x="875980" y="0"/>
                </a:cubicBezTo>
                <a:cubicBezTo>
                  <a:pt x="1106121" y="-51757"/>
                  <a:pt x="1341625" y="-7885"/>
                  <a:pt x="1515132" y="0"/>
                </a:cubicBezTo>
                <a:cubicBezTo>
                  <a:pt x="1675774" y="-13305"/>
                  <a:pt x="1772346" y="30679"/>
                  <a:pt x="1918808" y="0"/>
                </a:cubicBezTo>
                <a:cubicBezTo>
                  <a:pt x="2083832" y="-35651"/>
                  <a:pt x="2145881" y="18853"/>
                  <a:pt x="2322483" y="0"/>
                </a:cubicBezTo>
                <a:cubicBezTo>
                  <a:pt x="2451603" y="4656"/>
                  <a:pt x="2662241" y="86989"/>
                  <a:pt x="2883143" y="0"/>
                </a:cubicBezTo>
                <a:cubicBezTo>
                  <a:pt x="3084378" y="-55359"/>
                  <a:pt x="3135223" y="19388"/>
                  <a:pt x="3208326" y="0"/>
                </a:cubicBezTo>
                <a:cubicBezTo>
                  <a:pt x="3278747" y="-13827"/>
                  <a:pt x="3569520" y="79752"/>
                  <a:pt x="3690493" y="0"/>
                </a:cubicBezTo>
                <a:cubicBezTo>
                  <a:pt x="3808611" y="-21573"/>
                  <a:pt x="4042839" y="68944"/>
                  <a:pt x="4251153" y="0"/>
                </a:cubicBezTo>
                <a:cubicBezTo>
                  <a:pt x="4436286" y="-103672"/>
                  <a:pt x="4782528" y="24157"/>
                  <a:pt x="4890306" y="0"/>
                </a:cubicBezTo>
                <a:cubicBezTo>
                  <a:pt x="5040157" y="-38830"/>
                  <a:pt x="5241479" y="10279"/>
                  <a:pt x="5529458" y="0"/>
                </a:cubicBezTo>
                <a:cubicBezTo>
                  <a:pt x="5756895" y="-60808"/>
                  <a:pt x="5900867" y="23979"/>
                  <a:pt x="6011626" y="0"/>
                </a:cubicBezTo>
                <a:cubicBezTo>
                  <a:pt x="6070348" y="25624"/>
                  <a:pt x="6364895" y="69694"/>
                  <a:pt x="6729270" y="0"/>
                </a:cubicBezTo>
                <a:cubicBezTo>
                  <a:pt x="7070771" y="-39401"/>
                  <a:pt x="7068279" y="27169"/>
                  <a:pt x="7211438" y="0"/>
                </a:cubicBezTo>
                <a:cubicBezTo>
                  <a:pt x="7425455" y="-6567"/>
                  <a:pt x="7641414" y="56513"/>
                  <a:pt x="7929083" y="0"/>
                </a:cubicBezTo>
                <a:cubicBezTo>
                  <a:pt x="8179533" y="52756"/>
                  <a:pt x="8528384" y="-1835"/>
                  <a:pt x="8725220" y="0"/>
                </a:cubicBezTo>
                <a:cubicBezTo>
                  <a:pt x="9214607" y="107959"/>
                  <a:pt x="9539813" y="258136"/>
                  <a:pt x="9601200" y="875980"/>
                </a:cubicBezTo>
                <a:lnTo>
                  <a:pt x="9601200" y="875980"/>
                </a:lnTo>
                <a:cubicBezTo>
                  <a:pt x="9587930" y="1302072"/>
                  <a:pt x="9155630" y="1757092"/>
                  <a:pt x="8725220" y="1751960"/>
                </a:cubicBezTo>
                <a:cubicBezTo>
                  <a:pt x="8617775" y="1785192"/>
                  <a:pt x="8315202" y="1763513"/>
                  <a:pt x="8164560" y="1751960"/>
                </a:cubicBezTo>
                <a:cubicBezTo>
                  <a:pt x="7965403" y="1815637"/>
                  <a:pt x="7867887" y="1651231"/>
                  <a:pt x="7603900" y="1751960"/>
                </a:cubicBezTo>
                <a:cubicBezTo>
                  <a:pt x="7345528" y="1778506"/>
                  <a:pt x="7158871" y="1745347"/>
                  <a:pt x="7043240" y="1751960"/>
                </a:cubicBezTo>
                <a:cubicBezTo>
                  <a:pt x="6961476" y="1774223"/>
                  <a:pt x="6541036" y="1724195"/>
                  <a:pt x="6325595" y="1751960"/>
                </a:cubicBezTo>
                <a:cubicBezTo>
                  <a:pt x="6076462" y="1791881"/>
                  <a:pt x="5899710" y="1702323"/>
                  <a:pt x="5607950" y="1751960"/>
                </a:cubicBezTo>
                <a:cubicBezTo>
                  <a:pt x="5370025" y="1825488"/>
                  <a:pt x="5210510" y="1724958"/>
                  <a:pt x="4968798" y="1751960"/>
                </a:cubicBezTo>
                <a:cubicBezTo>
                  <a:pt x="4756498" y="1784618"/>
                  <a:pt x="4524702" y="1721439"/>
                  <a:pt x="4408138" y="1751960"/>
                </a:cubicBezTo>
                <a:cubicBezTo>
                  <a:pt x="4249825" y="1782136"/>
                  <a:pt x="4180194" y="1755527"/>
                  <a:pt x="4004463" y="1751960"/>
                </a:cubicBezTo>
                <a:cubicBezTo>
                  <a:pt x="3798020" y="1761159"/>
                  <a:pt x="3531481" y="1727732"/>
                  <a:pt x="3365310" y="1751960"/>
                </a:cubicBezTo>
                <a:cubicBezTo>
                  <a:pt x="3209137" y="1757870"/>
                  <a:pt x="2993922" y="1687009"/>
                  <a:pt x="2726158" y="1751960"/>
                </a:cubicBezTo>
                <a:cubicBezTo>
                  <a:pt x="2436595" y="1771464"/>
                  <a:pt x="2527419" y="1747882"/>
                  <a:pt x="2400975" y="1751960"/>
                </a:cubicBezTo>
                <a:cubicBezTo>
                  <a:pt x="2290874" y="1722858"/>
                  <a:pt x="2000724" y="1712330"/>
                  <a:pt x="1840315" y="1751960"/>
                </a:cubicBezTo>
                <a:cubicBezTo>
                  <a:pt x="1680516" y="1783668"/>
                  <a:pt x="1625566" y="1748789"/>
                  <a:pt x="1515132" y="1751960"/>
                </a:cubicBezTo>
                <a:cubicBezTo>
                  <a:pt x="1434146" y="1779781"/>
                  <a:pt x="1120050" y="1677788"/>
                  <a:pt x="875980" y="1751960"/>
                </a:cubicBezTo>
                <a:cubicBezTo>
                  <a:pt x="579679" y="1805825"/>
                  <a:pt x="24562" y="1333938"/>
                  <a:pt x="0" y="87598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299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Berkshire Swash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99</cp:revision>
  <dcterms:created xsi:type="dcterms:W3CDTF">2021-12-09T09:13:10Z</dcterms:created>
  <dcterms:modified xsi:type="dcterms:W3CDTF">2025-03-17T05:44:24Z</dcterms:modified>
</cp:coreProperties>
</file>