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3"/>
  </p:notesMasterIdLst>
  <p:sldIdLst>
    <p:sldId id="296" r:id="rId4"/>
    <p:sldId id="257" r:id="rId5"/>
    <p:sldId id="256" r:id="rId6"/>
    <p:sldId id="297" r:id="rId7"/>
    <p:sldId id="300" r:id="rId8"/>
    <p:sldId id="282" r:id="rId9"/>
    <p:sldId id="301" r:id="rId10"/>
    <p:sldId id="302"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10" autoAdjust="0"/>
  </p:normalViewPr>
  <p:slideViewPr>
    <p:cSldViewPr snapToGrid="0">
      <p:cViewPr varScale="1">
        <p:scale>
          <a:sx n="66" d="100"/>
          <a:sy n="66" d="100"/>
        </p:scale>
        <p:origin x="7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slideLayout" Target="../slideLayouts/slideLayout23.xml"/><Relationship Id="rId7" Type="http://schemas.openxmlformats.org/officeDocument/2006/relationships/image" Target="../media/image1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gif"/><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pic>
        <p:nvPicPr>
          <p:cNvPr id="12" name="Picture 11">
            <a:extLst>
              <a:ext uri="{FF2B5EF4-FFF2-40B4-BE49-F238E27FC236}">
                <a16:creationId xmlns:a16="http://schemas.microsoft.com/office/drawing/2014/main" id="{622C8ED1-3383-49F9-A729-457B27749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1605" r="-1605"/>
            </a:stretch>
          </a:blipFill>
        </p:spPr>
        <p:txBody>
          <a:bodyPr/>
          <a:lstStyle/>
          <a:p>
            <a:pPr defTabSz="609630"/>
            <a:endParaRPr lang="en-US" sz="1200">
              <a:solidFill>
                <a:prstClr val="black"/>
              </a:solidFill>
              <a:latin typeface="Calibri"/>
            </a:endParaRPr>
          </a:p>
        </p:txBody>
      </p:sp>
      <p:pic>
        <p:nvPicPr>
          <p:cNvPr id="3" name="Picture 3"/>
          <p:cNvPicPr>
            <a:picLocks noChangeAspect="1"/>
          </p:cNvPicPr>
          <p:nvPr/>
        </p:nvPicPr>
        <p:blipFill>
          <a:blip r:embed="rId5"/>
          <a:srcRect/>
          <a:stretch>
            <a:fillRect/>
          </a:stretch>
        </p:blipFill>
        <p:spPr>
          <a:xfrm>
            <a:off x="6128065" y="1039759"/>
            <a:ext cx="5775158" cy="5486400"/>
          </a:xfrm>
          <a:prstGeom prst="rect">
            <a:avLst/>
          </a:prstGeom>
        </p:spPr>
      </p:pic>
      <p:pic>
        <p:nvPicPr>
          <p:cNvPr id="4" name="Picture 4"/>
          <p:cNvPicPr>
            <a:picLocks noChangeAspect="1"/>
          </p:cNvPicPr>
          <p:nvPr/>
        </p:nvPicPr>
        <p:blipFill>
          <a:blip r:embed="rId5"/>
          <a:srcRect/>
          <a:stretch>
            <a:fillRect/>
          </a:stretch>
        </p:blipFill>
        <p:spPr>
          <a:xfrm>
            <a:off x="685800" y="1039759"/>
            <a:ext cx="5775158" cy="5486400"/>
          </a:xfrm>
          <a:prstGeom prst="rect">
            <a:avLst/>
          </a:prstGeom>
        </p:spPr>
      </p:pic>
      <p:sp>
        <p:nvSpPr>
          <p:cNvPr id="7" name="Freeform 2">
            <a:extLst>
              <a:ext uri="{FF2B5EF4-FFF2-40B4-BE49-F238E27FC236}">
                <a16:creationId xmlns:a16="http://schemas.microsoft.com/office/drawing/2014/main" id="{20EADD6B-D326-414A-E392-058D5C59FE45}"/>
              </a:ext>
            </a:extLst>
          </p:cNvPr>
          <p:cNvSpPr/>
          <p:nvPr/>
        </p:nvSpPr>
        <p:spPr>
          <a:xfrm>
            <a:off x="3606800" y="2667000"/>
            <a:ext cx="3135086" cy="2743200"/>
          </a:xfrm>
          <a:custGeom>
            <a:avLst/>
            <a:gdLst/>
            <a:ahLst/>
            <a:cxnLst/>
            <a:rect l="l" t="t" r="r" b="b"/>
            <a:pathLst>
              <a:path w="4702629" h="4114800">
                <a:moveTo>
                  <a:pt x="0" y="0"/>
                </a:moveTo>
                <a:lnTo>
                  <a:pt x="4702628" y="0"/>
                </a:lnTo>
                <a:lnTo>
                  <a:pt x="470262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8" name="Picture 2">
            <a:extLst>
              <a:ext uri="{FF2B5EF4-FFF2-40B4-BE49-F238E27FC236}">
                <a16:creationId xmlns:a16="http://schemas.microsoft.com/office/drawing/2014/main" id="{7DCC5236-6A99-785F-2EFC-5F19F708D21C}"/>
              </a:ext>
            </a:extLst>
          </p:cNvPr>
          <p:cNvPicPr>
            <a:picLocks noChangeAspect="1"/>
          </p:cNvPicPr>
          <p:nvPr/>
        </p:nvPicPr>
        <p:blipFill>
          <a:blip r:embed="rId8"/>
          <a:srcRect/>
          <a:stretch>
            <a:fillRect/>
          </a:stretch>
        </p:blipFill>
        <p:spPr>
          <a:xfrm>
            <a:off x="4419600" y="2209800"/>
            <a:ext cx="5294376" cy="5486400"/>
          </a:xfrm>
          <a:prstGeom prst="rect">
            <a:avLst/>
          </a:prstGeom>
        </p:spPr>
      </p:pic>
      <p:pic>
        <p:nvPicPr>
          <p:cNvPr id="9" name="Picture 2">
            <a:extLst>
              <a:ext uri="{FF2B5EF4-FFF2-40B4-BE49-F238E27FC236}">
                <a16:creationId xmlns:a16="http://schemas.microsoft.com/office/drawing/2014/main" id="{831D6589-16F8-9838-C0F8-C43B8BF4E31E}"/>
              </a:ext>
            </a:extLst>
          </p:cNvPr>
          <p:cNvPicPr>
            <a:picLocks noChangeAspect="1"/>
          </p:cNvPicPr>
          <p:nvPr/>
        </p:nvPicPr>
        <p:blipFill>
          <a:blip r:embed="rId8"/>
          <a:srcRect/>
          <a:stretch>
            <a:fillRect/>
          </a:stretch>
        </p:blipFill>
        <p:spPr>
          <a:xfrm>
            <a:off x="4521200" y="2311400"/>
            <a:ext cx="5294376" cy="5486400"/>
          </a:xfrm>
          <a:prstGeom prst="rect">
            <a:avLst/>
          </a:prstGeom>
        </p:spPr>
      </p:pic>
      <p:pic>
        <p:nvPicPr>
          <p:cNvPr id="10" name="Picture 2">
            <a:extLst>
              <a:ext uri="{FF2B5EF4-FFF2-40B4-BE49-F238E27FC236}">
                <a16:creationId xmlns:a16="http://schemas.microsoft.com/office/drawing/2014/main" id="{0690EAB7-870F-53F5-E917-266669A074C9}"/>
              </a:ext>
            </a:extLst>
          </p:cNvPr>
          <p:cNvPicPr>
            <a:picLocks noChangeAspect="1"/>
          </p:cNvPicPr>
          <p:nvPr/>
        </p:nvPicPr>
        <p:blipFill>
          <a:blip r:embed="rId8"/>
          <a:srcRect/>
          <a:stretch>
            <a:fillRect/>
          </a:stretch>
        </p:blipFill>
        <p:spPr>
          <a:xfrm>
            <a:off x="609600" y="2463800"/>
            <a:ext cx="5294376" cy="5486400"/>
          </a:xfrm>
          <a:prstGeom prst="rect">
            <a:avLst/>
          </a:prstGeom>
        </p:spPr>
      </p:pic>
      <p:pic>
        <p:nvPicPr>
          <p:cNvPr id="11" name="Picture 10">
            <a:extLst>
              <a:ext uri="{FF2B5EF4-FFF2-40B4-BE49-F238E27FC236}">
                <a16:creationId xmlns:a16="http://schemas.microsoft.com/office/drawing/2014/main" id="{7189A806-C5EE-7890-E3A8-5DFD40434E14}"/>
              </a:ext>
            </a:extLst>
          </p:cNvPr>
          <p:cNvPicPr>
            <a:picLocks noChangeAspect="1"/>
          </p:cNvPicPr>
          <p:nvPr/>
        </p:nvPicPr>
        <p:blipFill>
          <a:blip r:embed="rId9"/>
          <a:stretch>
            <a:fillRect/>
          </a:stretch>
        </p:blipFill>
        <p:spPr>
          <a:xfrm>
            <a:off x="152400" y="482600"/>
            <a:ext cx="10769600" cy="3885938"/>
          </a:xfrm>
          <a:prstGeom prst="rect">
            <a:avLst/>
          </a:prstGeom>
        </p:spPr>
      </p:pic>
      <p:pic>
        <p:nvPicPr>
          <p:cNvPr id="15" name="Tieng-chuong-chuong-trinh-rung-chuong-vang-www_tiengdong_com (1)">
            <a:hlinkClick r:id="" action="ppaction://media"/>
            <a:extLst>
              <a:ext uri="{FF2B5EF4-FFF2-40B4-BE49-F238E27FC236}">
                <a16:creationId xmlns:a16="http://schemas.microsoft.com/office/drawing/2014/main" id="{E438FD9B-662F-04E4-393E-5D3E7D69C78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 y="482600"/>
            <a:ext cx="552345" cy="552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24" fill="hold"/>
                                        <p:tgtEl>
                                          <p:spTgt spid="15"/>
                                        </p:tgtEl>
                                      </p:cBhvr>
                                    </p:cmd>
                                  </p:childTnLst>
                                </p:cTn>
                              </p:par>
                              <p:par>
                                <p:cTn id="7" presetID="6" presetClass="emph" presetSubtype="0" repeatCount="indefinite" fill="hold" nodeType="withEffect">
                                  <p:stCondLst>
                                    <p:cond delay="0"/>
                                  </p:stCondLst>
                                  <p:childTnLst>
                                    <p:animScale>
                                      <p:cBhvr>
                                        <p:cTn id="8" dur="2000" fill="hold"/>
                                        <p:tgtEl>
                                          <p:spTgt spid="11"/>
                                        </p:tgtEl>
                                      </p:cBhvr>
                                      <p:by x="120000" y="120000"/>
                                    </p:animScale>
                                  </p:childTnLst>
                                </p:cTn>
                              </p:par>
                              <p:par>
                                <p:cTn id="9" presetID="32" presetClass="emph" presetSubtype="0" repeatCount="indefinite" fill="hold" nodeType="withEffect">
                                  <p:stCondLst>
                                    <p:cond delay="0"/>
                                  </p:stCondLst>
                                  <p:childTnLst>
                                    <p:animRot by="120000">
                                      <p:cBhvr>
                                        <p:cTn id="10" dur="75" fill="hold">
                                          <p:stCondLst>
                                            <p:cond delay="0"/>
                                          </p:stCondLst>
                                        </p:cTn>
                                        <p:tgtEl>
                                          <p:spTgt spid="7"/>
                                        </p:tgtEl>
                                        <p:attrNameLst>
                                          <p:attrName>r</p:attrName>
                                        </p:attrNameLst>
                                      </p:cBhvr>
                                    </p:animRot>
                                    <p:animRot by="-240000">
                                      <p:cBhvr>
                                        <p:cTn id="11" dur="150" fill="hold">
                                          <p:stCondLst>
                                            <p:cond delay="150"/>
                                          </p:stCondLst>
                                        </p:cTn>
                                        <p:tgtEl>
                                          <p:spTgt spid="7"/>
                                        </p:tgtEl>
                                        <p:attrNameLst>
                                          <p:attrName>r</p:attrName>
                                        </p:attrNameLst>
                                      </p:cBhvr>
                                    </p:animRot>
                                    <p:animRot by="240000">
                                      <p:cBhvr>
                                        <p:cTn id="12" dur="150" fill="hold">
                                          <p:stCondLst>
                                            <p:cond delay="300"/>
                                          </p:stCondLst>
                                        </p:cTn>
                                        <p:tgtEl>
                                          <p:spTgt spid="7"/>
                                        </p:tgtEl>
                                        <p:attrNameLst>
                                          <p:attrName>r</p:attrName>
                                        </p:attrNameLst>
                                      </p:cBhvr>
                                    </p:animRot>
                                    <p:animRot by="-240000">
                                      <p:cBhvr>
                                        <p:cTn id="13" dur="150" fill="hold">
                                          <p:stCondLst>
                                            <p:cond delay="450"/>
                                          </p:stCondLst>
                                        </p:cTn>
                                        <p:tgtEl>
                                          <p:spTgt spid="7"/>
                                        </p:tgtEl>
                                        <p:attrNameLst>
                                          <p:attrName>r</p:attrName>
                                        </p:attrNameLst>
                                      </p:cBhvr>
                                    </p:animRot>
                                    <p:animRot by="120000">
                                      <p:cBhvr>
                                        <p:cTn id="14" dur="150" fill="hold">
                                          <p:stCondLst>
                                            <p:cond delay="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repeatCount="indefinite" fill="hold" display="0">
                  <p:stCondLst>
                    <p:cond delay="indefinite"/>
                  </p:stCondLst>
                  <p:endCondLst>
                    <p:cond evt="onStopAudio" delay="0">
                      <p:tgtEl>
                        <p:sldTgt/>
                      </p:tgtEl>
                    </p:cond>
                    <p:cond evt="onNext"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719</TotalTime>
  <Words>223</Words>
  <Application>Microsoft Office PowerPoint</Application>
  <PresentationFormat>Widescreen</PresentationFormat>
  <Paragraphs>15</Paragraphs>
  <Slides>9</Slides>
  <Notes>0</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#9Slide02 Noi dung dai</vt:lpstr>
      <vt:lpstr>#9Slide02 Tieu de dai</vt: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13</cp:revision>
  <dcterms:created xsi:type="dcterms:W3CDTF">2023-12-02T07:45:56Z</dcterms:created>
  <dcterms:modified xsi:type="dcterms:W3CDTF">2025-02-13T06:44:22Z</dcterms:modified>
</cp:coreProperties>
</file>