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92" r:id="rId5"/>
    <p:sldId id="272" r:id="rId6"/>
    <p:sldId id="286" r:id="rId7"/>
    <p:sldId id="261" r:id="rId8"/>
    <p:sldId id="273" r:id="rId9"/>
    <p:sldId id="289" r:id="rId10"/>
    <p:sldId id="290" r:id="rId11"/>
    <p:sldId id="269" r:id="rId12"/>
    <p:sldId id="267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3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24.svg"/><Relationship Id="rId4" Type="http://schemas.openxmlformats.org/officeDocument/2006/relationships/image" Target="../media/image4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24.svg"/><Relationship Id="rId2" Type="http://schemas.openxmlformats.org/officeDocument/2006/relationships/image" Target="../media/image18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2.svg"/><Relationship Id="rId4" Type="http://schemas.openxmlformats.org/officeDocument/2006/relationships/image" Target="../media/image20.svg"/><Relationship Id="rId9" Type="http://schemas.openxmlformats.org/officeDocument/2006/relationships/image" Target="../media/image21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404181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207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#9Slide03 Neutra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36</cp:revision>
  <dcterms:created xsi:type="dcterms:W3CDTF">2006-08-16T00:00:00Z</dcterms:created>
  <dcterms:modified xsi:type="dcterms:W3CDTF">2025-02-13T06:43:38Z</dcterms:modified>
  <dc:identifier>DAGXpVHRm8M</dc:identifier>
</cp:coreProperties>
</file>