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7" r:id="rId2"/>
    <p:sldMasterId id="2147483729" r:id="rId3"/>
  </p:sldMasterIdLst>
  <p:notesMasterIdLst>
    <p:notesMasterId r:id="rId13"/>
  </p:notesMasterIdLst>
  <p:sldIdLst>
    <p:sldId id="424" r:id="rId4"/>
    <p:sldId id="3245" r:id="rId5"/>
    <p:sldId id="3244" r:id="rId6"/>
    <p:sldId id="3253" r:id="rId7"/>
    <p:sldId id="3255" r:id="rId8"/>
    <p:sldId id="3256" r:id="rId9"/>
    <p:sldId id="3257" r:id="rId10"/>
    <p:sldId id="3258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3557" autoAdjust="0"/>
  </p:normalViewPr>
  <p:slideViewPr>
    <p:cSldViewPr snapToGrid="0" showGuides="1">
      <p:cViewPr varScale="1">
        <p:scale>
          <a:sx n="68" d="100"/>
          <a:sy n="68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67A3-BCA6-46EF-AFEE-DF434DF4BD2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1F92-A566-49EB-AD67-1A55A6A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FC14-1882-4B4B-833E-8336300F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D54-1974-4C2D-9099-EAAE9B3B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024-A81C-4495-A7BE-C0057F6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23F-BBD7-42A6-9456-02F5E10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E03B-7845-4B4B-9A60-0D465501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11E6-C0D8-4C9E-AFA3-CA0722B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88E0-4367-48B5-B408-63B0A75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F9-88D7-4321-93EC-4150DF3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E8E8-5940-4548-B385-484A6AEA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FB06-4FD2-4FB5-82FA-4EDA573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DECE-659C-4339-9846-2E5B3E25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852E-6A27-4C2A-9811-B0EA740E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E82C-806C-4933-9909-B8716A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B776-7F68-4DBD-83CA-A402042C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955-C534-4FD5-A26A-270BBAD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1DC6-FA69-4F55-B74C-581BA78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5F8-38A2-4913-AD55-0FB92A26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E7C3-B234-4930-9D67-5118C5BB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FBDA-F6E7-4AA6-ABC2-1659FD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198-AC7F-468C-A7DC-23E63E8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0905-BC59-4676-869D-7B17102D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52DF-2C34-4468-BC9B-553DFFF5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B3CD-A648-465E-909F-E6835C1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833B-43DA-4EC6-AF3A-554568B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FF7-287D-4382-88A4-E75B819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43B-3A61-4240-AA4A-AAB3931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770-9AE9-497C-A8A6-0A5B1F8A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D379-9C2B-484C-9AC3-4088B8C2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D7F7-8894-4407-86EC-7FBB15E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D7DF-2555-4444-B11E-B7055B8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33EB-E15A-4FFB-8E0F-1D8CEE61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9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2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67D-E455-49DF-BECC-4C410360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66FA-32EF-45C5-9322-F1EF8423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862C-98A9-4E37-B601-D890AB5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F23-011A-4F3E-926B-4DE6694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B653-9B84-4491-8782-4B657D4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F3D-8CD7-4A24-919D-95E9A90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E858-7EF2-4E4E-8EAB-2EAE3963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80-8AE1-4C49-84C7-57AFA86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B017-5A7D-4BA5-9C1D-241F74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1E37-CA8C-421B-A743-60DF714D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32D1-E95C-4181-BCCA-FABD468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28DE-B701-42D8-A3B5-9E0FFA20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7205-FBE3-4903-B1B1-4026160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7094-CDBC-487D-B97E-4133C785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03B3-3222-4AE0-994E-9201928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82A8-1560-42BC-B2FD-9F536E4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0940-E49D-4FE7-889E-6322A039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3234-C5FD-4310-A349-89984EB4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686C-A277-4551-A3FE-680285B5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E9CC-09FB-46EE-AB8A-BB1CDA7C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CA8A-52FB-49EC-B08C-504A3A9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1A59-B1A5-4B44-8D75-205D60B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C5B18-AA38-4548-9FF9-AB6025A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D3-7DC6-4D3F-A488-5C566AF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B4F3-7519-42DD-BF88-55A917CF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48F9-185C-4873-AD3A-400A9BEE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8-63C1-4FE3-8F96-5BBE927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E4C67-3519-4481-AEA0-4B0C630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1A1E-748E-4A31-AC97-4C79E65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4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749-A515-4D03-AAD1-DAF93A3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DA4A-A884-47D8-B5E5-D413F51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3B24-BFFB-452B-BC9B-D041D0AE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70A2-D3EE-498B-A4E1-22A9CF331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5FD6-6C16-4CC7-9045-96BAC9041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36C29-2121-42E8-9DEB-7D52A7E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D17A-A9D3-436B-B612-67F9A1E4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F2E1-4D92-4235-B937-A49850DC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7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4978-2DED-4840-BAC0-83481CE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1D3B-5391-4510-BC19-8BBC0BC6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3B21-236B-4433-A373-DFBDA5B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92E79-00D2-4A16-91D6-8FE7DFA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4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BADB-B828-4C95-8C21-35F729E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A08D-1FD9-483B-A9D1-7BE77AD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B050-06B0-45C7-81EC-C83820B9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4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36C7-8406-4BF8-80D4-43C7F12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FC66-1A71-4B2E-8AE0-EA0B25A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A66A-8542-4FAB-A579-5289718F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B005-061E-4A76-9CE5-41A0194B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655-F049-4457-8977-53742E99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B95-045F-4120-A31A-ACE333B0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ABF-0BF0-41D7-88DD-D133BB8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1574-3820-47A6-9902-44702780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BF8E-B1A6-4D57-99B2-74FD42AF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D13B-DF10-49DC-BD4B-4D37B50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106-D099-4EAE-B792-35FFB44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7CBB-A30F-4FAA-971D-8635BC7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7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16E-59AD-4C72-B28A-1909C25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CA06-8065-4A3B-A993-9B7DD780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E4AB-0D37-47BD-BD88-B4FDB6D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4339-013A-4811-B9AC-FD10E7B0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21C0-6442-4080-9FB6-47A812D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2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E21B-C6E0-47BE-B87E-A248E5F3E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A6A6-F18C-459A-AC87-38CB8F7E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D83-5888-4407-AF21-2504F432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BCF1-4DAC-4837-BA5A-6466C1A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FD9F-B6FD-428F-93C7-53CA70D4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BB2A-CA53-411A-9CDB-C4509EDCB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27E8C-B88B-4569-9349-33031EAC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06B4-9F1F-4127-A585-3125AE9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20E9D-0086-48B0-AA15-3875408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AD2D-B9E7-42A2-9B9E-B74423EE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3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BA8F-78D8-4063-B146-10EB02C5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9F4E-D6F3-4F23-BBC5-B9489763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7201-30AD-4092-B057-216B8B08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3B44-B9FB-45FD-88A6-56DA57A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F92CE-5441-409D-9F27-6F07429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96E-9C0F-453B-AF47-B7301303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1A85-F82F-430D-8C72-62CF622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EEF7B-357D-4A99-BA5D-885D4E42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A933-53EB-4AD2-B4C3-8291E52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4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5ED6-8DEB-4633-B15C-1AB066B7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6A3D4-A95C-44DF-AEAB-8BA2EA2A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11CD-B801-428F-9ADC-2C12BC0E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D41F-9BD9-4453-B967-254A1B01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8BF62-999A-4E12-BF65-571F834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0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6B0B-3FE9-41A5-9F2B-30A7FA07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A450-6BD6-4C32-B0D2-83DF004C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73E96-578F-438F-B7B9-314C6755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7F0B5-98C2-4F9D-B1FA-F7B4E5D3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765F-90CE-49C7-99BC-9CAEF889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35F9D-5432-485E-B054-71357D4D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9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45B7-75CE-4BB9-B5BD-1A53167B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7C7B-114C-4D92-A516-103B28E1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8E058-3EA4-4C51-B25C-6E01870D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E2DE2-E9F6-44CF-B425-B51EA63B1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7F7DF-458B-4D54-A57F-FA3B153E0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A62A2-1E8A-4559-8EA7-AE61D775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7F85F-9EE7-4F65-A8E8-35A1E99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B6A3F-8CF2-48BE-87BE-C2597842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6DA-184D-4580-B721-957E5BEA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76F5-6150-44CE-97BC-338C5F4E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E67E7-4E21-4F54-B34B-F9FA986D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7C703-A273-4792-9CEB-8DFE073D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0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48C17-B82F-4457-B4BE-1ECA37FD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FEFB4-23D6-4394-BA7B-1562B7E6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2658E-8339-4179-8EC5-A5AFB2A9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9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7BC5-3B18-41CB-B097-D0440F0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82C-9863-447A-9872-98ED8DCF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C587B-7B00-4925-A560-65CD6711D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FC75-8DA1-4F84-B7DB-93E91C74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4BD30-E2B9-49BA-B6D5-B93F7EEC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18483-D88D-4BAE-B612-68A28690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802-3710-4778-9EA6-69A98529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EFBF9-A65C-40D6-8D48-FAB445949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5D3E-F16D-46B1-87B9-34FE0569F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FF185-F2B1-4FCD-848D-CEC468A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D7C3-6E8D-4CC4-B98F-37A2FDD4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B27B-51FB-4A37-8F9D-26144E12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9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5297-D315-4FE2-9CFD-F453ADFC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1B4FB-ED6B-4043-89D0-F7993180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3533-A683-4F52-B527-C3CAFC98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5EF9-A5E4-48F5-8474-98C7481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E793-AEF9-4CBD-9F87-7060BD06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20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45E18-ABDD-47FE-8B76-8526EF786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7839B-F8BF-47A7-BD28-2CDB9D646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E3B2-678C-4CEE-AF8B-A18220A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571D-618E-489F-A091-E9C07A86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1203-3041-4AE1-BF72-4ABEFEFC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8BB-B517-40BB-AB49-95BD1B2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43F-8A3A-481F-932C-AC22821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8B88-3003-4DCE-B407-71A9969C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86F-321C-4455-8EF7-ACED630D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294-9AE8-45B3-86FC-84D6ADF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DC74-A6B1-4E37-8A5F-D3E61C8D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0C37-B959-460E-9A85-36BE625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FA80-3F6F-40A5-90C8-894B557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526B-DBE0-449D-9553-A617576C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A61-C682-4E99-A310-6377F695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3ECB2-52D7-4631-994D-79520B8E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E19-ED59-476E-B8E8-FE99D65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A1D4A-6920-4555-9255-3E5DF1DB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8624-6B51-4239-8E6E-8A1CFF4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BCC0-06ED-4CCA-ABF7-7A48E37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3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704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tic Jungle Landscape With Waterfall And Pond Scene Wildlife Paradise  Vector, Scene, Wildlife, Paradise PNG and Vector with Transparent  Background for Free Download">
            <a:extLst>
              <a:ext uri="{FF2B5EF4-FFF2-40B4-BE49-F238E27FC236}">
                <a16:creationId xmlns:a16="http://schemas.microsoft.com/office/drawing/2014/main" id="{D5FF4617-70CE-4618-8610-0B5E5798D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568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0343-8E95-A019-9932-837CD48A20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665" y="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597EF1-4078-14F7-3658-8D6B8BAA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337721"/>
            <a:ext cx="10181202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77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162D37A-C3AD-7A6B-8296-9F8E9C6E6D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6A3641D-3493-506C-38EB-832164E8B5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4429B8-582A-2DDA-216A-34267CB9F84D}"/>
              </a:ext>
            </a:extLst>
          </p:cNvPr>
          <p:cNvGrpSpPr/>
          <p:nvPr/>
        </p:nvGrpSpPr>
        <p:grpSpPr>
          <a:xfrm>
            <a:off x="1670089" y="-128062"/>
            <a:ext cx="10280906" cy="5839112"/>
            <a:chOff x="1670089" y="-128062"/>
            <a:chExt cx="7803052" cy="5839112"/>
          </a:xfrm>
        </p:grpSpPr>
        <p:pic>
          <p:nvPicPr>
            <p:cNvPr id="12" name="Picture 11" descr="A group of balloons&#10;&#10;Description automatically generated with low confidence">
              <a:extLst>
                <a:ext uri="{FF2B5EF4-FFF2-40B4-BE49-F238E27FC236}">
                  <a16:creationId xmlns:a16="http://schemas.microsoft.com/office/drawing/2014/main" id="{FE4D9ADF-5173-7DC8-7AC0-6CF515430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89" y="-128062"/>
              <a:ext cx="7803052" cy="583911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176138-077C-E91D-9EA1-9A1C2CD057D6}"/>
                </a:ext>
              </a:extLst>
            </p:cNvPr>
            <p:cNvSpPr txBox="1"/>
            <p:nvPr/>
          </p:nvSpPr>
          <p:spPr>
            <a:xfrm>
              <a:off x="3259279" y="2136800"/>
              <a:ext cx="4927790" cy="2492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kumimoji="0" lang="en-US" sz="5400" b="1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kumimoji="0" lang="en-US" sz="5400" b="1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di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E5E7C35-751F-A3B2-CEC9-D3941826B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42" name="Picture 2" descr="Pin on Teacher resources">
            <a:extLst>
              <a:ext uri="{FF2B5EF4-FFF2-40B4-BE49-F238E27FC236}">
                <a16:creationId xmlns:a16="http://schemas.microsoft.com/office/drawing/2014/main" id="{17D3D109-E367-3A32-AACD-ACC6C8B1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BA97E-4C27-581C-3B39-79FFC0072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45519"/>
            <a:ext cx="3908261" cy="41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895229" y="168687"/>
            <a:ext cx="4089823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1. </a:t>
            </a:r>
            <a:r>
              <a:rPr lang="en-US" sz="4800" dirty="0" err="1">
                <a:solidFill>
                  <a:srgbClr val="002060"/>
                </a:solidFill>
              </a:rPr>
              <a:t>Chuẩn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bị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1391B-9AD2-AA34-E341-A6EFAFE17BC3}"/>
              </a:ext>
            </a:extLst>
          </p:cNvPr>
          <p:cNvSpPr txBox="1"/>
          <p:nvPr/>
        </p:nvSpPr>
        <p:spPr>
          <a:xfrm>
            <a:off x="1105786" y="1796902"/>
            <a:ext cx="1083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Thành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Loa (Hà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Văn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(Hà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(Thành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Chí Minh)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90344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4405E-0370-D969-B2C2-5B93D9DEF7A9}"/>
              </a:ext>
            </a:extLst>
          </p:cNvPr>
          <p:cNvSpPr txBox="1"/>
          <p:nvPr/>
        </p:nvSpPr>
        <p:spPr>
          <a:xfrm>
            <a:off x="1665767" y="531628"/>
            <a:ext cx="1052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Chuẩn bị nội dung cho bài giới thiệu.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A352D5-94DA-5D0B-F1D4-F7E5582BF67B}"/>
              </a:ext>
            </a:extLst>
          </p:cNvPr>
          <p:cNvSpPr/>
          <p:nvPr/>
        </p:nvSpPr>
        <p:spPr>
          <a:xfrm>
            <a:off x="1103375" y="1662233"/>
            <a:ext cx="10208790" cy="4043895"/>
          </a:xfrm>
          <a:prstGeom prst="roundRect">
            <a:avLst/>
          </a:prstGeom>
          <a:solidFill>
            <a:srgbClr val="FFE02B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</a:rPr>
              <a:t>G:</a:t>
            </a:r>
            <a:endParaRPr lang="vi-VN" sz="3200" dirty="0">
              <a:solidFill>
                <a:srgbClr val="002060"/>
              </a:solidFill>
            </a:endParaRPr>
          </a:p>
          <a:p>
            <a:r>
              <a:rPr lang="vi-VN" sz="3200" dirty="0">
                <a:solidFill>
                  <a:srgbClr val="002060"/>
                </a:solidFill>
              </a:rPr>
              <a:t>+ Di tích lịch sử em chọn giới thiệu tên là gì, ở đâu?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Di tích đó được xây dựng khi nào?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Cảnh quan của di tích đó có gì đặc biệt?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Các công trình ở đó gắn với sự kiện lịch sử, văn hoá nào?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+…..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895229" y="168687"/>
            <a:ext cx="4089823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1391B-9AD2-AA34-E341-A6EFAFE17BC3}"/>
              </a:ext>
            </a:extLst>
          </p:cNvPr>
          <p:cNvSpPr txBox="1"/>
          <p:nvPr/>
        </p:nvSpPr>
        <p:spPr>
          <a:xfrm>
            <a:off x="1158949" y="1212111"/>
            <a:ext cx="1083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Văn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(Hà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3828D-796B-3745-100E-31F182F77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62" y="2058729"/>
            <a:ext cx="86772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115341" y="168687"/>
            <a:ext cx="5954232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Trao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đổi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24003-1751-3BFB-3344-14B62E9C9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0" y="1691352"/>
            <a:ext cx="4947891" cy="396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3B1AE-4F2F-091E-F90A-3E1ACB7F9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188" y="1887168"/>
            <a:ext cx="5173417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pink text on a black background&#10;&#10;Description automatically generated">
            <a:extLst>
              <a:ext uri="{FF2B5EF4-FFF2-40B4-BE49-F238E27FC236}">
                <a16:creationId xmlns:a16="http://schemas.microsoft.com/office/drawing/2014/main" id="{DE458559-EFC4-D3D7-0639-D0DF25528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42" y="1840854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6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nched Tape 4">
            <a:extLst>
              <a:ext uri="{FF2B5EF4-FFF2-40B4-BE49-F238E27FC236}">
                <a16:creationId xmlns:a16="http://schemas.microsoft.com/office/drawing/2014/main" id="{DED7919C-66A3-C16E-206E-005D8FBC8C46}"/>
              </a:ext>
            </a:extLst>
          </p:cNvPr>
          <p:cNvSpPr/>
          <p:nvPr/>
        </p:nvSpPr>
        <p:spPr>
          <a:xfrm>
            <a:off x="-1" y="467591"/>
            <a:ext cx="8718699" cy="3349497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Sưu tầm tranh ảnh về những cảnh đẹp hoặc di tích lịch sử của đất nước và chia sẻ với người thân, bạn bè.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4" descr="a cartoon drawing of a yellow flower with a face that says &quot; happy &quot;.">
            <a:extLst>
              <a:ext uri="{FF2B5EF4-FFF2-40B4-BE49-F238E27FC236}">
                <a16:creationId xmlns:a16="http://schemas.microsoft.com/office/drawing/2014/main" id="{9A81A3CC-DE91-EBE8-051B-CC69C980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348" y1="13898" x2="57348" y2="13898"/>
                        <a14:foregroundMark x1="46166" y1="52236" x2="46805" y2="50000"/>
                        <a14:foregroundMark x1="46965" y1="44249" x2="40256" y2="46645"/>
                        <a14:foregroundMark x1="40256" y1="46645" x2="36262" y2="45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236" y="4335332"/>
            <a:ext cx="2934636" cy="29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2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ircle&#10;&#10;Description automatically generated">
            <a:extLst>
              <a:ext uri="{FF2B5EF4-FFF2-40B4-BE49-F238E27FC236}">
                <a16:creationId xmlns:a16="http://schemas.microsoft.com/office/drawing/2014/main" id="{7E0ABBC7-B1ED-9724-E2B8-F57D1376DF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7" y="-743757"/>
            <a:ext cx="10455964" cy="5119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045516-B298-2340-53CA-AA6057084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" y="-1771649"/>
            <a:ext cx="12192000" cy="86296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5DD10D-D458-E72F-68A3-440E5029F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6" y="-1245280"/>
            <a:ext cx="8495232" cy="467427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4AE2C9E-443A-B7A7-C151-9E07CFE1551A}"/>
              </a:ext>
            </a:extLst>
          </p:cNvPr>
          <p:cNvGrpSpPr/>
          <p:nvPr/>
        </p:nvGrpSpPr>
        <p:grpSpPr>
          <a:xfrm>
            <a:off x="-205883" y="111736"/>
            <a:ext cx="2876667" cy="1304021"/>
            <a:chOff x="-259363" y="35675"/>
            <a:chExt cx="3638668" cy="186516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A6445A1-F17E-E4F7-28A5-D938E7EC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35675"/>
              <a:ext cx="3379306" cy="186516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AD03CE7-CBE9-D52D-52B9-4ED140F9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10142">
              <a:off x="-259363" y="886306"/>
              <a:ext cx="1830937" cy="101056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ACC92A2-CF93-D44F-1C78-6FAA5D0B4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770" y="3076113"/>
            <a:ext cx="5995756" cy="35064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2A493AA-225A-BE20-5117-20248734D7D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1586555"/>
            <a:ext cx="1062541" cy="68469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B6F8488-78CA-BB3C-BD5C-38C2815949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" y="2120833"/>
            <a:ext cx="655409" cy="4223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BFC442-8AE1-AC68-8604-719AABEA03B0}"/>
              </a:ext>
            </a:extLst>
          </p:cNvPr>
          <p:cNvGrpSpPr/>
          <p:nvPr/>
        </p:nvGrpSpPr>
        <p:grpSpPr>
          <a:xfrm>
            <a:off x="8577354" y="2549847"/>
            <a:ext cx="3485321" cy="3370312"/>
            <a:chOff x="7580244" y="2195924"/>
            <a:chExt cx="3485321" cy="337031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EC664C2-36C6-F79E-A947-6B7F4657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80244" y="2195924"/>
              <a:ext cx="3485321" cy="337031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5FD60A-95D8-2E99-AE4D-089DD447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37348" y="2635153"/>
              <a:ext cx="3145809" cy="192650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BD9C016-F447-8B18-F15B-9740B70CE14D}"/>
              </a:ext>
            </a:extLst>
          </p:cNvPr>
          <p:cNvSpPr txBox="1"/>
          <p:nvPr/>
        </p:nvSpPr>
        <p:spPr>
          <a:xfrm>
            <a:off x="2898320" y="478570"/>
            <a:ext cx="5512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Cảm</a:t>
            </a:r>
            <a:r>
              <a:rPr kumimoji="0" lang="en-US" sz="9500" b="1" i="0" u="none" strike="noStrike" kern="1200" cap="none" spc="0" normalizeH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 ơn và</a:t>
            </a:r>
            <a:endParaRPr kumimoji="0" lang="en-US" sz="9500" b="1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srgbClr val="00B050"/>
              </a:solidFill>
              <a:effectLst/>
              <a:uLnTx/>
              <a:uFillTx/>
              <a:latin typeface="UTM Fleur" panose="02040403050506020204" pitchFamily="18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9F03A-EC98-A259-7497-09E4C4E4764D}"/>
              </a:ext>
            </a:extLst>
          </p:cNvPr>
          <p:cNvGrpSpPr/>
          <p:nvPr/>
        </p:nvGrpSpPr>
        <p:grpSpPr>
          <a:xfrm>
            <a:off x="8313771" y="1415757"/>
            <a:ext cx="1245007" cy="961180"/>
            <a:chOff x="12691566" y="345231"/>
            <a:chExt cx="1245007" cy="961180"/>
          </a:xfrm>
        </p:grpSpPr>
        <p:pic>
          <p:nvPicPr>
            <p:cNvPr id="7" name="Picture 6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CBFFCE3E-8BE2-F355-2A20-0A3B656D6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1566" y="345231"/>
              <a:ext cx="925417" cy="92541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D95228-C59F-E80E-3940-171DF4E3887F}"/>
                </a:ext>
              </a:extLst>
            </p:cNvPr>
            <p:cNvGrpSpPr/>
            <p:nvPr/>
          </p:nvGrpSpPr>
          <p:grpSpPr>
            <a:xfrm>
              <a:off x="12974917" y="380994"/>
              <a:ext cx="961656" cy="925417"/>
              <a:chOff x="5185316" y="652703"/>
              <a:chExt cx="961656" cy="925417"/>
            </a:xfrm>
          </p:grpSpPr>
          <p:pic>
            <p:nvPicPr>
              <p:cNvPr id="23" name="Picture 22" descr="A picture containing insect&#10;&#10;Description automatically generated">
                <a:extLst>
                  <a:ext uri="{FF2B5EF4-FFF2-40B4-BE49-F238E27FC236}">
                    <a16:creationId xmlns:a16="http://schemas.microsoft.com/office/drawing/2014/main" id="{FB7B7A0F-4CF9-D790-AC15-CB76513E2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44635">
                <a:off x="5185316" y="652703"/>
                <a:ext cx="925417" cy="925417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insect&#10;&#10;Description automatically generated">
                <a:extLst>
                  <a:ext uri="{FF2B5EF4-FFF2-40B4-BE49-F238E27FC236}">
                    <a16:creationId xmlns:a16="http://schemas.microsoft.com/office/drawing/2014/main" id="{91F3F42F-C822-D4AB-3F0F-01A0C4EC4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44635">
                <a:off x="5491258" y="902803"/>
                <a:ext cx="655714" cy="65571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03BC1AB-C5FB-E138-3E9F-2E170D38A231}"/>
              </a:ext>
            </a:extLst>
          </p:cNvPr>
          <p:cNvSpPr txBox="1"/>
          <p:nvPr/>
        </p:nvSpPr>
        <p:spPr>
          <a:xfrm>
            <a:off x="4254113" y="1336003"/>
            <a:ext cx="5512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hẹn gặp</a:t>
            </a:r>
            <a:r>
              <a:rPr kumimoji="0" lang="en-US" sz="9500" b="1" i="0" u="none" strike="noStrike" kern="1200" cap="none" spc="0" normalizeH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 lại</a:t>
            </a:r>
            <a:endParaRPr kumimoji="0" lang="en-US" sz="9500" b="1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srgbClr val="00B050"/>
              </a:solidFill>
              <a:effectLst/>
              <a:uLnTx/>
              <a:uFillTx/>
              <a:latin typeface="UTM Fleur" panose="020404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81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2.22222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7.40741E-7 L 1.11022E-1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723</TotalTime>
  <Words>196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Cambria</vt:lpstr>
      <vt:lpstr>UTM Fleur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43</cp:revision>
  <dcterms:created xsi:type="dcterms:W3CDTF">2022-07-05T12:27:13Z</dcterms:created>
  <dcterms:modified xsi:type="dcterms:W3CDTF">2025-04-18T17:50:39Z</dcterms:modified>
  <cp:category>9Slide.vn</cp:category>
</cp:coreProperties>
</file>