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424" r:id="rId5"/>
    <p:sldId id="323" r:id="rId6"/>
    <p:sldId id="257" r:id="rId7"/>
    <p:sldId id="428" r:id="rId8"/>
    <p:sldId id="258" r:id="rId9"/>
    <p:sldId id="427" r:id="rId10"/>
    <p:sldId id="3245" r:id="rId11"/>
    <p:sldId id="274" r:id="rId12"/>
    <p:sldId id="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73" d="100"/>
          <a:sy n="73" d="100"/>
        </p:scale>
        <p:origin x="4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4/19/2025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4/19/2025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4/19/2025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4/19/2025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6ECC53-8FAB-4C58-6276-0218616970FF}"/>
              </a:ext>
            </a:extLst>
          </p:cNvPr>
          <p:cNvSpPr/>
          <p:nvPr/>
        </p:nvSpPr>
        <p:spPr>
          <a:xfrm>
            <a:off x="1139427" y="1012988"/>
            <a:ext cx="9974050" cy="4745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334707" y="2594279"/>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032806" y="1099038"/>
            <a:ext cx="4946087" cy="1917657"/>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392479"/>
          </a:xfrm>
          <a:custGeom>
            <a:avLst/>
            <a:gdLst>
              <a:gd name="connsiteX0" fmla="*/ 0 w 11604923"/>
              <a:gd name="connsiteY0" fmla="*/ 635604 h 6392479"/>
              <a:gd name="connsiteX1" fmla="*/ 635604 w 11604923"/>
              <a:gd name="connsiteY1" fmla="*/ 0 h 6392479"/>
              <a:gd name="connsiteX2" fmla="*/ 10969319 w 11604923"/>
              <a:gd name="connsiteY2" fmla="*/ 0 h 6392479"/>
              <a:gd name="connsiteX3" fmla="*/ 11604923 w 11604923"/>
              <a:gd name="connsiteY3" fmla="*/ 635604 h 6392479"/>
              <a:gd name="connsiteX4" fmla="*/ 11604923 w 11604923"/>
              <a:gd name="connsiteY4" fmla="*/ 5756875 h 6392479"/>
              <a:gd name="connsiteX5" fmla="*/ 10969319 w 11604923"/>
              <a:gd name="connsiteY5" fmla="*/ 6392479 h 6392479"/>
              <a:gd name="connsiteX6" fmla="*/ 635604 w 11604923"/>
              <a:gd name="connsiteY6" fmla="*/ 6392479 h 6392479"/>
              <a:gd name="connsiteX7" fmla="*/ 0 w 11604923"/>
              <a:gd name="connsiteY7" fmla="*/ 5756875 h 6392479"/>
              <a:gd name="connsiteX8" fmla="*/ 0 w 11604923"/>
              <a:gd name="connsiteY8" fmla="*/ 635604 h 639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392479" fill="none" extrusionOk="0">
                <a:moveTo>
                  <a:pt x="0" y="635604"/>
                </a:moveTo>
                <a:cubicBezTo>
                  <a:pt x="-23061" y="280840"/>
                  <a:pt x="334410" y="40760"/>
                  <a:pt x="635604" y="0"/>
                </a:cubicBezTo>
                <a:cubicBezTo>
                  <a:pt x="5337589" y="130954"/>
                  <a:pt x="7108679" y="43574"/>
                  <a:pt x="10969319" y="0"/>
                </a:cubicBezTo>
                <a:cubicBezTo>
                  <a:pt x="11355691" y="54433"/>
                  <a:pt x="11642538" y="330646"/>
                  <a:pt x="11604923" y="635604"/>
                </a:cubicBezTo>
                <a:cubicBezTo>
                  <a:pt x="11454484" y="2780912"/>
                  <a:pt x="11690802" y="3867342"/>
                  <a:pt x="11604923" y="5756875"/>
                </a:cubicBezTo>
                <a:cubicBezTo>
                  <a:pt x="11556165" y="6115916"/>
                  <a:pt x="11297255" y="6376542"/>
                  <a:pt x="10969319" y="6392479"/>
                </a:cubicBezTo>
                <a:cubicBezTo>
                  <a:pt x="8540140" y="6547676"/>
                  <a:pt x="5597032" y="6555499"/>
                  <a:pt x="635604" y="6392479"/>
                </a:cubicBezTo>
                <a:cubicBezTo>
                  <a:pt x="286974" y="6359966"/>
                  <a:pt x="-24742" y="6122356"/>
                  <a:pt x="0" y="5756875"/>
                </a:cubicBezTo>
                <a:cubicBezTo>
                  <a:pt x="64656" y="4152185"/>
                  <a:pt x="-17807" y="2037778"/>
                  <a:pt x="0" y="635604"/>
                </a:cubicBezTo>
                <a:close/>
              </a:path>
              <a:path w="11604923" h="6392479" stroke="0" extrusionOk="0">
                <a:moveTo>
                  <a:pt x="0" y="635604"/>
                </a:moveTo>
                <a:cubicBezTo>
                  <a:pt x="-6138" y="280784"/>
                  <a:pt x="237758" y="17569"/>
                  <a:pt x="635604" y="0"/>
                </a:cubicBezTo>
                <a:cubicBezTo>
                  <a:pt x="2443368" y="132882"/>
                  <a:pt x="7347067" y="-84951"/>
                  <a:pt x="10969319" y="0"/>
                </a:cubicBezTo>
                <a:cubicBezTo>
                  <a:pt x="11295546" y="24225"/>
                  <a:pt x="11599090" y="316811"/>
                  <a:pt x="11604923" y="635604"/>
                </a:cubicBezTo>
                <a:cubicBezTo>
                  <a:pt x="11625110" y="2874152"/>
                  <a:pt x="11757403" y="3276488"/>
                  <a:pt x="11604923" y="5756875"/>
                </a:cubicBezTo>
                <a:cubicBezTo>
                  <a:pt x="11651256" y="6113406"/>
                  <a:pt x="11345037" y="6341679"/>
                  <a:pt x="10969319" y="6392479"/>
                </a:cubicBezTo>
                <a:cubicBezTo>
                  <a:pt x="7474594" y="6480118"/>
                  <a:pt x="2590404" y="6319800"/>
                  <a:pt x="635604" y="6392479"/>
                </a:cubicBezTo>
                <a:cubicBezTo>
                  <a:pt x="283291" y="6380283"/>
                  <a:pt x="-33435" y="6154374"/>
                  <a:pt x="0" y="5756875"/>
                </a:cubicBezTo>
                <a:cubicBezTo>
                  <a:pt x="-38581" y="3378804"/>
                  <a:pt x="63341" y="1854936"/>
                  <a:pt x="0" y="635604"/>
                </a:cubicBezTo>
                <a:close/>
              </a:path>
            </a:pathLst>
          </a:custGeom>
          <a:ln>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452995" y="565398"/>
            <a:ext cx="111373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573365B-B414-67F5-80B8-F0020E89BED0}"/>
              </a:ext>
            </a:extLst>
          </p:cNvPr>
          <p:cNvSpPr/>
          <p:nvPr/>
        </p:nvSpPr>
        <p:spPr>
          <a:xfrm>
            <a:off x="1053548" y="1769165"/>
            <a:ext cx="9839739" cy="387626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Hôm nay, gia đình tôi chuyển đến nơi ở mới dưới thung lũng, từ biệt dốc núi cheo leo sau bao năm gắn bó.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Đứng trên cao nhìn xuống, thung lũng giống như một cái chảo khổng lồ, viền chảo là dãy núi ghé sát vai nhau cao ngất, lòng chảo có cánh đồng lúa xanh rì. Cuối con đường mòn có những mái nhà lô nhô quây quần bên nhau.</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Nguyên Bình)</a:t>
            </a:r>
          </a:p>
        </p:txBody>
      </p:sp>
    </p:spTree>
    <p:extLst>
      <p:ext uri="{BB962C8B-B14F-4D97-AF65-F5344CB8AC3E}">
        <p14:creationId xmlns:p14="http://schemas.microsoft.com/office/powerpoint/2010/main" val="2592636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tiết</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sau</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2" name="Picture 1">
            <a:extLst>
              <a:ext uri="{FF2B5EF4-FFF2-40B4-BE49-F238E27FC236}">
                <a16:creationId xmlns:a16="http://schemas.microsoft.com/office/drawing/2014/main" id="{174DF9F1-39E5-6586-EE35-D9A2A390F493}"/>
              </a:ext>
            </a:extLst>
          </p:cNvPr>
          <p:cNvPicPr>
            <a:picLocks noChangeAspect="1"/>
          </p:cNvPicPr>
          <p:nvPr/>
        </p:nvPicPr>
        <p:blipFill>
          <a:blip r:embed="rId5"/>
          <a:stretch>
            <a:fillRect/>
          </a:stretch>
        </p:blipFill>
        <p:spPr>
          <a:xfrm>
            <a:off x="279693" y="2763921"/>
            <a:ext cx="4456562" cy="1926503"/>
          </a:xfrm>
          <a:prstGeom prst="rect">
            <a:avLst/>
          </a:prstGeom>
        </p:spPr>
      </p:pic>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B0F4C17-4FF6-BA41-7B76-F9FEEDBA6643}"/>
              </a:ext>
            </a:extLst>
          </p:cNvPr>
          <p:cNvPicPr>
            <a:picLocks noChangeAspect="1"/>
          </p:cNvPicPr>
          <p:nvPr/>
        </p:nvPicPr>
        <p:blipFill>
          <a:blip r:embed="rId3"/>
          <a:stretch>
            <a:fillRect/>
          </a:stretch>
        </p:blipFill>
        <p:spPr>
          <a:xfrm>
            <a:off x="644909" y="515038"/>
            <a:ext cx="10882303" cy="1713124"/>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405</TotalTime>
  <Words>276</Words>
  <Application>Microsoft Office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Aptos</vt:lpstr>
      <vt:lpstr>Arial</vt:lpstr>
      <vt:lpstr>Calibri</vt:lpstr>
      <vt:lpstr>Cambria</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77</cp:revision>
  <dcterms:created xsi:type="dcterms:W3CDTF">2023-10-16T01:31:35Z</dcterms:created>
  <dcterms:modified xsi:type="dcterms:W3CDTF">2025-04-18T17:35:04Z</dcterms:modified>
  <cp:category>9Slide.vn</cp:category>
</cp:coreProperties>
</file>