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0" r:id="rId2"/>
  </p:sldMasterIdLst>
  <p:notesMasterIdLst>
    <p:notesMasterId r:id="rId6"/>
  </p:notesMasterIdLst>
  <p:sldIdLst>
    <p:sldId id="260" r:id="rId3"/>
    <p:sldId id="306" r:id="rId4"/>
    <p:sldId id="28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C2C85"/>
    <a:srgbClr val="FCC2FC"/>
    <a:srgbClr val="FF5033"/>
    <a:srgbClr val="FFB2A6"/>
    <a:srgbClr val="F94A29"/>
    <a:srgbClr val="B5F1CC"/>
    <a:srgbClr val="FFF6BD"/>
    <a:srgbClr val="FFF89A"/>
    <a:srgbClr val="FFE7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08" autoAdjust="0"/>
    <p:restoredTop sz="78947" autoAdjust="0"/>
  </p:normalViewPr>
  <p:slideViewPr>
    <p:cSldViewPr snapToGrid="0">
      <p:cViewPr varScale="1">
        <p:scale>
          <a:sx n="93" d="100"/>
          <a:sy n="93" d="100"/>
        </p:scale>
        <p:origin x="605" y="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53DB7-3ED9-480E-95F7-A401D7FCFF4D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2B766-1DF4-4786-9114-2F95A1EB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41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36B46-36BC-4478-B36A-082DA06944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25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1B2E-F15B-C16B-CCFD-60E734372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BAE104-4865-D5E3-BA83-97AE76373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28321-E5F1-6307-653B-356B31241F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595EB-BA7A-4628-B56D-8B4F4CA5AB82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8E72-3A6A-BA63-B87F-A31C4DA04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203CD-15D0-8120-FA63-5A64A4480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D199B9-8C4C-4617-B451-65BC4C14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8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E133-AF2B-2E11-BBA3-AE7AC3CC8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92076-E6DE-4D86-5C9A-DBA351567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4B9C9-671E-8E08-4284-2A1ECC26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595EB-BA7A-4628-B56D-8B4F4CA5AB82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DE47-8024-3121-E848-6443AF7FD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4C3EE-25CB-0D3A-6555-1DF4D2793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D199B9-8C4C-4617-B451-65BC4C14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0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B8468E-4407-2EE6-C9F1-473B46559C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858B12-89DD-EF0F-217D-DD5F61FCC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B93D3-A20A-AB66-6448-816426855E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595EB-BA7A-4628-B56D-8B4F4CA5AB82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B379E-702C-ED86-A757-2870185BC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4D615-957A-F928-E215-B2DCD91F1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D199B9-8C4C-4617-B451-65BC4C14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27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641517"/>
      </p:ext>
    </p:extLst>
  </p:cSld>
  <p:clrMapOvr>
    <a:masterClrMapping/>
  </p:clrMapOvr>
  <p:transition spd="slow" advClick="0" advTm="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494300"/>
      </p:ext>
    </p:extLst>
  </p:cSld>
  <p:clrMapOvr>
    <a:masterClrMapping/>
  </p:clrMapOvr>
  <p:transition spd="slow" advClick="0" advTm="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46C38-74C3-E865-2924-D88A87381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AEFC04-1241-2D95-2C55-700193FAF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B48A-0B24-FBB9-2AD2-1B15E211BC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52ADDE-1590-4FEE-8519-0C4E71081533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17C00-5391-6540-575D-03E264A1A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56500-5029-7EEF-950D-1925FC1B3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3558FC-3AA9-48D1-AA88-DB97F60A4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37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16D67-0DA8-6484-3EDF-C6C7C3BD9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B257C-8607-F206-5E32-130284B86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21532-D0B6-6C05-9576-01002A1FE7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52ADDE-1590-4FEE-8519-0C4E71081533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DC439-0490-DDB9-067B-AD47EA632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F153A-2883-8388-8D3A-8D28E9F4E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3558FC-3AA9-48D1-AA88-DB97F60A4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98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0351E-5EE7-AACF-E49E-B4B13477A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74064-F5C9-E179-BCF6-8B3F28FAF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23834-B4C2-3A58-8FC3-3E2DE539AA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52ADDE-1590-4FEE-8519-0C4E71081533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FFE7E-05D6-AD73-FC64-D5EE33C6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BCF69-1828-BF5C-4D23-2E941A1A0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3558FC-3AA9-48D1-AA88-DB97F60A4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71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DA854-EAF0-092A-072C-6FFA038AF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EB56E-A81D-088A-80B7-00720EE1E1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73CC1-A790-8C81-22C9-DE5876075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A8187-2110-A417-8271-E3C1571937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52ADDE-1590-4FEE-8519-0C4E71081533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2D117-3BF9-79C6-E24D-6C8308C7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A7517-A8BC-85BB-9DE7-396EDAF98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3558FC-3AA9-48D1-AA88-DB97F60A4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3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6895B-25FA-7D53-E66D-B5EDA7B0B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B434E-26A8-22E2-3EEF-9DFC64507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5CA2D4-C891-C8A9-581A-05E0746E5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4DD922-2EB1-7FF9-A3B7-7C931CAF0F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9ED704-9F8B-3C41-8DA5-09ACBCBC5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881761-4598-C589-7876-484134D20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52ADDE-1590-4FEE-8519-0C4E71081533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2B52A5-1997-CB84-528A-0AA099DFE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7DC88A-64BA-3C94-31EE-3249464E3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3558FC-3AA9-48D1-AA88-DB97F60A4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58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3569A-4F13-2EEC-2C4A-B42AA1CF1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40167F-D84E-CFED-7A5E-CC84CD5938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52ADDE-1590-4FEE-8519-0C4E71081533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B0B72-1EFB-5AF8-365C-EFD98E3A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ABD17A-B901-AC51-7F9C-304A8CF96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3558FC-3AA9-48D1-AA88-DB97F60A4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8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89D86-35A2-5F7D-17A9-240BC7A97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93173-57DD-3555-D5DA-906394E8F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CC01F-DDA4-0FEC-81B8-8460187C0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595EB-BA7A-4628-B56D-8B4F4CA5AB82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18690-7551-BF0D-C35F-B31F23BEF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6386D-34DE-4A2F-612F-C7396F3B9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D199B9-8C4C-4617-B451-65BC4C14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85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9F9153-AE30-DBA6-2ED4-3673B1F091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52ADDE-1590-4FEE-8519-0C4E71081533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4FF420-3FE2-BFE4-7B3E-DF2C66F3C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4489E-49B7-7253-4981-6B9AA9ABC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3558FC-3AA9-48D1-AA88-DB97F60A4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24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1CA10-5332-B2A2-1211-34C896EA5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0CC16-325A-F520-982D-5BD5F60D2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6B76F-7509-CC4F-0977-CE37AEC2C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36F75-CD05-F9E3-E37D-D6453568C0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52ADDE-1590-4FEE-8519-0C4E71081533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2E2777-F6B4-8454-E558-B89ECB479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9D72A-F214-F34D-3D58-3CF3988C3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3558FC-3AA9-48D1-AA88-DB97F60A4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02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7577A-A697-C839-9AED-39CB492AF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7F64FF-7480-2CAB-45E0-CB1234EAE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E36692-699C-13CA-81D8-6951F6C45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4AD7C-AE81-5935-55DF-6B926F75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52ADDE-1590-4FEE-8519-0C4E71081533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817CD-5A8B-13E1-8287-B59216A48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D0191-4814-9E65-A214-184894190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3558FC-3AA9-48D1-AA88-DB97F60A4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55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5C843-08DA-F1F7-9CD1-B51167E5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347E3D-F82A-EDBC-AF2C-87B7ABCC2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487B1-6F2A-E793-D20D-A1E7A214C8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52ADDE-1590-4FEE-8519-0C4E71081533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DCDB7-FBC5-63F4-F48C-5D2843130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751C2-CA86-96BE-F1B2-B0FB119ED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3558FC-3AA9-48D1-AA88-DB97F60A4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50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5BC147-7ACE-3E2F-2D70-36BEA6BEBC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7C8E86-6A84-A1D2-1976-D62123A2C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B5E5B-75EA-82B8-5BCE-497AC1CF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52ADDE-1590-4FEE-8519-0C4E71081533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06DED-BB45-9D47-C4E0-CE0EDA984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C05BE-BF40-E0FF-3F1D-73C411D9A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3558FC-3AA9-48D1-AA88-DB97F60A4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04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0B184-BF36-FACA-E60C-005772CEC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6C9B8-3DD8-31AF-771F-B7322F7F8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96463-222E-153C-6F6B-FD676B00B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595EB-BA7A-4628-B56D-8B4F4CA5AB82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31078-E9AF-2B7C-7FFB-AF6D2ECB0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E752F-9D66-BEF9-2A24-4C1945321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D199B9-8C4C-4617-B451-65BC4C14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8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11FB0-5512-5518-DB40-562966054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43E28-5C5B-0C54-6F4D-B4C7FC35C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68C1E-B96F-3046-82B6-56BE26D4A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AAEB31-FA88-E0D0-5D41-CC45167476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595EB-BA7A-4628-B56D-8B4F4CA5AB82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A3FAE-730F-DC61-F005-BEBC9349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974DDA-45A3-F879-32A1-901C0A080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D199B9-8C4C-4617-B451-65BC4C14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46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DF2A5-57C6-DA12-9B84-3C61929C6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5FF33-4A8D-08CD-A1C6-031F085CE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5C23C-7769-3377-4714-9B62FCC0C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B65082-AD59-4B2C-D757-8879C9AD3E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35F42C-C53E-F8EF-6AA8-5B9EDB546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495576-BCFC-C4C8-B9FD-62564C444D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595EB-BA7A-4628-B56D-8B4F4CA5AB82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A767BD-AD8F-3E4F-3187-4C56BA01F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3E4B9D-9DAC-96EA-F753-11D38331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D199B9-8C4C-4617-B451-65BC4C14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5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C7E8C-0845-29D0-B905-A2958A86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350CA7-2745-4EE5-803C-B228244510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595EB-BA7A-4628-B56D-8B4F4CA5AB82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C8DC2-ED85-0B53-B924-1AF6D909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487FF9-7F95-7ACD-2905-77B035716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D199B9-8C4C-4617-B451-65BC4C14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3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0E0B07-A809-E26A-6DFC-91D73C9826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595EB-BA7A-4628-B56D-8B4F4CA5AB82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9034F9-82DB-9A6C-FF01-90EF06E43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68DC6-B884-6B41-8FD9-4E2FB559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D199B9-8C4C-4617-B451-65BC4C14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0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FFBAA-2F9A-AF91-6122-6A034E39A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7EB78-4396-54F2-0C6D-D4D5C9F32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2E3CE-2295-5284-E2BD-67E521E7C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842CCA-3BCF-DCA1-0456-2E08434CB1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595EB-BA7A-4628-B56D-8B4F4CA5AB82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F1B9E-46FC-5475-D368-DDD1FBCBE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880D0-E68A-1DFC-223E-E8E3DDF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D199B9-8C4C-4617-B451-65BC4C14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34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BF513-D37D-1755-FAD3-E0B9E2ED0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319311-0574-B416-48F3-49817E26D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90E60-514C-F814-4EA2-E24787382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926F7-EBF6-D535-B55D-6768A24785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595EB-BA7A-4628-B56D-8B4F4CA5AB82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ECD36-FC74-0682-39BD-221B722A9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1B2B3-711C-8E5C-D046-42159E7A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D199B9-8C4C-4617-B451-65BC4C14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70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FE62E61F-344A-6717-4CD1-FBA2C4CBC571}"/>
              </a:ext>
            </a:extLst>
          </p:cNvPr>
          <p:cNvSpPr/>
          <p:nvPr userDrawn="1"/>
        </p:nvSpPr>
        <p:spPr>
          <a:xfrm>
            <a:off x="0" y="-138036"/>
            <a:ext cx="12192000" cy="6996036"/>
          </a:xfrm>
          <a:custGeom>
            <a:avLst/>
            <a:gdLst/>
            <a:ahLst/>
            <a:cxnLst/>
            <a:rect l="l" t="t" r="r" b="b"/>
            <a:pathLst>
              <a:path w="13141078" h="8229600">
                <a:moveTo>
                  <a:pt x="0" y="0"/>
                </a:moveTo>
                <a:lnTo>
                  <a:pt x="13141078" y="0"/>
                </a:lnTo>
                <a:lnTo>
                  <a:pt x="1314107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5F56473-56B0-5BC1-7976-6503C6808DC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3641" y="0"/>
            <a:ext cx="1604812" cy="160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7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5BF8112-74CE-4888-65D5-6F7C697BF56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3641" y="0"/>
            <a:ext cx="1604812" cy="160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0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70B9F121-9B26-8928-4368-D930251F8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800" y="597929"/>
            <a:ext cx="7200000" cy="5547841"/>
          </a:xfrm>
          <a:prstGeom prst="rect">
            <a:avLst/>
          </a:prstGeom>
        </p:spPr>
      </p:pic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83724FB-102A-4E51-58C3-1F5EFD27C2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3641" y="0"/>
            <a:ext cx="1604812" cy="160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6206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, whiteboard&#10;&#10;Description automatically generated">
            <a:extLst>
              <a:ext uri="{FF2B5EF4-FFF2-40B4-BE49-F238E27FC236}">
                <a16:creationId xmlns:a16="http://schemas.microsoft.com/office/drawing/2014/main" id="{ED849488-1E40-2E46-6B31-FEABAE975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24" y="0"/>
            <a:ext cx="9932276" cy="5801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0FCF4AC-B05D-0414-BDF7-5BC772B38DFA}"/>
              </a:ext>
            </a:extLst>
          </p:cNvPr>
          <p:cNvSpPr txBox="1"/>
          <p:nvPr/>
        </p:nvSpPr>
        <p:spPr>
          <a:xfrm>
            <a:off x="2342658" y="686557"/>
            <a:ext cx="839201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ln w="6600">
                  <a:noFill/>
                  <a:prstDash val="solid"/>
                </a:ln>
                <a:latin typeface="Cambria" panose="02040503050406030204" pitchFamily="18" charset="0"/>
                <a:ea typeface="Cambria" panose="02040503050406030204" pitchFamily="18" charset="0"/>
              </a:rPr>
              <a:t>Chọn 1 trong 2 đề dưới đây:</a:t>
            </a:r>
          </a:p>
          <a:p>
            <a:pPr algn="just"/>
            <a:r>
              <a:rPr lang="vi-VN" sz="3600" b="1" dirty="0">
                <a:ln w="6600">
                  <a:noFill/>
                  <a:prstDash val="solid"/>
                </a:ln>
                <a:latin typeface="Cambria" panose="02040503050406030204" pitchFamily="18" charset="0"/>
                <a:ea typeface="Cambria" panose="02040503050406030204" pitchFamily="18" charset="0"/>
              </a:rPr>
              <a:t>Đề 1: </a:t>
            </a:r>
            <a:r>
              <a:rPr lang="vi-VN" sz="3600" dirty="0">
                <a:ln w="6600">
                  <a:noFill/>
                  <a:prstDash val="solid"/>
                </a:ln>
                <a:latin typeface="Cambria" panose="02040503050406030204" pitchFamily="18" charset="0"/>
                <a:ea typeface="Cambria" panose="02040503050406030204" pitchFamily="18" charset="0"/>
              </a:rPr>
              <a:t>Viết đoạn văn thể hiện tình cảm, cảm xúc của em về một bài thơ thuộc chủ điểm Thế giới tuổi thơ.</a:t>
            </a:r>
          </a:p>
          <a:p>
            <a:pPr algn="just"/>
            <a:r>
              <a:rPr lang="vi-VN" sz="3600" b="1" dirty="0">
                <a:ln w="6600">
                  <a:noFill/>
                  <a:prstDash val="solid"/>
                </a:ln>
                <a:latin typeface="Cambria" panose="02040503050406030204" pitchFamily="18" charset="0"/>
                <a:ea typeface="Cambria" panose="02040503050406030204" pitchFamily="18" charset="0"/>
              </a:rPr>
              <a:t>Đề 2: </a:t>
            </a:r>
            <a:r>
              <a:rPr lang="vi-VN" sz="3600" dirty="0">
                <a:ln w="6600">
                  <a:noFill/>
                  <a:prstDash val="solid"/>
                </a:ln>
                <a:latin typeface="Cambria" panose="02040503050406030204" pitchFamily="18" charset="0"/>
                <a:ea typeface="Cambria" panose="02040503050406030204" pitchFamily="18" charset="0"/>
              </a:rPr>
              <a:t>Viết đoạn văn thể hiện tình cảm, cảm xúc của em về một bài thơ ca ngợi vẻ đẹp của thiên nhiên.</a:t>
            </a:r>
            <a:endParaRPr lang="en-US" sz="3600" dirty="0">
              <a:ln w="6600">
                <a:noFill/>
                <a:prstDash val="solid"/>
              </a:ln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15" t="9747" r="6705" b="72874"/>
          <a:stretch/>
        </p:blipFill>
        <p:spPr>
          <a:xfrm>
            <a:off x="1858014" y="804434"/>
            <a:ext cx="552666" cy="50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7123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" decel="100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" decel="100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4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80571"/>
            <a:ext cx="12192001" cy="75329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A630FB-54B4-8B92-11E5-15FCEB9F8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364" y="608720"/>
            <a:ext cx="7687722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1196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487</TotalTime>
  <Words>63</Words>
  <Application>Microsoft Office PowerPoint</Application>
  <PresentationFormat>Widescreen</PresentationFormat>
  <Paragraphs>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Arial</vt:lpstr>
      <vt:lpstr>Calibri</vt:lpstr>
      <vt:lpstr>Cambria</vt:lpstr>
      <vt:lpstr>1_Custom Design</vt:lpstr>
      <vt:lpstr>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Admin</cp:lastModifiedBy>
  <cp:revision>20</cp:revision>
  <dcterms:created xsi:type="dcterms:W3CDTF">2023-07-28T01:38:59Z</dcterms:created>
  <dcterms:modified xsi:type="dcterms:W3CDTF">2025-12-18T02:48:10Z</dcterms:modified>
</cp:coreProperties>
</file>