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4"/>
  </p:notesMasterIdLst>
  <p:sldIdLst>
    <p:sldId id="266" r:id="rId3"/>
    <p:sldId id="272" r:id="rId4"/>
    <p:sldId id="345" r:id="rId5"/>
    <p:sldId id="349" r:id="rId6"/>
    <p:sldId id="352" r:id="rId7"/>
    <p:sldId id="354" r:id="rId8"/>
    <p:sldId id="274" r:id="rId9"/>
    <p:sldId id="308" r:id="rId10"/>
    <p:sldId id="306" r:id="rId11"/>
    <p:sldId id="307" r:id="rId12"/>
    <p:sldId id="309" r:id="rId13"/>
    <p:sldId id="310" r:id="rId14"/>
    <p:sldId id="355" r:id="rId15"/>
    <p:sldId id="356" r:id="rId16"/>
    <p:sldId id="357" r:id="rId17"/>
    <p:sldId id="359" r:id="rId18"/>
    <p:sldId id="318" r:id="rId19"/>
    <p:sldId id="319" r:id="rId20"/>
    <p:sldId id="321" r:id="rId21"/>
    <p:sldId id="339" r:id="rId22"/>
    <p:sldId id="341"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88" d="100"/>
          <a:sy n="88" d="100"/>
        </p:scale>
        <p:origin x="211" y="8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12/18/2025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gif"/><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sX0" fmla="*/ 0 w 5271052"/>
              <a:gd name="csY0" fmla="*/ 191676 h 1846769"/>
              <a:gd name="csX1" fmla="*/ 191676 w 5271052"/>
              <a:gd name="csY1" fmla="*/ 0 h 1846769"/>
              <a:gd name="csX2" fmla="*/ 5079376 w 5271052"/>
              <a:gd name="csY2" fmla="*/ 0 h 1846769"/>
              <a:gd name="csX3" fmla="*/ 5271052 w 5271052"/>
              <a:gd name="csY3" fmla="*/ 191676 h 1846769"/>
              <a:gd name="csX4" fmla="*/ 5271052 w 5271052"/>
              <a:gd name="csY4" fmla="*/ 1655093 h 1846769"/>
              <a:gd name="csX5" fmla="*/ 5079376 w 5271052"/>
              <a:gd name="csY5" fmla="*/ 1846769 h 1846769"/>
              <a:gd name="csX6" fmla="*/ 191676 w 5271052"/>
              <a:gd name="csY6" fmla="*/ 1846769 h 1846769"/>
              <a:gd name="csX7" fmla="*/ 0 w 5271052"/>
              <a:gd name="csY7" fmla="*/ 1655093 h 1846769"/>
              <a:gd name="csX8" fmla="*/ 0 w 5271052"/>
              <a:gd name="csY8" fmla="*/ 191676 h 1846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71052" h="1846769" fill="none" extrusionOk="0">
                <a:moveTo>
                  <a:pt x="0" y="191676"/>
                </a:moveTo>
                <a:cubicBezTo>
                  <a:pt x="3392" y="88329"/>
                  <a:pt x="72032" y="-4029"/>
                  <a:pt x="191676" y="0"/>
                </a:cubicBezTo>
                <a:cubicBezTo>
                  <a:pt x="2358292" y="109595"/>
                  <a:pt x="3865302" y="16756"/>
                  <a:pt x="5079376" y="0"/>
                </a:cubicBezTo>
                <a:cubicBezTo>
                  <a:pt x="5173586" y="-9637"/>
                  <a:pt x="5276446" y="105873"/>
                  <a:pt x="5271052" y="191676"/>
                </a:cubicBezTo>
                <a:cubicBezTo>
                  <a:pt x="5199069" y="363230"/>
                  <a:pt x="5334639" y="1113497"/>
                  <a:pt x="5271052" y="1655093"/>
                </a:cubicBezTo>
                <a:cubicBezTo>
                  <a:pt x="5261221" y="1764320"/>
                  <a:pt x="5203645" y="1844922"/>
                  <a:pt x="5079376" y="1846769"/>
                </a:cubicBezTo>
                <a:cubicBezTo>
                  <a:pt x="3757161" y="1710568"/>
                  <a:pt x="1758898" y="1771993"/>
                  <a:pt x="191676" y="1846769"/>
                </a:cubicBezTo>
                <a:cubicBezTo>
                  <a:pt x="78031" y="1836065"/>
                  <a:pt x="-1536" y="1760302"/>
                  <a:pt x="0" y="1655093"/>
                </a:cubicBezTo>
                <a:cubicBezTo>
                  <a:pt x="12867" y="1343965"/>
                  <a:pt x="-16424" y="769672"/>
                  <a:pt x="0" y="191676"/>
                </a:cubicBezTo>
                <a:close/>
              </a:path>
              <a:path w="5271052" h="1846769" stroke="0" extrusionOk="0">
                <a:moveTo>
                  <a:pt x="0" y="191676"/>
                </a:moveTo>
                <a:cubicBezTo>
                  <a:pt x="-7228" y="69593"/>
                  <a:pt x="91959" y="-8199"/>
                  <a:pt x="191676" y="0"/>
                </a:cubicBezTo>
                <a:cubicBezTo>
                  <a:pt x="1104400" y="47539"/>
                  <a:pt x="3407301" y="42437"/>
                  <a:pt x="5079376" y="0"/>
                </a:cubicBezTo>
                <a:cubicBezTo>
                  <a:pt x="5192423" y="-3808"/>
                  <a:pt x="5276967" y="76320"/>
                  <a:pt x="5271052" y="191676"/>
                </a:cubicBezTo>
                <a:cubicBezTo>
                  <a:pt x="5231152" y="496599"/>
                  <a:pt x="5186660" y="1329167"/>
                  <a:pt x="5271052" y="1655093"/>
                </a:cubicBezTo>
                <a:cubicBezTo>
                  <a:pt x="5277783" y="1781016"/>
                  <a:pt x="5181771" y="1843102"/>
                  <a:pt x="5079376" y="1846769"/>
                </a:cubicBezTo>
                <a:cubicBezTo>
                  <a:pt x="4213479" y="1820415"/>
                  <a:pt x="1260976" y="1727913"/>
                  <a:pt x="191676" y="1846769"/>
                </a:cubicBezTo>
                <a:cubicBezTo>
                  <a:pt x="81430" y="1842435"/>
                  <a:pt x="8041" y="1770701"/>
                  <a:pt x="0" y="1655093"/>
                </a:cubicBezTo>
                <a:cubicBezTo>
                  <a:pt x="27407" y="1085283"/>
                  <a:pt x="50726" y="757365"/>
                  <a:pt x="0" y="191676"/>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sX0" fmla="*/ 0 w 6131784"/>
              <a:gd name="csY0" fmla="*/ 1354210 h 3633220"/>
              <a:gd name="csX1" fmla="*/ 1354210 w 6131784"/>
              <a:gd name="csY1" fmla="*/ 0 h 3633220"/>
              <a:gd name="csX2" fmla="*/ 4777574 w 6131784"/>
              <a:gd name="csY2" fmla="*/ 0 h 3633220"/>
              <a:gd name="csX3" fmla="*/ 6131784 w 6131784"/>
              <a:gd name="csY3" fmla="*/ 1354210 h 3633220"/>
              <a:gd name="csX4" fmla="*/ 6131784 w 6131784"/>
              <a:gd name="csY4" fmla="*/ 2279010 h 3633220"/>
              <a:gd name="csX5" fmla="*/ 4777574 w 6131784"/>
              <a:gd name="csY5" fmla="*/ 3633220 h 3633220"/>
              <a:gd name="csX6" fmla="*/ 1354210 w 6131784"/>
              <a:gd name="csY6" fmla="*/ 3633220 h 3633220"/>
              <a:gd name="csX7" fmla="*/ 0 w 6131784"/>
              <a:gd name="csY7" fmla="*/ 2279010 h 3633220"/>
              <a:gd name="csX8" fmla="*/ 0 w 6131784"/>
              <a:gd name="csY8" fmla="*/ 1354210 h 363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31784" h="3633220" fill="none" extrusionOk="0">
                <a:moveTo>
                  <a:pt x="0" y="1354210"/>
                </a:moveTo>
                <a:cubicBezTo>
                  <a:pt x="84266" y="668734"/>
                  <a:pt x="543801" y="-18267"/>
                  <a:pt x="1354210" y="0"/>
                </a:cubicBezTo>
                <a:cubicBezTo>
                  <a:pt x="1912272" y="109595"/>
                  <a:pt x="4300502" y="16756"/>
                  <a:pt x="4777574" y="0"/>
                </a:cubicBezTo>
                <a:cubicBezTo>
                  <a:pt x="5474811" y="-41916"/>
                  <a:pt x="6161228" y="715780"/>
                  <a:pt x="6131784" y="1354210"/>
                </a:cubicBezTo>
                <a:cubicBezTo>
                  <a:pt x="6105658" y="1508285"/>
                  <a:pt x="6149191" y="1893487"/>
                  <a:pt x="6131784" y="2279010"/>
                </a:cubicBezTo>
                <a:cubicBezTo>
                  <a:pt x="6081088" y="3044281"/>
                  <a:pt x="5604656" y="3625276"/>
                  <a:pt x="4777574" y="3633220"/>
                </a:cubicBezTo>
                <a:cubicBezTo>
                  <a:pt x="4174794" y="3497019"/>
                  <a:pt x="1769006" y="3558444"/>
                  <a:pt x="1354210" y="3633220"/>
                </a:cubicBezTo>
                <a:cubicBezTo>
                  <a:pt x="572499" y="3586743"/>
                  <a:pt x="-62783" y="3000299"/>
                  <a:pt x="0" y="2279010"/>
                </a:cubicBezTo>
                <a:cubicBezTo>
                  <a:pt x="-52846" y="2024365"/>
                  <a:pt x="50086" y="1726415"/>
                  <a:pt x="0" y="1354210"/>
                </a:cubicBezTo>
                <a:close/>
              </a:path>
              <a:path w="6131784" h="3633220" stroke="0" extrusionOk="0">
                <a:moveTo>
                  <a:pt x="0" y="1354210"/>
                </a:moveTo>
                <a:cubicBezTo>
                  <a:pt x="-45546" y="504071"/>
                  <a:pt x="638968" y="-43605"/>
                  <a:pt x="1354210" y="0"/>
                </a:cubicBezTo>
                <a:cubicBezTo>
                  <a:pt x="1805749" y="47539"/>
                  <a:pt x="4212142" y="42437"/>
                  <a:pt x="4777574" y="0"/>
                </a:cubicBezTo>
                <a:cubicBezTo>
                  <a:pt x="5645916" y="-63811"/>
                  <a:pt x="6166211" y="551031"/>
                  <a:pt x="6131784" y="1354210"/>
                </a:cubicBezTo>
                <a:cubicBezTo>
                  <a:pt x="6146521" y="1695303"/>
                  <a:pt x="6094037" y="2052578"/>
                  <a:pt x="6131784" y="2279010"/>
                </a:cubicBezTo>
                <a:cubicBezTo>
                  <a:pt x="6137003" y="3042477"/>
                  <a:pt x="5457300" y="3561071"/>
                  <a:pt x="4777574" y="3633220"/>
                </a:cubicBezTo>
                <a:cubicBezTo>
                  <a:pt x="3626731" y="3606866"/>
                  <a:pt x="3064962" y="3514364"/>
                  <a:pt x="1354210" y="3633220"/>
                </a:cubicBezTo>
                <a:cubicBezTo>
                  <a:pt x="560890" y="3588344"/>
                  <a:pt x="71624" y="3113748"/>
                  <a:pt x="0" y="2279010"/>
                </a:cubicBezTo>
                <a:cubicBezTo>
                  <a:pt x="-52633" y="2081877"/>
                  <a:pt x="79829" y="1470142"/>
                  <a:pt x="0" y="135421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sX0" fmla="*/ 0 w 6378882"/>
              <a:gd name="csY0" fmla="*/ 274825 h 2647891"/>
              <a:gd name="csX1" fmla="*/ 274825 w 6378882"/>
              <a:gd name="csY1" fmla="*/ 0 h 2647891"/>
              <a:gd name="csX2" fmla="*/ 6104057 w 6378882"/>
              <a:gd name="csY2" fmla="*/ 0 h 2647891"/>
              <a:gd name="csX3" fmla="*/ 6378882 w 6378882"/>
              <a:gd name="csY3" fmla="*/ 274825 h 2647891"/>
              <a:gd name="csX4" fmla="*/ 6378882 w 6378882"/>
              <a:gd name="csY4" fmla="*/ 2373066 h 2647891"/>
              <a:gd name="csX5" fmla="*/ 6104057 w 6378882"/>
              <a:gd name="csY5" fmla="*/ 2647891 h 2647891"/>
              <a:gd name="csX6" fmla="*/ 274825 w 6378882"/>
              <a:gd name="csY6" fmla="*/ 2647891 h 2647891"/>
              <a:gd name="csX7" fmla="*/ 0 w 6378882"/>
              <a:gd name="csY7" fmla="*/ 2373066 h 2647891"/>
              <a:gd name="csX8" fmla="*/ 0 w 6378882"/>
              <a:gd name="csY8" fmla="*/ 274825 h 2647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378882" h="2647891" fill="none" extrusionOk="0">
                <a:moveTo>
                  <a:pt x="0" y="274825"/>
                </a:moveTo>
                <a:cubicBezTo>
                  <a:pt x="24330" y="141070"/>
                  <a:pt x="102959" y="-5870"/>
                  <a:pt x="274825" y="0"/>
                </a:cubicBezTo>
                <a:cubicBezTo>
                  <a:pt x="1879198" y="109595"/>
                  <a:pt x="3688467" y="16756"/>
                  <a:pt x="6104057" y="0"/>
                </a:cubicBezTo>
                <a:cubicBezTo>
                  <a:pt x="6248606" y="-5983"/>
                  <a:pt x="6381648" y="133327"/>
                  <a:pt x="6378882" y="274825"/>
                </a:cubicBezTo>
                <a:cubicBezTo>
                  <a:pt x="6322564" y="1245116"/>
                  <a:pt x="6411793" y="1400275"/>
                  <a:pt x="6378882" y="2373066"/>
                </a:cubicBezTo>
                <a:cubicBezTo>
                  <a:pt x="6351166" y="2534340"/>
                  <a:pt x="6279458" y="2645521"/>
                  <a:pt x="6104057" y="2647891"/>
                </a:cubicBezTo>
                <a:cubicBezTo>
                  <a:pt x="4737230" y="2511690"/>
                  <a:pt x="1957444" y="2573115"/>
                  <a:pt x="274825" y="2647891"/>
                </a:cubicBezTo>
                <a:cubicBezTo>
                  <a:pt x="119501" y="2643021"/>
                  <a:pt x="-3771" y="2523249"/>
                  <a:pt x="0" y="2373066"/>
                </a:cubicBezTo>
                <a:cubicBezTo>
                  <a:pt x="-157566" y="2036364"/>
                  <a:pt x="130870" y="870811"/>
                  <a:pt x="0" y="274825"/>
                </a:cubicBezTo>
                <a:close/>
              </a:path>
              <a:path w="6378882" h="2647891" stroke="0" extrusionOk="0">
                <a:moveTo>
                  <a:pt x="0" y="274825"/>
                </a:moveTo>
                <a:cubicBezTo>
                  <a:pt x="-7615" y="105950"/>
                  <a:pt x="139769" y="-22326"/>
                  <a:pt x="274825" y="0"/>
                </a:cubicBezTo>
                <a:cubicBezTo>
                  <a:pt x="1156575" y="47539"/>
                  <a:pt x="5354352" y="42437"/>
                  <a:pt x="6104057" y="0"/>
                </a:cubicBezTo>
                <a:cubicBezTo>
                  <a:pt x="6270308" y="-7666"/>
                  <a:pt x="6391416" y="102920"/>
                  <a:pt x="6378882" y="274825"/>
                </a:cubicBezTo>
                <a:cubicBezTo>
                  <a:pt x="6296515" y="1035091"/>
                  <a:pt x="6396895" y="1867599"/>
                  <a:pt x="6378882" y="2373066"/>
                </a:cubicBezTo>
                <a:cubicBezTo>
                  <a:pt x="6382684" y="2536181"/>
                  <a:pt x="6253583" y="2645504"/>
                  <a:pt x="6104057" y="2647891"/>
                </a:cubicBezTo>
                <a:cubicBezTo>
                  <a:pt x="3416746" y="2621537"/>
                  <a:pt x="918779" y="2529035"/>
                  <a:pt x="274825" y="2647891"/>
                </a:cubicBezTo>
                <a:cubicBezTo>
                  <a:pt x="110544" y="2635539"/>
                  <a:pt x="6634" y="2532890"/>
                  <a:pt x="0" y="2373066"/>
                </a:cubicBezTo>
                <a:cubicBezTo>
                  <a:pt x="88535" y="1503981"/>
                  <a:pt x="49637" y="542579"/>
                  <a:pt x="0" y="274825"/>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sX0" fmla="*/ 0 w 5445246"/>
              <a:gd name="csY0" fmla="*/ 863422 h 2316480"/>
              <a:gd name="csX1" fmla="*/ 863422 w 5445246"/>
              <a:gd name="csY1" fmla="*/ 0 h 2316480"/>
              <a:gd name="csX2" fmla="*/ 4581824 w 5445246"/>
              <a:gd name="csY2" fmla="*/ 0 h 2316480"/>
              <a:gd name="csX3" fmla="*/ 5445246 w 5445246"/>
              <a:gd name="csY3" fmla="*/ 863422 h 2316480"/>
              <a:gd name="csX4" fmla="*/ 5445246 w 5445246"/>
              <a:gd name="csY4" fmla="*/ 1453058 h 2316480"/>
              <a:gd name="csX5" fmla="*/ 4581824 w 5445246"/>
              <a:gd name="csY5" fmla="*/ 2316480 h 2316480"/>
              <a:gd name="csX6" fmla="*/ 863422 w 5445246"/>
              <a:gd name="csY6" fmla="*/ 2316480 h 2316480"/>
              <a:gd name="csX7" fmla="*/ 0 w 5445246"/>
              <a:gd name="csY7" fmla="*/ 1453058 h 2316480"/>
              <a:gd name="csX8" fmla="*/ 0 w 5445246"/>
              <a:gd name="csY8" fmla="*/ 863422 h 2316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45246" h="2316480" fill="none" extrusionOk="0">
                <a:moveTo>
                  <a:pt x="0" y="863422"/>
                </a:moveTo>
                <a:cubicBezTo>
                  <a:pt x="13745" y="396751"/>
                  <a:pt x="335737" y="-14857"/>
                  <a:pt x="863422" y="0"/>
                </a:cubicBezTo>
                <a:cubicBezTo>
                  <a:pt x="2057451" y="109595"/>
                  <a:pt x="3690203" y="16756"/>
                  <a:pt x="4581824" y="0"/>
                </a:cubicBezTo>
                <a:cubicBezTo>
                  <a:pt x="4990087" y="-56739"/>
                  <a:pt x="5454861" y="422317"/>
                  <a:pt x="5445246" y="863422"/>
                </a:cubicBezTo>
                <a:cubicBezTo>
                  <a:pt x="5463516" y="1156981"/>
                  <a:pt x="5414015" y="1189328"/>
                  <a:pt x="5445246" y="1453058"/>
                </a:cubicBezTo>
                <a:cubicBezTo>
                  <a:pt x="5402315" y="1944615"/>
                  <a:pt x="5076251" y="2314717"/>
                  <a:pt x="4581824" y="2316480"/>
                </a:cubicBezTo>
                <a:cubicBezTo>
                  <a:pt x="2918403" y="2180279"/>
                  <a:pt x="1931674" y="2241704"/>
                  <a:pt x="863422" y="2316480"/>
                </a:cubicBezTo>
                <a:cubicBezTo>
                  <a:pt x="366015" y="2288221"/>
                  <a:pt x="-25150" y="1919249"/>
                  <a:pt x="0" y="1453058"/>
                </a:cubicBezTo>
                <a:cubicBezTo>
                  <a:pt x="25626" y="1350057"/>
                  <a:pt x="-28870" y="1028181"/>
                  <a:pt x="0" y="863422"/>
                </a:cubicBezTo>
                <a:close/>
              </a:path>
              <a:path w="5445246" h="2316480" stroke="0" extrusionOk="0">
                <a:moveTo>
                  <a:pt x="0" y="863422"/>
                </a:moveTo>
                <a:cubicBezTo>
                  <a:pt x="-34574" y="308966"/>
                  <a:pt x="419817" y="-44382"/>
                  <a:pt x="863422" y="0"/>
                </a:cubicBezTo>
                <a:cubicBezTo>
                  <a:pt x="2039045" y="47539"/>
                  <a:pt x="3134036" y="42437"/>
                  <a:pt x="4581824" y="0"/>
                </a:cubicBezTo>
                <a:cubicBezTo>
                  <a:pt x="5084367" y="-13611"/>
                  <a:pt x="5474802" y="339118"/>
                  <a:pt x="5445246" y="863422"/>
                </a:cubicBezTo>
                <a:cubicBezTo>
                  <a:pt x="5399115" y="970409"/>
                  <a:pt x="5433258" y="1298633"/>
                  <a:pt x="5445246" y="1453058"/>
                </a:cubicBezTo>
                <a:cubicBezTo>
                  <a:pt x="5456766" y="1964249"/>
                  <a:pt x="5012086" y="2267177"/>
                  <a:pt x="4581824" y="2316480"/>
                </a:cubicBezTo>
                <a:cubicBezTo>
                  <a:pt x="3896856" y="2290126"/>
                  <a:pt x="1617250" y="2197624"/>
                  <a:pt x="863422" y="2316480"/>
                </a:cubicBezTo>
                <a:cubicBezTo>
                  <a:pt x="331177" y="2261740"/>
                  <a:pt x="16698" y="1950156"/>
                  <a:pt x="0" y="1453058"/>
                </a:cubicBezTo>
                <a:cubicBezTo>
                  <a:pt x="-37450" y="1229165"/>
                  <a:pt x="34021" y="961486"/>
                  <a:pt x="0" y="863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1182</Words>
  <Application>Microsoft Office PowerPoint</Application>
  <PresentationFormat>Widescreen</PresentationFormat>
  <Paragraphs>79</Paragraphs>
  <Slides>21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等线</vt:lpstr>
      <vt:lpstr>#9Slide06 SVNBlow Brush</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cp:lastModifiedBy>
  <cp:revision>119</cp:revision>
  <dcterms:created xsi:type="dcterms:W3CDTF">2019-04-23T14:05:41Z</dcterms:created>
  <dcterms:modified xsi:type="dcterms:W3CDTF">2025-12-18T02:40:11Z</dcterms:modified>
</cp:coreProperties>
</file>