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54" r:id="rId5"/>
    <p:sldId id="257" r:id="rId6"/>
    <p:sldId id="359" r:id="rId7"/>
    <p:sldId id="361" r:id="rId8"/>
    <p:sldId id="367" r:id="rId9"/>
    <p:sldId id="368" r:id="rId10"/>
    <p:sldId id="371" r:id="rId11"/>
    <p:sldId id="344" r:id="rId12"/>
    <p:sldId id="3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3300"/>
    <a:srgbClr val="FBC11D"/>
    <a:srgbClr val="FF3399"/>
    <a:srgbClr val="008000"/>
    <a:srgbClr val="CC3300"/>
    <a:srgbClr val="990099"/>
    <a:srgbClr val="FF66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71" autoAdjust="0"/>
  </p:normalViewPr>
  <p:slideViewPr>
    <p:cSldViewPr snapToGrid="0">
      <p:cViewPr varScale="1">
        <p:scale>
          <a:sx n="59" d="100"/>
          <a:sy n="59" d="100"/>
        </p:scale>
        <p:origin x="76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5F201-97A7-49B2-A75E-4608E52439B9}"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C4115-752E-421D-AD44-9A637486ED4F}" type="slidenum">
              <a:rPr lang="en-US" smtClean="0"/>
              <a:t>‹#›</a:t>
            </a:fld>
            <a:endParaRPr lang="en-US"/>
          </a:p>
        </p:txBody>
      </p:sp>
    </p:spTree>
    <p:extLst>
      <p:ext uri="{BB962C8B-B14F-4D97-AF65-F5344CB8AC3E}">
        <p14:creationId xmlns:p14="http://schemas.microsoft.com/office/powerpoint/2010/main" val="390383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Ai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bè</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nâng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ngừng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An-</a:t>
            </a:r>
            <a:r>
              <a:rPr lang="en-US" sz="1800" dirty="0" err="1">
                <a:effectLst/>
                <a:latin typeface="Times New Roman" panose="02020603050405020304" pitchFamily="18" charset="0"/>
                <a:ea typeface="Calibri" panose="020F0502020204030204" pitchFamily="34" charset="0"/>
              </a:rPr>
              <a:t>đéc</a:t>
            </a:r>
            <a:r>
              <a:rPr lang="en-US" sz="1800" dirty="0">
                <a:effectLst/>
                <a:latin typeface="Times New Roman" panose="02020603050405020304" pitchFamily="18" charset="0"/>
                <a:ea typeface="Calibri" panose="020F0502020204030204" pitchFamily="34" charset="0"/>
              </a:rPr>
              <a:t>-xen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rõ</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2</a:t>
            </a:fld>
            <a:endParaRPr lang="en-US"/>
          </a:p>
        </p:txBody>
      </p:sp>
    </p:spTree>
    <p:extLst>
      <p:ext uri="{BB962C8B-B14F-4D97-AF65-F5344CB8AC3E}">
        <p14:creationId xmlns:p14="http://schemas.microsoft.com/office/powerpoint/2010/main" val="235515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B3BC4115-752E-421D-AD44-9A637486ED4F}" type="slidenum">
              <a:rPr lang="en-US" smtClean="0"/>
              <a:t>4</a:t>
            </a:fld>
            <a:endParaRPr lang="en-US"/>
          </a:p>
        </p:txBody>
      </p:sp>
    </p:spTree>
    <p:extLst>
      <p:ext uri="{BB962C8B-B14F-4D97-AF65-F5344CB8AC3E}">
        <p14:creationId xmlns:p14="http://schemas.microsoft.com/office/powerpoint/2010/main" val="2775945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6057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9548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66086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2025/11/18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1074099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11/18/2025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020125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547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657946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2838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1572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05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6703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41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90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round pink label with white text and a black background&#10;&#10;Description automatically generated">
            <a:extLst>
              <a:ext uri="{FF2B5EF4-FFF2-40B4-BE49-F238E27FC236}">
                <a16:creationId xmlns:a16="http://schemas.microsoft.com/office/drawing/2014/main" id="{6B6C86E7-168A-18BB-A4E2-A7D4223F84A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87826" y="0"/>
            <a:ext cx="1628891" cy="1628891"/>
          </a:xfrm>
          <a:prstGeom prst="rect">
            <a:avLst/>
          </a:prstGeom>
        </p:spPr>
      </p:pic>
    </p:spTree>
    <p:extLst>
      <p:ext uri="{BB962C8B-B14F-4D97-AF65-F5344CB8AC3E}">
        <p14:creationId xmlns:p14="http://schemas.microsoft.com/office/powerpoint/2010/main" val="366734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14.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audio" Target="../media/audio1.wav"/><Relationship Id="rId3" Type="http://schemas.openxmlformats.org/officeDocument/2006/relationships/image" Target="../media/image13.jpe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30.svg"/><Relationship Id="rId4" Type="http://schemas.openxmlformats.org/officeDocument/2006/relationships/image" Target="../media/image22.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sv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75728" y="2667025"/>
            <a:ext cx="3141898" cy="761975"/>
          </a:xfrm>
          <a:prstGeom prst="rect">
            <a:avLst/>
          </a:prstGeom>
        </p:spPr>
      </p:pic>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090236" y="3163733"/>
            <a:ext cx="5148864" cy="3913135"/>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6"/>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id="{CD363F7E-5A28-1A0C-40AA-8F99D513B6C3}"/>
              </a:ext>
            </a:extLst>
          </p:cNvPr>
          <p:cNvPicPr>
            <a:picLocks noChangeAspect="1"/>
          </p:cNvPicPr>
          <p:nvPr/>
        </p:nvPicPr>
        <p:blipFill>
          <a:blip r:embed="rId7"/>
          <a:stretch>
            <a:fillRect/>
          </a:stretch>
        </p:blipFill>
        <p:spPr>
          <a:xfrm>
            <a:off x="3150180" y="1093724"/>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2.22222E-6 L -0.99375 -0.01181 " pathEditMode="relative" rAng="0" ptsTypes="AA">
                                      <p:cBhvr>
                                        <p:cTn id="6" dur="2000" fill="hold"/>
                                        <p:tgtEl>
                                          <p:spTgt spid="11"/>
                                        </p:tgtEl>
                                        <p:attrNameLst>
                                          <p:attrName>ppt_x</p:attrName>
                                          <p:attrName>ppt_y</p:attrName>
                                        </p:attrNameLst>
                                      </p:cBhvr>
                                      <p:rCtr x="-49687" y="-602"/>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4" name="Picture 24">
            <a:extLst>
              <a:ext uri="{FF2B5EF4-FFF2-40B4-BE49-F238E27FC236}">
                <a16:creationId xmlns:a16="http://schemas.microsoft.com/office/drawing/2014/main" id="{740EE867-D308-E284-C974-182C407956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2458356" y="4063401"/>
            <a:ext cx="3699579" cy="2794599"/>
          </a:xfrm>
          <a:prstGeom prst="rect">
            <a:avLst/>
          </a:prstGeom>
        </p:spPr>
      </p:pic>
      <p:pic>
        <p:nvPicPr>
          <p:cNvPr id="8" name="Picture 7">
            <a:extLst>
              <a:ext uri="{FF2B5EF4-FFF2-40B4-BE49-F238E27FC236}">
                <a16:creationId xmlns:a16="http://schemas.microsoft.com/office/drawing/2014/main" id="{83D696AB-D519-D3BB-522B-8D463B0108E9}"/>
              </a:ext>
            </a:extLst>
          </p:cNvPr>
          <p:cNvPicPr>
            <a:picLocks noChangeAspect="1"/>
          </p:cNvPicPr>
          <p:nvPr/>
        </p:nvPicPr>
        <p:blipFill>
          <a:blip r:embed="rId7"/>
          <a:stretch>
            <a:fillRect/>
          </a:stretch>
        </p:blipFill>
        <p:spPr>
          <a:xfrm>
            <a:off x="4682761" y="1198561"/>
            <a:ext cx="3584759" cy="1048603"/>
          </a:xfrm>
          <a:prstGeom prst="rect">
            <a:avLst/>
          </a:prstGeom>
        </p:spPr>
      </p:pic>
      <p:pic>
        <p:nvPicPr>
          <p:cNvPr id="9" name="Picture 8">
            <a:extLst>
              <a:ext uri="{FF2B5EF4-FFF2-40B4-BE49-F238E27FC236}">
                <a16:creationId xmlns:a16="http://schemas.microsoft.com/office/drawing/2014/main" id="{F97EFA60-8EBA-766E-0051-09FDDF65FA00}"/>
              </a:ext>
            </a:extLst>
          </p:cNvPr>
          <p:cNvPicPr>
            <a:picLocks noChangeAspect="1"/>
          </p:cNvPicPr>
          <p:nvPr/>
        </p:nvPicPr>
        <p:blipFill>
          <a:blip r:embed="rId8"/>
          <a:stretch>
            <a:fillRect/>
          </a:stretch>
        </p:blipFill>
        <p:spPr>
          <a:xfrm>
            <a:off x="417739" y="2996493"/>
            <a:ext cx="11668755" cy="1444877"/>
          </a:xfrm>
          <a:prstGeom prst="rect">
            <a:avLst/>
          </a:prstGeom>
        </p:spPr>
      </p:pic>
      <p:pic>
        <p:nvPicPr>
          <p:cNvPr id="12" name="Picture 11" descr="A yellow circles with red lines&#10;&#10;Description automatically generated">
            <a:extLst>
              <a:ext uri="{FF2B5EF4-FFF2-40B4-BE49-F238E27FC236}">
                <a16:creationId xmlns:a16="http://schemas.microsoft.com/office/drawing/2014/main" id="{E390790D-45D6-12C4-9D9A-057D2EE11D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522" y="1189812"/>
            <a:ext cx="2817541" cy="1686672"/>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67578 3.7037E-6 L -0.68438 3.7037E-6 " pathEditMode="relative" rAng="0" ptsTypes="AA">
                                      <p:cBhvr>
                                        <p:cTn id="6" dur="100" fill="hold"/>
                                        <p:tgtEl>
                                          <p:spTgt spid="14"/>
                                        </p:tgtEl>
                                        <p:attrNameLst>
                                          <p:attrName>ppt_x</p:attrName>
                                          <p:attrName>ppt_y</p:attrName>
                                        </p:attrNameLst>
                                      </p:cBhvr>
                                      <p:rCtr x="-68008" y="0"/>
                                    </p:animMotion>
                                  </p:childTnLst>
                                </p:cTn>
                              </p:par>
                              <p:par>
                                <p:cTn id="7" presetID="32" presetClass="emph" presetSubtype="0" fill="hold" nodeType="withEffect">
                                  <p:stCondLst>
                                    <p:cond delay="0"/>
                                  </p:stCondLst>
                                  <p:childTnLst>
                                    <p:animRot by="120000">
                                      <p:cBhvr>
                                        <p:cTn id="8" dur="100" fill="hold">
                                          <p:stCondLst>
                                            <p:cond delay="0"/>
                                          </p:stCondLst>
                                        </p:cTn>
                                        <p:tgtEl>
                                          <p:spTgt spid="14"/>
                                        </p:tgtEl>
                                        <p:attrNameLst>
                                          <p:attrName>r</p:attrName>
                                        </p:attrNameLst>
                                      </p:cBhvr>
                                    </p:animRot>
                                    <p:animRot by="-240000">
                                      <p:cBhvr>
                                        <p:cTn id="9" dur="200" fill="hold">
                                          <p:stCondLst>
                                            <p:cond delay="200"/>
                                          </p:stCondLst>
                                        </p:cTn>
                                        <p:tgtEl>
                                          <p:spTgt spid="14"/>
                                        </p:tgtEl>
                                        <p:attrNameLst>
                                          <p:attrName>r</p:attrName>
                                        </p:attrNameLst>
                                      </p:cBhvr>
                                    </p:animRot>
                                    <p:animRot by="240000">
                                      <p:cBhvr>
                                        <p:cTn id="10" dur="200" fill="hold">
                                          <p:stCondLst>
                                            <p:cond delay="400"/>
                                          </p:stCondLst>
                                        </p:cTn>
                                        <p:tgtEl>
                                          <p:spTgt spid="14"/>
                                        </p:tgtEl>
                                        <p:attrNameLst>
                                          <p:attrName>r</p:attrName>
                                        </p:attrNameLst>
                                      </p:cBhvr>
                                    </p:animRot>
                                    <p:animRot by="-240000">
                                      <p:cBhvr>
                                        <p:cTn id="11" dur="200" fill="hold">
                                          <p:stCondLst>
                                            <p:cond delay="600"/>
                                          </p:stCondLst>
                                        </p:cTn>
                                        <p:tgtEl>
                                          <p:spTgt spid="14"/>
                                        </p:tgtEl>
                                        <p:attrNameLst>
                                          <p:attrName>r</p:attrName>
                                        </p:attrNameLst>
                                      </p:cBhvr>
                                    </p:animRot>
                                    <p:animRot by="120000">
                                      <p:cBhvr>
                                        <p:cTn id="12" dur="200" fill="hold">
                                          <p:stCondLst>
                                            <p:cond delay="800"/>
                                          </p:stCondLst>
                                        </p:cTn>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29EFE656-52B3-5672-A84D-B45A3612C11B}"/>
              </a:ext>
            </a:extLst>
          </p:cNvPr>
          <p:cNvPicPr>
            <a:picLocks noChangeAspect="1"/>
          </p:cNvPicPr>
          <p:nvPr/>
        </p:nvPicPr>
        <p:blipFill>
          <a:blip r:embed="rId8"/>
          <a:stretch>
            <a:fillRect/>
          </a:stretch>
        </p:blipFill>
        <p:spPr>
          <a:xfrm>
            <a:off x="2277187" y="1057572"/>
            <a:ext cx="7498730"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6854"/>
            <a:ext cx="11367914" cy="6321884"/>
          </a:xfrm>
          <a:prstGeom prst="round2DiagRect">
            <a:avLst>
              <a:gd name="adj1" fmla="val 7986"/>
              <a:gd name="adj2" fmla="val 7698"/>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531370" y="940645"/>
            <a:ext cx="11099352" cy="5647700"/>
          </a:xfrm>
          <a:prstGeom prst="rect">
            <a:avLst/>
          </a:prstGeom>
          <a:noFill/>
        </p:spPr>
        <p:txBody>
          <a:bodyPr wrap="square" rtlCol="0">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An-đéc-xen sinh ra trong một gia đình thợ giày ở Đan Mạch. Khi An-đéc-xen còn nhỏ, cha thường đưa cậu tới đồng cỏ chơi. Cha làm cho cậu chiếc kính có thể nhìn ra xa. Thế là cậu thấy được chim chóc trên trời, thiên nga trong hồ nước, dãy núi cuối làng,... Quan sát mỗi sự vật, cậu lại liên tưởng đến một câu chuyện kì diệu, rồi kể cho cha nghe.</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Lên năm tuổi, An-đéc-xen được cha làm cho mấy con rối gỗ. An-đéc-xen vui sướng cho chúng di chuyển, lắc lư cái đầu và trò chuyện cùng nhau. Cha An-đéc-xen thấy vậy liền dựng một cái sân khấu ngoài sân. Cậu bé may quần áo cho rối gỗ, đưa rối lên biểu diễn. Tối nọ, An-đéc-xen đứng trên sân khấu, ca hát và đọc thơ. Đột nhiên, có ngôi sao chổi vụt qua bầu trời. Xúc động bởi hiện tượng độc đáo ấy, cậu viết câu chuyện </a:t>
            </a:r>
            <a:r>
              <a:rPr lang="vi-VN" sz="1900" i="1" dirty="0">
                <a:latin typeface="Cambria" panose="02040503050406030204" pitchFamily="18" charset="0"/>
                <a:ea typeface="Cambria" panose="02040503050406030204" pitchFamily="18" charset="0"/>
              </a:rPr>
              <a:t>Sao chổi</a:t>
            </a:r>
            <a:r>
              <a:rPr lang="vi-VN" sz="1900" dirty="0">
                <a:latin typeface="Cambria" panose="02040503050406030204" pitchFamily="18" charset="0"/>
                <a:ea typeface="Cambria" panose="02040503050406030204" pitchFamily="18" charset="0"/>
              </a:rPr>
              <a:t>.</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Những ngày lên Cô-pen-ha-ghen kiếm việc làm, An-đéc-xen luôn say mê sáng tác. Cuốn sách đầu tiên của ông đã được xuất bản. Đọc cuốn sách, Quốc vương Đan Mạch rất thích thú, cho gọi An-đéc-xen đến và hỏi ông có tâm nguyện gì. Ông nói rằng mình muốn đến nhiều nơi để trải nghiệm cuộc sống. Quốc vương bèn tặng ông một số tiền để giúp ông thoả nguyện.</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Trong những ngày chu du khắp các nước, An-đéc-xen quen biết nhiều người thuộc các tầng lớp khác nhau. Ông bất bình trước những kẻ coi thường dân nghèo. Ông thương cảm với bao thân phận bé nhỏ, thiếu may mắn. Ông trân trọng những tâm hồn trong sáng, cao thượng. Bằng những trải nghiệm phong phú và một trái tim nhân hậu, ông đã cho ra đời một loạt tác phẩm: </a:t>
            </a:r>
            <a:r>
              <a:rPr lang="vi-VN" sz="1900" i="1" dirty="0">
                <a:latin typeface="Cambria" panose="02040503050406030204" pitchFamily="18" charset="0"/>
                <a:ea typeface="Cambria" panose="02040503050406030204" pitchFamily="18" charset="0"/>
              </a:rPr>
              <a:t>Vịt con xấu xí, Cô bé bán diêm, Nàng tiên cá, Chú lính chì dũng cảm</a:t>
            </a:r>
            <a:r>
              <a:rPr lang="vi-VN" sz="1900" dirty="0">
                <a:latin typeface="Cambria" panose="02040503050406030204" pitchFamily="18" charset="0"/>
                <a:ea typeface="Cambria" panose="02040503050406030204" pitchFamily="18" charset="0"/>
              </a:rPr>
              <a:t>,... Đây là những câu chuyện đã làm xúc động hàng triệu trẻ em trên thế giới.</a:t>
            </a:r>
          </a:p>
          <a:p>
            <a:pPr algn="r"/>
            <a:r>
              <a:rPr lang="vi-VN" sz="1900" dirty="0">
                <a:latin typeface="Cambria" panose="02040503050406030204" pitchFamily="18" charset="0"/>
                <a:ea typeface="Cambria" panose="02040503050406030204" pitchFamily="18" charset="0"/>
              </a:rPr>
              <a:t>(Phan Thế Quân </a:t>
            </a:r>
            <a:r>
              <a:rPr lang="vi-VN" sz="1900" i="1" dirty="0">
                <a:latin typeface="Cambria" panose="02040503050406030204" pitchFamily="18" charset="0"/>
                <a:ea typeface="Cambria" panose="02040503050406030204" pitchFamily="18" charset="0"/>
              </a:rPr>
              <a:t>tổng hợp</a:t>
            </a:r>
            <a:r>
              <a:rPr lang="vi-VN" sz="1900" dirty="0">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DA76EF3-23C8-2041-2E28-2E18D20E3235}"/>
              </a:ext>
            </a:extLst>
          </p:cNvPr>
          <p:cNvPicPr>
            <a:picLocks noChangeAspect="1"/>
          </p:cNvPicPr>
          <p:nvPr/>
        </p:nvPicPr>
        <p:blipFill>
          <a:blip r:embed="rId5"/>
          <a:stretch>
            <a:fillRect/>
          </a:stretch>
        </p:blipFill>
        <p:spPr>
          <a:xfrm>
            <a:off x="1842243" y="212431"/>
            <a:ext cx="8864352" cy="835224"/>
          </a:xfrm>
          <a:prstGeom prst="rect">
            <a:avLst/>
          </a:prstGeom>
        </p:spPr>
      </p:pic>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Cambria" panose="02040503050406030204" pitchFamily="18" charset="0"/>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2480675" y="251404"/>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Cambria" panose="02040503050406030204" pitchFamily="18" charset="0"/>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8774"/>
            <a:chOff x="2975205" y="1255651"/>
            <a:chExt cx="5458898" cy="2748774"/>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280127"/>
            </a:xfrm>
            <a:custGeom>
              <a:avLst/>
              <a:gdLst>
                <a:gd name="connsiteX0" fmla="*/ 0 w 5458898"/>
                <a:gd name="connsiteY0" fmla="*/ 459947 h 2280127"/>
                <a:gd name="connsiteX1" fmla="*/ 459947 w 5458898"/>
                <a:gd name="connsiteY1" fmla="*/ 0 h 2280127"/>
                <a:gd name="connsiteX2" fmla="*/ 1062986 w 5458898"/>
                <a:gd name="connsiteY2" fmla="*/ 0 h 2280127"/>
                <a:gd name="connsiteX3" fmla="*/ 1666025 w 5458898"/>
                <a:gd name="connsiteY3" fmla="*/ 0 h 2280127"/>
                <a:gd name="connsiteX4" fmla="*/ 2178284 w 5458898"/>
                <a:gd name="connsiteY4" fmla="*/ 0 h 2280127"/>
                <a:gd name="connsiteX5" fmla="*/ 2735933 w 5458898"/>
                <a:gd name="connsiteY5" fmla="*/ 0 h 2280127"/>
                <a:gd name="connsiteX6" fmla="*/ 3293582 w 5458898"/>
                <a:gd name="connsiteY6" fmla="*/ 0 h 2280127"/>
                <a:gd name="connsiteX7" fmla="*/ 3987402 w 5458898"/>
                <a:gd name="connsiteY7" fmla="*/ 0 h 2280127"/>
                <a:gd name="connsiteX8" fmla="*/ 4998951 w 5458898"/>
                <a:gd name="connsiteY8" fmla="*/ 0 h 2280127"/>
                <a:gd name="connsiteX9" fmla="*/ 5458898 w 5458898"/>
                <a:gd name="connsiteY9" fmla="*/ 459947 h 2280127"/>
                <a:gd name="connsiteX10" fmla="*/ 5458898 w 5458898"/>
                <a:gd name="connsiteY10" fmla="*/ 1126461 h 2280127"/>
                <a:gd name="connsiteX11" fmla="*/ 5458898 w 5458898"/>
                <a:gd name="connsiteY11" fmla="*/ 1820180 h 2280127"/>
                <a:gd name="connsiteX12" fmla="*/ 4998951 w 5458898"/>
                <a:gd name="connsiteY12" fmla="*/ 2280127 h 2280127"/>
                <a:gd name="connsiteX13" fmla="*/ 4305132 w 5458898"/>
                <a:gd name="connsiteY13" fmla="*/ 2280127 h 2280127"/>
                <a:gd name="connsiteX14" fmla="*/ 3656703 w 5458898"/>
                <a:gd name="connsiteY14" fmla="*/ 2280127 h 2280127"/>
                <a:gd name="connsiteX15" fmla="*/ 2917493 w 5458898"/>
                <a:gd name="connsiteY15" fmla="*/ 2280127 h 2280127"/>
                <a:gd name="connsiteX16" fmla="*/ 2269064 w 5458898"/>
                <a:gd name="connsiteY16" fmla="*/ 2280127 h 2280127"/>
                <a:gd name="connsiteX17" fmla="*/ 1620635 w 5458898"/>
                <a:gd name="connsiteY17" fmla="*/ 2280127 h 2280127"/>
                <a:gd name="connsiteX18" fmla="*/ 459947 w 5458898"/>
                <a:gd name="connsiteY18" fmla="*/ 2280127 h 2280127"/>
                <a:gd name="connsiteX19" fmla="*/ 0 w 5458898"/>
                <a:gd name="connsiteY19" fmla="*/ 1820180 h 2280127"/>
                <a:gd name="connsiteX20" fmla="*/ 0 w 5458898"/>
                <a:gd name="connsiteY20" fmla="*/ 1153666 h 2280127"/>
                <a:gd name="connsiteX21" fmla="*/ 0 w 5458898"/>
                <a:gd name="connsiteY21" fmla="*/ 459947 h 2280127"/>
                <a:gd name="connsiteX0" fmla="*/ 0 w 5458898"/>
                <a:gd name="connsiteY0" fmla="*/ 459947 h 2280127"/>
                <a:gd name="connsiteX1" fmla="*/ 459947 w 5458898"/>
                <a:gd name="connsiteY1" fmla="*/ 0 h 2280127"/>
                <a:gd name="connsiteX2" fmla="*/ 1153766 w 5458898"/>
                <a:gd name="connsiteY2" fmla="*/ 0 h 2280127"/>
                <a:gd name="connsiteX3" fmla="*/ 1711415 w 5458898"/>
                <a:gd name="connsiteY3" fmla="*/ 0 h 2280127"/>
                <a:gd name="connsiteX4" fmla="*/ 2269064 w 5458898"/>
                <a:gd name="connsiteY4" fmla="*/ 0 h 2280127"/>
                <a:gd name="connsiteX5" fmla="*/ 2962883 w 5458898"/>
                <a:gd name="connsiteY5" fmla="*/ 0 h 2280127"/>
                <a:gd name="connsiteX6" fmla="*/ 3565923 w 5458898"/>
                <a:gd name="connsiteY6" fmla="*/ 0 h 2280127"/>
                <a:gd name="connsiteX7" fmla="*/ 4305132 w 5458898"/>
                <a:gd name="connsiteY7" fmla="*/ 0 h 2280127"/>
                <a:gd name="connsiteX8" fmla="*/ 4998951 w 5458898"/>
                <a:gd name="connsiteY8" fmla="*/ 0 h 2280127"/>
                <a:gd name="connsiteX9" fmla="*/ 5458898 w 5458898"/>
                <a:gd name="connsiteY9" fmla="*/ 459947 h 2280127"/>
                <a:gd name="connsiteX10" fmla="*/ 5458898 w 5458898"/>
                <a:gd name="connsiteY10" fmla="*/ 1112859 h 2280127"/>
                <a:gd name="connsiteX11" fmla="*/ 5458898 w 5458898"/>
                <a:gd name="connsiteY11" fmla="*/ 1820180 h 2280127"/>
                <a:gd name="connsiteX12" fmla="*/ 4998951 w 5458898"/>
                <a:gd name="connsiteY12" fmla="*/ 2280127 h 2280127"/>
                <a:gd name="connsiteX13" fmla="*/ 4441302 w 5458898"/>
                <a:gd name="connsiteY13" fmla="*/ 2280127 h 2280127"/>
                <a:gd name="connsiteX14" fmla="*/ 3747483 w 5458898"/>
                <a:gd name="connsiteY14" fmla="*/ 2280127 h 2280127"/>
                <a:gd name="connsiteX15" fmla="*/ 3008274 w 5458898"/>
                <a:gd name="connsiteY15" fmla="*/ 2280127 h 2280127"/>
                <a:gd name="connsiteX16" fmla="*/ 2405234 w 5458898"/>
                <a:gd name="connsiteY16" fmla="*/ 2280127 h 2280127"/>
                <a:gd name="connsiteX17" fmla="*/ 1802195 w 5458898"/>
                <a:gd name="connsiteY17" fmla="*/ 2280127 h 2280127"/>
                <a:gd name="connsiteX18" fmla="*/ 1062986 w 5458898"/>
                <a:gd name="connsiteY18" fmla="*/ 2280127 h 2280127"/>
                <a:gd name="connsiteX19" fmla="*/ 459947 w 5458898"/>
                <a:gd name="connsiteY19" fmla="*/ 2280127 h 2280127"/>
                <a:gd name="connsiteX20" fmla="*/ 0 w 5458898"/>
                <a:gd name="connsiteY20" fmla="*/ 1820180 h 2280127"/>
                <a:gd name="connsiteX21" fmla="*/ 0 w 5458898"/>
                <a:gd name="connsiteY21" fmla="*/ 1167268 h 2280127"/>
                <a:gd name="connsiteX22" fmla="*/ 0 w 5458898"/>
                <a:gd name="connsiteY22" fmla="*/ 459947 h 228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8898" h="2280127" fill="none" extrusionOk="0">
                  <a:moveTo>
                    <a:pt x="0" y="459947"/>
                  </a:moveTo>
                  <a:cubicBezTo>
                    <a:pt x="14883" y="199388"/>
                    <a:pt x="200931" y="32484"/>
                    <a:pt x="459947" y="0"/>
                  </a:cubicBezTo>
                  <a:cubicBezTo>
                    <a:pt x="610555" y="28759"/>
                    <a:pt x="807695" y="-17019"/>
                    <a:pt x="1062986" y="0"/>
                  </a:cubicBezTo>
                  <a:cubicBezTo>
                    <a:pt x="1319638" y="48243"/>
                    <a:pt x="1458125" y="2256"/>
                    <a:pt x="1666025" y="0"/>
                  </a:cubicBezTo>
                  <a:cubicBezTo>
                    <a:pt x="1864457" y="9978"/>
                    <a:pt x="1945200" y="-34838"/>
                    <a:pt x="2178284" y="0"/>
                  </a:cubicBezTo>
                  <a:cubicBezTo>
                    <a:pt x="2421308" y="21216"/>
                    <a:pt x="2464347" y="-20958"/>
                    <a:pt x="2735933" y="0"/>
                  </a:cubicBezTo>
                  <a:cubicBezTo>
                    <a:pt x="3013693" y="22212"/>
                    <a:pt x="3084985" y="12447"/>
                    <a:pt x="3293582" y="0"/>
                  </a:cubicBezTo>
                  <a:cubicBezTo>
                    <a:pt x="3506165" y="-21920"/>
                    <a:pt x="3828694" y="36355"/>
                    <a:pt x="3987402" y="0"/>
                  </a:cubicBezTo>
                  <a:cubicBezTo>
                    <a:pt x="4209027" y="-46044"/>
                    <a:pt x="4678014" y="-8584"/>
                    <a:pt x="4998951" y="0"/>
                  </a:cubicBezTo>
                  <a:cubicBezTo>
                    <a:pt x="5315883" y="6974"/>
                    <a:pt x="5493941" y="227459"/>
                    <a:pt x="5458898" y="459947"/>
                  </a:cubicBezTo>
                  <a:cubicBezTo>
                    <a:pt x="5421256" y="691453"/>
                    <a:pt x="5478918" y="850303"/>
                    <a:pt x="5458898" y="1126461"/>
                  </a:cubicBezTo>
                  <a:cubicBezTo>
                    <a:pt x="5431074" y="1392351"/>
                    <a:pt x="5482561" y="1579713"/>
                    <a:pt x="5458898" y="1820180"/>
                  </a:cubicBezTo>
                  <a:cubicBezTo>
                    <a:pt x="5491134" y="2064695"/>
                    <a:pt x="5244035" y="2352082"/>
                    <a:pt x="4998951" y="2280127"/>
                  </a:cubicBezTo>
                  <a:cubicBezTo>
                    <a:pt x="4730418" y="2324263"/>
                    <a:pt x="4504802" y="2302906"/>
                    <a:pt x="4305132" y="2280127"/>
                  </a:cubicBezTo>
                  <a:cubicBezTo>
                    <a:pt x="4069619" y="2244001"/>
                    <a:pt x="3905571" y="2293914"/>
                    <a:pt x="3656703" y="2280127"/>
                  </a:cubicBezTo>
                  <a:cubicBezTo>
                    <a:pt x="3382744" y="2270622"/>
                    <a:pt x="3301403" y="2246881"/>
                    <a:pt x="2917493" y="2280127"/>
                  </a:cubicBezTo>
                  <a:cubicBezTo>
                    <a:pt x="2547377" y="2300937"/>
                    <a:pt x="2471601" y="2295612"/>
                    <a:pt x="2269064" y="2280127"/>
                  </a:cubicBezTo>
                  <a:cubicBezTo>
                    <a:pt x="2070234" y="2275587"/>
                    <a:pt x="1842864" y="2240212"/>
                    <a:pt x="1620635" y="2280127"/>
                  </a:cubicBezTo>
                  <a:cubicBezTo>
                    <a:pt x="1383955" y="2227635"/>
                    <a:pt x="834247" y="2246358"/>
                    <a:pt x="459947" y="2280127"/>
                  </a:cubicBezTo>
                  <a:cubicBezTo>
                    <a:pt x="161259" y="2332705"/>
                    <a:pt x="16452" y="1997754"/>
                    <a:pt x="0" y="1820180"/>
                  </a:cubicBezTo>
                  <a:cubicBezTo>
                    <a:pt x="-786" y="1545070"/>
                    <a:pt x="6969" y="1430186"/>
                    <a:pt x="0" y="1153666"/>
                  </a:cubicBezTo>
                  <a:cubicBezTo>
                    <a:pt x="-9766" y="904917"/>
                    <a:pt x="13573" y="648580"/>
                    <a:pt x="0" y="459947"/>
                  </a:cubicBezTo>
                  <a:close/>
                </a:path>
                <a:path w="5458898" h="2280127" stroke="0" extrusionOk="0">
                  <a:moveTo>
                    <a:pt x="0" y="459947"/>
                  </a:moveTo>
                  <a:cubicBezTo>
                    <a:pt x="-9037" y="221200"/>
                    <a:pt x="255071" y="36988"/>
                    <a:pt x="459947" y="0"/>
                  </a:cubicBezTo>
                  <a:cubicBezTo>
                    <a:pt x="638313" y="21367"/>
                    <a:pt x="970267" y="16603"/>
                    <a:pt x="1153766" y="0"/>
                  </a:cubicBezTo>
                  <a:cubicBezTo>
                    <a:pt x="1349592" y="-31699"/>
                    <a:pt x="1492760" y="4616"/>
                    <a:pt x="1711415" y="0"/>
                  </a:cubicBezTo>
                  <a:cubicBezTo>
                    <a:pt x="1947040" y="7564"/>
                    <a:pt x="2028484" y="23635"/>
                    <a:pt x="2269064" y="0"/>
                  </a:cubicBezTo>
                  <a:cubicBezTo>
                    <a:pt x="2506826" y="-29312"/>
                    <a:pt x="2818255" y="35075"/>
                    <a:pt x="2962883" y="0"/>
                  </a:cubicBezTo>
                  <a:cubicBezTo>
                    <a:pt x="3117702" y="-12135"/>
                    <a:pt x="3418351" y="-6519"/>
                    <a:pt x="3565923" y="0"/>
                  </a:cubicBezTo>
                  <a:cubicBezTo>
                    <a:pt x="3744599" y="-10802"/>
                    <a:pt x="4016484" y="-21987"/>
                    <a:pt x="4305132" y="0"/>
                  </a:cubicBezTo>
                  <a:cubicBezTo>
                    <a:pt x="4589528" y="-29909"/>
                    <a:pt x="4648504" y="3119"/>
                    <a:pt x="4998951" y="0"/>
                  </a:cubicBezTo>
                  <a:cubicBezTo>
                    <a:pt x="5230589" y="-12097"/>
                    <a:pt x="5486045" y="177225"/>
                    <a:pt x="5458898" y="459947"/>
                  </a:cubicBezTo>
                  <a:cubicBezTo>
                    <a:pt x="5452878" y="674560"/>
                    <a:pt x="5469486" y="912732"/>
                    <a:pt x="5458898" y="1112859"/>
                  </a:cubicBezTo>
                  <a:cubicBezTo>
                    <a:pt x="5443607" y="1312533"/>
                    <a:pt x="5422755" y="1638428"/>
                    <a:pt x="5458898" y="1820180"/>
                  </a:cubicBezTo>
                  <a:cubicBezTo>
                    <a:pt x="5451489" y="2134365"/>
                    <a:pt x="5219120" y="2227477"/>
                    <a:pt x="4998951" y="2280127"/>
                  </a:cubicBezTo>
                  <a:cubicBezTo>
                    <a:pt x="4727246" y="2291551"/>
                    <a:pt x="4676701" y="2298779"/>
                    <a:pt x="4441302" y="2280127"/>
                  </a:cubicBezTo>
                  <a:cubicBezTo>
                    <a:pt x="4215338" y="2274919"/>
                    <a:pt x="4031098" y="2293186"/>
                    <a:pt x="3747483" y="2280127"/>
                  </a:cubicBezTo>
                  <a:cubicBezTo>
                    <a:pt x="3453241" y="2281859"/>
                    <a:pt x="3275685" y="2243036"/>
                    <a:pt x="3008274" y="2280127"/>
                  </a:cubicBezTo>
                  <a:cubicBezTo>
                    <a:pt x="2721011" y="2278656"/>
                    <a:pt x="2556192" y="2280925"/>
                    <a:pt x="2405234" y="2280127"/>
                  </a:cubicBezTo>
                  <a:cubicBezTo>
                    <a:pt x="2273875" y="2249433"/>
                    <a:pt x="1974273" y="2302568"/>
                    <a:pt x="1802195" y="2280127"/>
                  </a:cubicBezTo>
                  <a:cubicBezTo>
                    <a:pt x="1657394" y="2333645"/>
                    <a:pt x="1356676" y="2212777"/>
                    <a:pt x="1062986" y="2280127"/>
                  </a:cubicBezTo>
                  <a:cubicBezTo>
                    <a:pt x="760993" y="2297595"/>
                    <a:pt x="590626" y="2286822"/>
                    <a:pt x="459947" y="2280127"/>
                  </a:cubicBezTo>
                  <a:cubicBezTo>
                    <a:pt x="321673" y="2259016"/>
                    <a:pt x="1396" y="2092015"/>
                    <a:pt x="0" y="1820180"/>
                  </a:cubicBezTo>
                  <a:cubicBezTo>
                    <a:pt x="-12494" y="1598448"/>
                    <a:pt x="-24476" y="1437831"/>
                    <a:pt x="0" y="1167268"/>
                  </a:cubicBezTo>
                  <a:cubicBezTo>
                    <a:pt x="32982" y="879766"/>
                    <a:pt x="30004" y="703731"/>
                    <a:pt x="0" y="459947"/>
                  </a:cubicBezTo>
                  <a:close/>
                </a:path>
                <a:path w="5458898" h="2280127" fill="none" stroke="0" extrusionOk="0">
                  <a:moveTo>
                    <a:pt x="0" y="459947"/>
                  </a:moveTo>
                  <a:cubicBezTo>
                    <a:pt x="32721" y="258147"/>
                    <a:pt x="219014" y="68586"/>
                    <a:pt x="459947" y="0"/>
                  </a:cubicBezTo>
                  <a:cubicBezTo>
                    <a:pt x="598347" y="14514"/>
                    <a:pt x="785288" y="5768"/>
                    <a:pt x="1062986" y="0"/>
                  </a:cubicBezTo>
                  <a:cubicBezTo>
                    <a:pt x="1328934" y="3992"/>
                    <a:pt x="1436449" y="7347"/>
                    <a:pt x="1666025" y="0"/>
                  </a:cubicBezTo>
                  <a:cubicBezTo>
                    <a:pt x="1849660" y="5904"/>
                    <a:pt x="1961290" y="-32493"/>
                    <a:pt x="2178284" y="0"/>
                  </a:cubicBezTo>
                  <a:cubicBezTo>
                    <a:pt x="2409753" y="23719"/>
                    <a:pt x="2465293" y="-29046"/>
                    <a:pt x="2735933" y="0"/>
                  </a:cubicBezTo>
                  <a:cubicBezTo>
                    <a:pt x="3005894" y="15118"/>
                    <a:pt x="3070813" y="19366"/>
                    <a:pt x="3293582" y="0"/>
                  </a:cubicBezTo>
                  <a:cubicBezTo>
                    <a:pt x="3521682" y="-38510"/>
                    <a:pt x="3836193" y="13979"/>
                    <a:pt x="3987402" y="0"/>
                  </a:cubicBezTo>
                  <a:cubicBezTo>
                    <a:pt x="4115584" y="-1352"/>
                    <a:pt x="4623017" y="-46289"/>
                    <a:pt x="4998951" y="0"/>
                  </a:cubicBezTo>
                  <a:cubicBezTo>
                    <a:pt x="5261241" y="-4039"/>
                    <a:pt x="5495561" y="170146"/>
                    <a:pt x="5458898" y="459947"/>
                  </a:cubicBezTo>
                  <a:cubicBezTo>
                    <a:pt x="5434804" y="663552"/>
                    <a:pt x="5506104" y="861919"/>
                    <a:pt x="5458898" y="1126461"/>
                  </a:cubicBezTo>
                  <a:cubicBezTo>
                    <a:pt x="5415847" y="1406754"/>
                    <a:pt x="5475964" y="1536994"/>
                    <a:pt x="5458898" y="1820180"/>
                  </a:cubicBezTo>
                  <a:cubicBezTo>
                    <a:pt x="5495059" y="2064175"/>
                    <a:pt x="5257889" y="2338309"/>
                    <a:pt x="4998951" y="2280127"/>
                  </a:cubicBezTo>
                  <a:cubicBezTo>
                    <a:pt x="4747305" y="2306042"/>
                    <a:pt x="4521913" y="2313421"/>
                    <a:pt x="4305132" y="2280127"/>
                  </a:cubicBezTo>
                  <a:cubicBezTo>
                    <a:pt x="4060890" y="2282253"/>
                    <a:pt x="3926759" y="2272294"/>
                    <a:pt x="3656703" y="2280127"/>
                  </a:cubicBezTo>
                  <a:cubicBezTo>
                    <a:pt x="3404751" y="2258024"/>
                    <a:pt x="3264276" y="2243567"/>
                    <a:pt x="2917493" y="2280127"/>
                  </a:cubicBezTo>
                  <a:cubicBezTo>
                    <a:pt x="2558254" y="2300575"/>
                    <a:pt x="2465049" y="2284610"/>
                    <a:pt x="2269064" y="2280127"/>
                  </a:cubicBezTo>
                  <a:cubicBezTo>
                    <a:pt x="2061914" y="2284928"/>
                    <a:pt x="1826025" y="2261178"/>
                    <a:pt x="1620635" y="2280127"/>
                  </a:cubicBezTo>
                  <a:cubicBezTo>
                    <a:pt x="1452033" y="2305042"/>
                    <a:pt x="965542" y="2273582"/>
                    <a:pt x="459947" y="2280127"/>
                  </a:cubicBezTo>
                  <a:cubicBezTo>
                    <a:pt x="205815" y="2319774"/>
                    <a:pt x="-37472" y="2010397"/>
                    <a:pt x="0" y="1820180"/>
                  </a:cubicBezTo>
                  <a:cubicBezTo>
                    <a:pt x="10603" y="1523691"/>
                    <a:pt x="16882" y="1412284"/>
                    <a:pt x="0" y="1153666"/>
                  </a:cubicBezTo>
                  <a:cubicBezTo>
                    <a:pt x="-43481" y="925842"/>
                    <a:pt x="30105" y="644710"/>
                    <a:pt x="0" y="45994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458898"/>
                        <a:gd name="connsiteY0" fmla="*/ 459947 h 2280127"/>
                        <a:gd name="connsiteX1" fmla="*/ 459947 w 5458898"/>
                        <a:gd name="connsiteY1" fmla="*/ 0 h 2280127"/>
                        <a:gd name="connsiteX2" fmla="*/ 1062986 w 5458898"/>
                        <a:gd name="connsiteY2" fmla="*/ 0 h 2280127"/>
                        <a:gd name="connsiteX3" fmla="*/ 1666025 w 5458898"/>
                        <a:gd name="connsiteY3" fmla="*/ 0 h 2280127"/>
                        <a:gd name="connsiteX4" fmla="*/ 2178284 w 5458898"/>
                        <a:gd name="connsiteY4" fmla="*/ 0 h 2280127"/>
                        <a:gd name="connsiteX5" fmla="*/ 2735933 w 5458898"/>
                        <a:gd name="connsiteY5" fmla="*/ 0 h 2280127"/>
                        <a:gd name="connsiteX6" fmla="*/ 3293582 w 5458898"/>
                        <a:gd name="connsiteY6" fmla="*/ 0 h 2280127"/>
                        <a:gd name="connsiteX7" fmla="*/ 3987402 w 5458898"/>
                        <a:gd name="connsiteY7" fmla="*/ 0 h 2280127"/>
                        <a:gd name="connsiteX8" fmla="*/ 4998951 w 5458898"/>
                        <a:gd name="connsiteY8" fmla="*/ 0 h 2280127"/>
                        <a:gd name="connsiteX9" fmla="*/ 5458898 w 5458898"/>
                        <a:gd name="connsiteY9" fmla="*/ 459947 h 2280127"/>
                        <a:gd name="connsiteX10" fmla="*/ 5458898 w 5458898"/>
                        <a:gd name="connsiteY10" fmla="*/ 1126461 h 2280127"/>
                        <a:gd name="connsiteX11" fmla="*/ 5458898 w 5458898"/>
                        <a:gd name="connsiteY11" fmla="*/ 1820180 h 2280127"/>
                        <a:gd name="connsiteX12" fmla="*/ 4998951 w 5458898"/>
                        <a:gd name="connsiteY12" fmla="*/ 2280127 h 2280127"/>
                        <a:gd name="connsiteX13" fmla="*/ 4305132 w 5458898"/>
                        <a:gd name="connsiteY13" fmla="*/ 2280127 h 2280127"/>
                        <a:gd name="connsiteX14" fmla="*/ 3656703 w 5458898"/>
                        <a:gd name="connsiteY14" fmla="*/ 2280127 h 2280127"/>
                        <a:gd name="connsiteX15" fmla="*/ 2917493 w 5458898"/>
                        <a:gd name="connsiteY15" fmla="*/ 2280127 h 2280127"/>
                        <a:gd name="connsiteX16" fmla="*/ 2269064 w 5458898"/>
                        <a:gd name="connsiteY16" fmla="*/ 2280127 h 2280127"/>
                        <a:gd name="connsiteX17" fmla="*/ 1620635 w 5458898"/>
                        <a:gd name="connsiteY17" fmla="*/ 2280127 h 2280127"/>
                        <a:gd name="connsiteX18" fmla="*/ 459947 w 5458898"/>
                        <a:gd name="connsiteY18" fmla="*/ 2280127 h 2280127"/>
                        <a:gd name="connsiteX19" fmla="*/ 0 w 5458898"/>
                        <a:gd name="connsiteY19" fmla="*/ 1820180 h 2280127"/>
                        <a:gd name="connsiteX20" fmla="*/ 0 w 5458898"/>
                        <a:gd name="connsiteY20" fmla="*/ 1153666 h 2280127"/>
                        <a:gd name="connsiteX21" fmla="*/ 0 w 5458898"/>
                        <a:gd name="connsiteY21" fmla="*/ 459947 h 228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280127" fill="none" extrusionOk="0">
                          <a:moveTo>
                            <a:pt x="0" y="459947"/>
                          </a:moveTo>
                          <a:cubicBezTo>
                            <a:pt x="32520" y="251988"/>
                            <a:pt x="189199" y="15309"/>
                            <a:pt x="459947" y="0"/>
                          </a:cubicBezTo>
                          <a:cubicBezTo>
                            <a:pt x="637090" y="13712"/>
                            <a:pt x="817794" y="-16180"/>
                            <a:pt x="1062986" y="0"/>
                          </a:cubicBezTo>
                          <a:cubicBezTo>
                            <a:pt x="1308178" y="16180"/>
                            <a:pt x="1466949" y="-4735"/>
                            <a:pt x="1666025" y="0"/>
                          </a:cubicBezTo>
                          <a:cubicBezTo>
                            <a:pt x="1865101" y="4735"/>
                            <a:pt x="1953644" y="-25490"/>
                            <a:pt x="2178284" y="0"/>
                          </a:cubicBezTo>
                          <a:cubicBezTo>
                            <a:pt x="2402924" y="25490"/>
                            <a:pt x="2460687" y="-25177"/>
                            <a:pt x="2735933" y="0"/>
                          </a:cubicBezTo>
                          <a:cubicBezTo>
                            <a:pt x="3011179" y="25177"/>
                            <a:pt x="3072424" y="17441"/>
                            <a:pt x="3293582" y="0"/>
                          </a:cubicBezTo>
                          <a:cubicBezTo>
                            <a:pt x="3514740" y="-17441"/>
                            <a:pt x="3824250" y="2194"/>
                            <a:pt x="3987402" y="0"/>
                          </a:cubicBezTo>
                          <a:cubicBezTo>
                            <a:pt x="4150554" y="-2194"/>
                            <a:pt x="4685691" y="-18131"/>
                            <a:pt x="4998951" y="0"/>
                          </a:cubicBezTo>
                          <a:cubicBezTo>
                            <a:pt x="5298178" y="-3715"/>
                            <a:pt x="5455661" y="199645"/>
                            <a:pt x="5458898" y="459947"/>
                          </a:cubicBezTo>
                          <a:cubicBezTo>
                            <a:pt x="5431228" y="686945"/>
                            <a:pt x="5477742" y="855990"/>
                            <a:pt x="5458898" y="1126461"/>
                          </a:cubicBezTo>
                          <a:cubicBezTo>
                            <a:pt x="5440054" y="1396932"/>
                            <a:pt x="5472533" y="1581491"/>
                            <a:pt x="5458898" y="1820180"/>
                          </a:cubicBezTo>
                          <a:cubicBezTo>
                            <a:pt x="5500529" y="2074557"/>
                            <a:pt x="5265679" y="2302538"/>
                            <a:pt x="4998951" y="2280127"/>
                          </a:cubicBezTo>
                          <a:cubicBezTo>
                            <a:pt x="4721429" y="2313602"/>
                            <a:pt x="4520843" y="2295305"/>
                            <a:pt x="4305132" y="2280127"/>
                          </a:cubicBezTo>
                          <a:cubicBezTo>
                            <a:pt x="4089421" y="2264949"/>
                            <a:pt x="3910904" y="2305178"/>
                            <a:pt x="3656703" y="2280127"/>
                          </a:cubicBezTo>
                          <a:cubicBezTo>
                            <a:pt x="3402502" y="2255076"/>
                            <a:pt x="3273763" y="2261542"/>
                            <a:pt x="2917493" y="2280127"/>
                          </a:cubicBezTo>
                          <a:cubicBezTo>
                            <a:pt x="2561223" y="2298713"/>
                            <a:pt x="2464163" y="2296089"/>
                            <a:pt x="2269064" y="2280127"/>
                          </a:cubicBezTo>
                          <a:cubicBezTo>
                            <a:pt x="2073965" y="2264165"/>
                            <a:pt x="1809685" y="2265622"/>
                            <a:pt x="1620635" y="2280127"/>
                          </a:cubicBezTo>
                          <a:cubicBezTo>
                            <a:pt x="1431585" y="2294632"/>
                            <a:pt x="940608" y="2269048"/>
                            <a:pt x="459947" y="2280127"/>
                          </a:cubicBezTo>
                          <a:cubicBezTo>
                            <a:pt x="203052" y="2313776"/>
                            <a:pt x="-4474" y="2022801"/>
                            <a:pt x="0" y="1820180"/>
                          </a:cubicBezTo>
                          <a:cubicBezTo>
                            <a:pt x="11864" y="1521127"/>
                            <a:pt x="14117" y="1408367"/>
                            <a:pt x="0" y="1153666"/>
                          </a:cubicBezTo>
                          <a:cubicBezTo>
                            <a:pt x="-14117" y="898965"/>
                            <a:pt x="14693" y="656916"/>
                            <a:pt x="0" y="459947"/>
                          </a:cubicBezTo>
                          <a:close/>
                        </a:path>
                        <a:path w="5458898" h="2280127" stroke="0" extrusionOk="0">
                          <a:moveTo>
                            <a:pt x="0" y="459947"/>
                          </a:moveTo>
                          <a:cubicBezTo>
                            <a:pt x="1136" y="240664"/>
                            <a:pt x="230713" y="44293"/>
                            <a:pt x="459947" y="0"/>
                          </a:cubicBezTo>
                          <a:cubicBezTo>
                            <a:pt x="647894" y="21609"/>
                            <a:pt x="968628" y="11749"/>
                            <a:pt x="1153766" y="0"/>
                          </a:cubicBezTo>
                          <a:cubicBezTo>
                            <a:pt x="1338904" y="-11749"/>
                            <a:pt x="1484550" y="8232"/>
                            <a:pt x="1711415" y="0"/>
                          </a:cubicBezTo>
                          <a:cubicBezTo>
                            <a:pt x="1938280" y="-8232"/>
                            <a:pt x="2034324" y="18168"/>
                            <a:pt x="2269064" y="0"/>
                          </a:cubicBezTo>
                          <a:cubicBezTo>
                            <a:pt x="2503804" y="-18168"/>
                            <a:pt x="2821041" y="15046"/>
                            <a:pt x="2962883" y="0"/>
                          </a:cubicBezTo>
                          <a:cubicBezTo>
                            <a:pt x="3104725" y="-15046"/>
                            <a:pt x="3420189" y="-14600"/>
                            <a:pt x="3565923" y="0"/>
                          </a:cubicBezTo>
                          <a:cubicBezTo>
                            <a:pt x="3711657" y="14600"/>
                            <a:pt x="4029937" y="16274"/>
                            <a:pt x="4305132" y="0"/>
                          </a:cubicBezTo>
                          <a:cubicBezTo>
                            <a:pt x="4580327" y="-16274"/>
                            <a:pt x="4661947" y="7501"/>
                            <a:pt x="4998951" y="0"/>
                          </a:cubicBezTo>
                          <a:cubicBezTo>
                            <a:pt x="5231227" y="11446"/>
                            <a:pt x="5480687" y="181805"/>
                            <a:pt x="5458898" y="459947"/>
                          </a:cubicBezTo>
                          <a:cubicBezTo>
                            <a:pt x="5454661" y="664539"/>
                            <a:pt x="5462578" y="909619"/>
                            <a:pt x="5458898" y="1112859"/>
                          </a:cubicBezTo>
                          <a:cubicBezTo>
                            <a:pt x="5455218" y="1316099"/>
                            <a:pt x="5433927" y="1638921"/>
                            <a:pt x="5458898" y="1820180"/>
                          </a:cubicBezTo>
                          <a:cubicBezTo>
                            <a:pt x="5472034" y="2080668"/>
                            <a:pt x="5247592" y="2246402"/>
                            <a:pt x="4998951" y="2280127"/>
                          </a:cubicBezTo>
                          <a:cubicBezTo>
                            <a:pt x="4720215" y="2288347"/>
                            <a:pt x="4673505" y="2291641"/>
                            <a:pt x="4441302" y="2280127"/>
                          </a:cubicBezTo>
                          <a:cubicBezTo>
                            <a:pt x="4209099" y="2268613"/>
                            <a:pt x="4031483" y="2280878"/>
                            <a:pt x="3747483" y="2280127"/>
                          </a:cubicBezTo>
                          <a:cubicBezTo>
                            <a:pt x="3463483" y="2279376"/>
                            <a:pt x="3269523" y="2288198"/>
                            <a:pt x="3008274" y="2280127"/>
                          </a:cubicBezTo>
                          <a:cubicBezTo>
                            <a:pt x="2747025" y="2272056"/>
                            <a:pt x="2541787" y="2289136"/>
                            <a:pt x="2405234" y="2280127"/>
                          </a:cubicBezTo>
                          <a:cubicBezTo>
                            <a:pt x="2268681" y="2271118"/>
                            <a:pt x="1973163" y="2267426"/>
                            <a:pt x="1802195" y="2280127"/>
                          </a:cubicBezTo>
                          <a:cubicBezTo>
                            <a:pt x="1631227" y="2292828"/>
                            <a:pt x="1362534" y="2252666"/>
                            <a:pt x="1062986" y="2280127"/>
                          </a:cubicBezTo>
                          <a:cubicBezTo>
                            <a:pt x="763438" y="2307588"/>
                            <a:pt x="598902" y="2284691"/>
                            <a:pt x="459947" y="2280127"/>
                          </a:cubicBezTo>
                          <a:cubicBezTo>
                            <a:pt x="257651" y="2266060"/>
                            <a:pt x="42574" y="2095875"/>
                            <a:pt x="0" y="1820180"/>
                          </a:cubicBezTo>
                          <a:cubicBezTo>
                            <a:pt x="10565" y="1586463"/>
                            <a:pt x="-19303" y="1426011"/>
                            <a:pt x="0" y="1167268"/>
                          </a:cubicBezTo>
                          <a:cubicBezTo>
                            <a:pt x="19303" y="908525"/>
                            <a:pt x="27179" y="718986"/>
                            <a:pt x="0" y="45994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Phân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công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theo</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đoạn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Tất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cả</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thành</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viên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đều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Giải</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nghĩa</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từ</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cùng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nhau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endParaRPr kumimoji="0" lang="vi-VN" sz="3200" b="0" i="0" u="none" strike="noStrike" kern="1200" cap="none" spc="0" normalizeH="0" baseline="0" noProof="0" dirty="0">
                <a:ln>
                  <a:noFill/>
                </a:ln>
                <a:solidFill>
                  <a:srgbClr val="000000"/>
                </a:solidFill>
                <a:effectLst/>
                <a:uLnTx/>
                <a:uFillTx/>
                <a:ea typeface="Cambria" panose="02040503050406030204" pitchFamily="18" charset="0"/>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5"/>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5"/>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5"/>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842692"/>
            <a:chOff x="4841104" y="3817600"/>
            <a:chExt cx="6388517" cy="2842692"/>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842692"/>
              <a:chOff x="2975204" y="1255651"/>
              <a:chExt cx="6388517" cy="2842692"/>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8"/>
                <a:ext cx="6388517" cy="2374045"/>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1.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2.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to,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rõ</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3.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ngắt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nghỉ</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chỗ</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6"/>
            <a:stretch>
              <a:fillRect/>
            </a:stretch>
          </p:blipFill>
          <p:spPr>
            <a:xfrm>
              <a:off x="7535353" y="5017241"/>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7"/>
            <a:stretch>
              <a:fillRect/>
            </a:stretch>
          </p:blipFill>
          <p:spPr>
            <a:xfrm>
              <a:off x="6978679" y="5017241"/>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8"/>
            <a:stretch>
              <a:fillRect/>
            </a:stretch>
          </p:blipFill>
          <p:spPr>
            <a:xfrm>
              <a:off x="8092027" y="5017241"/>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6"/>
            <a:stretch>
              <a:fillRect/>
            </a:stretch>
          </p:blipFill>
          <p:spPr>
            <a:xfrm>
              <a:off x="7703427" y="5536167"/>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7"/>
            <a:stretch>
              <a:fillRect/>
            </a:stretch>
          </p:blipFill>
          <p:spPr>
            <a:xfrm>
              <a:off x="7146753" y="5536167"/>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8"/>
            <a:stretch>
              <a:fillRect/>
            </a:stretch>
          </p:blipFill>
          <p:spPr>
            <a:xfrm>
              <a:off x="8260101" y="5536167"/>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6"/>
            <a:stretch>
              <a:fillRect/>
            </a:stretch>
          </p:blipFill>
          <p:spPr>
            <a:xfrm>
              <a:off x="10007001" y="6085044"/>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7"/>
            <a:stretch>
              <a:fillRect/>
            </a:stretch>
          </p:blipFill>
          <p:spPr>
            <a:xfrm>
              <a:off x="9450327" y="6085044"/>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8"/>
            <a:stretch>
              <a:fillRect/>
            </a:stretch>
          </p:blipFill>
          <p:spPr>
            <a:xfrm>
              <a:off x="10563675" y="6085044"/>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chemeClr val="accent2"/>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9"/>
            <a:ext cx="9122782" cy="3666080"/>
            <a:chOff x="4841104" y="3817600"/>
            <a:chExt cx="7073839" cy="2842692"/>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842692"/>
              <a:chOff x="2975204" y="1255651"/>
              <a:chExt cx="7073839" cy="2842692"/>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1.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2.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to, </a:t>
                </a:r>
                <a:r>
                  <a:rPr kumimoji="0" lang="en-US" sz="4400" b="0" i="0" u="none" strike="noStrike" kern="1200" cap="none" spc="0" normalizeH="0" baseline="0" noProof="0" dirty="0" err="1">
                    <a:ln>
                      <a:noFill/>
                    </a:ln>
                    <a:solidFill>
                      <a:srgbClr val="000000"/>
                    </a:solidFill>
                    <a:effectLst/>
                    <a:uLnTx/>
                    <a:uFillTx/>
                    <a:ea typeface="+mn-ea"/>
                    <a:cs typeface="+mn-cs"/>
                  </a:rPr>
                  <a:t>rõ</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3.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ngắt</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nghỉ</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chỗ</a:t>
                </a:r>
                <a:r>
                  <a:rPr kumimoji="0" lang="en-US" sz="44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6"/>
            <a:stretch>
              <a:fillRect/>
            </a:stretch>
          </p:blipFill>
          <p:spPr>
            <a:xfrm>
              <a:off x="7643878" y="4914126"/>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7"/>
            <a:stretch>
              <a:fillRect/>
            </a:stretch>
          </p:blipFill>
          <p:spPr>
            <a:xfrm>
              <a:off x="7087204" y="4914126"/>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8"/>
            <a:stretch>
              <a:fillRect/>
            </a:stretch>
          </p:blipFill>
          <p:spPr>
            <a:xfrm>
              <a:off x="8200552" y="4914126"/>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6"/>
            <a:stretch>
              <a:fillRect/>
            </a:stretch>
          </p:blipFill>
          <p:spPr>
            <a:xfrm>
              <a:off x="7775343" y="5558022"/>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7"/>
            <a:stretch>
              <a:fillRect/>
            </a:stretch>
          </p:blipFill>
          <p:spPr>
            <a:xfrm>
              <a:off x="7218668" y="5558022"/>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8"/>
            <a:stretch>
              <a:fillRect/>
            </a:stretch>
          </p:blipFill>
          <p:spPr>
            <a:xfrm>
              <a:off x="8332016" y="5558022"/>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6"/>
            <a:stretch>
              <a:fillRect/>
            </a:stretch>
          </p:blipFill>
          <p:spPr>
            <a:xfrm>
              <a:off x="10272793" y="6124143"/>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7"/>
            <a:stretch>
              <a:fillRect/>
            </a:stretch>
          </p:blipFill>
          <p:spPr>
            <a:xfrm>
              <a:off x="9716119" y="6124143"/>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8"/>
            <a:stretch>
              <a:fillRect/>
            </a:stretch>
          </p:blipFill>
          <p:spPr>
            <a:xfrm>
              <a:off x="10829468" y="6124143"/>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94C5025D-57ED-8D52-96A4-5B2EFC10A65D}"/>
              </a:ext>
            </a:extLst>
          </p:cNvPr>
          <p:cNvPicPr>
            <a:picLocks noChangeAspect="1"/>
          </p:cNvPicPr>
          <p:nvPr/>
        </p:nvPicPr>
        <p:blipFill>
          <a:blip r:embed="rId8"/>
          <a:stretch>
            <a:fillRect/>
          </a:stretch>
        </p:blipFill>
        <p:spPr>
          <a:xfrm>
            <a:off x="1657111" y="1551967"/>
            <a:ext cx="7651143" cy="1390008"/>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0110" y="416897"/>
            <a:ext cx="4337662"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472768" cy="2800767"/>
          </a:xfrm>
          <a:prstGeom prst="rect">
            <a:avLst/>
          </a:prstGeom>
          <a:noFill/>
        </p:spPr>
        <p:txBody>
          <a:bodyPr wrap="square" rtlCol="0">
            <a:spAutoFit/>
          </a:bodyPr>
          <a:lstStyle/>
          <a:p>
            <a:pPr algn="ctr"/>
            <a:r>
              <a:rPr lang="en-US" sz="4400" b="1" i="1" dirty="0"/>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732493" y="783502"/>
            <a:ext cx="5833130"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algn="just"/>
              <a:r>
                <a:rPr lang="vi-VN" sz="3200" b="1" i="1" dirty="0">
                  <a:solidFill>
                    <a:srgbClr val="FF3399"/>
                  </a:solidFill>
                  <a:effectLst/>
                  <a:ea typeface="Times New Roman" panose="02020603050405020304" pitchFamily="18" charset="0"/>
                </a:rPr>
                <a:t>Câu chuyện kể về những trải nghiệm quý báu đã giúp An-đéc-xen có thể trở thành một nhà văn nổi tiếng. Qua đó, câu chuyện cũng khuyên bạn đọc hiểu rằng những trải nghiệm thực tế có vai trò rất quan trọng đối với con người.</a:t>
              </a: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50FAB-71AC-7296-9352-914FC88A0593}"/>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B99010A-A817-8D80-D65C-EE228E023A6C}"/>
              </a:ext>
            </a:extLst>
          </p:cNvPr>
          <p:cNvPicPr>
            <a:picLocks noChangeAspect="1"/>
          </p:cNvPicPr>
          <p:nvPr/>
        </p:nvPicPr>
        <p:blipFill>
          <a:blip r:embed="rId3"/>
          <a:stretch>
            <a:fillRect/>
          </a:stretch>
        </p:blipFill>
        <p:spPr>
          <a:xfrm>
            <a:off x="606964" y="2159765"/>
            <a:ext cx="11089585" cy="1780186"/>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288D403E5DC408A49ADA8822FD551" ma:contentTypeVersion="2" ma:contentTypeDescription="Create a new document." ma:contentTypeScope="" ma:versionID="ecaee77f66044bed3faf04d5b2d84f01">
  <xsd:schema xmlns:xsd="http://www.w3.org/2001/XMLSchema" xmlns:xs="http://www.w3.org/2001/XMLSchema" xmlns:p="http://schemas.microsoft.com/office/2006/metadata/properties" xmlns:ns3="45a79269-fa8d-42c8-ad13-763803f23fa6" targetNamespace="http://schemas.microsoft.com/office/2006/metadata/properties" ma:root="true" ma:fieldsID="69d9f32d2b628031f8189e70c054ba8a" ns3:_="">
    <xsd:import namespace="45a79269-fa8d-42c8-ad13-763803f23fa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9269-fa8d-42c8-ad13-763803f23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10612-A556-4640-B0C0-F145A4278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79269-fa8d-42c8-ad13-763803f23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1447AA-B0E1-44B0-9370-54F902530807}">
  <ds:schemaRef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45a79269-fa8d-42c8-ad13-763803f23fa6"/>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CB430B8D-2F72-4565-AF70-4D9BB7162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9Slide.vn</Template>
  <TotalTime>1123</TotalTime>
  <Words>606</Words>
  <Application>Microsoft Office PowerPoint</Application>
  <PresentationFormat>Widescreen</PresentationFormat>
  <Paragraphs>25</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微软雅黑</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LAN HƯƠNG-0354473852</dc:creator>
  <cp:lastModifiedBy>Admin</cp:lastModifiedBy>
  <cp:revision>29</cp:revision>
  <dcterms:created xsi:type="dcterms:W3CDTF">2022-07-13T07:05:15Z</dcterms:created>
  <dcterms:modified xsi:type="dcterms:W3CDTF">2025-11-18T01:59:09Z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0x010100C43288D403E5DC408A49ADA8822FD551</vt:lpwstr>
  </property>
</Properties>
</file>