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334" r:id="rId2"/>
    <p:sldId id="2634" r:id="rId3"/>
    <p:sldId id="344" r:id="rId4"/>
    <p:sldId id="352" r:id="rId5"/>
    <p:sldId id="370" r:id="rId6"/>
    <p:sldId id="29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88" d="100"/>
          <a:sy n="88" d="100"/>
        </p:scale>
        <p:origin x="93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10/18/2025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Tranh vẽ khu rừng với hình ảnh cây bàng thưa thớt lá, chen vào sắc vàng của lá có sắc xanh của chồi non. Một chú chim đậu trên cành bàng khẳng khiu. Ven bờ dòng suối nhỏ, có một chú thỏ đang nép mình bên một đám cỏ. Cảnh vật thật đẹp, giúp chúng ta cảm nhận được phần nào về cảnh sắc thiên nhiên trong bài thơ Mầm non của Võ Quảng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6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9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729894-4B73-B617-92F7-B3384F39D1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gif"/><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B62D8-151A-4954-8DDE-391EF463CA8F}"/>
              </a:ext>
            </a:extLst>
          </p:cNvPr>
          <p:cNvPicPr>
            <a:picLocks noChangeAspect="1"/>
          </p:cNvPicPr>
          <p:nvPr/>
        </p:nvPicPr>
        <p:blipFill>
          <a:blip r:embed="rId3"/>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CDA11E-B199-F514-8B20-E26F20783BB2}"/>
              </a:ext>
            </a:extLst>
          </p:cNvPr>
          <p:cNvPicPr>
            <a:picLocks noChangeAspect="1"/>
          </p:cNvPicPr>
          <p:nvPr/>
        </p:nvPicPr>
        <p:blipFill>
          <a:blip r:embed="rId6"/>
          <a:stretch>
            <a:fillRect/>
          </a:stretch>
        </p:blipFill>
        <p:spPr>
          <a:xfrm>
            <a:off x="2065342" y="1074418"/>
            <a:ext cx="10559187" cy="2072820"/>
          </a:xfrm>
          <a:prstGeom prst="rect">
            <a:avLst/>
          </a:prstGeom>
        </p:spPr>
      </p:pic>
    </p:spTree>
    <p:extLst>
      <p:ext uri="{BB962C8B-B14F-4D97-AF65-F5344CB8AC3E}">
        <p14:creationId xmlns:p14="http://schemas.microsoft.com/office/powerpoint/2010/main" val="401754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E6A3B85-10CE-59DF-8B8B-732B949BBFFC}"/>
              </a:ext>
            </a:extLst>
          </p:cNvPr>
          <p:cNvPicPr>
            <a:picLocks noChangeAspect="1"/>
          </p:cNvPicPr>
          <p:nvPr/>
        </p:nvPicPr>
        <p:blipFill>
          <a:blip r:embed="rId4"/>
          <a:stretch>
            <a:fillRect/>
          </a:stretch>
        </p:blipFill>
        <p:spPr>
          <a:xfrm>
            <a:off x="485775" y="576262"/>
            <a:ext cx="4743450" cy="5743575"/>
          </a:xfrm>
          <a:prstGeom prst="rect">
            <a:avLst/>
          </a:prstGeom>
        </p:spPr>
      </p:pic>
      <p:grpSp>
        <p:nvGrpSpPr>
          <p:cNvPr id="10" name="Group 9">
            <a:extLst>
              <a:ext uri="{FF2B5EF4-FFF2-40B4-BE49-F238E27FC236}">
                <a16:creationId xmlns:a16="http://schemas.microsoft.com/office/drawing/2014/main" id="{A8812359-E401-E02C-6266-4C2B4A6BCEAD}"/>
              </a:ext>
            </a:extLst>
          </p:cNvPr>
          <p:cNvGrpSpPr/>
          <p:nvPr/>
        </p:nvGrpSpPr>
        <p:grpSpPr>
          <a:xfrm>
            <a:off x="5598255" y="672901"/>
            <a:ext cx="4888770" cy="850366"/>
            <a:chOff x="1645579" y="392808"/>
            <a:chExt cx="6594296" cy="850366"/>
          </a:xfrm>
        </p:grpSpPr>
        <p:sp>
          <p:nvSpPr>
            <p:cNvPr id="11" name="Speech Bubble: Rectangle with Corners Rounded 10">
              <a:extLst>
                <a:ext uri="{FF2B5EF4-FFF2-40B4-BE49-F238E27FC236}">
                  <a16:creationId xmlns:a16="http://schemas.microsoft.com/office/drawing/2014/main" id="{6754ABF9-11D9-DE6D-11E4-FEC8A24C08C1}"/>
                </a:ext>
              </a:extLst>
            </p:cNvPr>
            <p:cNvSpPr/>
            <p:nvPr/>
          </p:nvSpPr>
          <p:spPr>
            <a:xfrm>
              <a:off x="1645579" y="392808"/>
              <a:ext cx="6594296" cy="850366"/>
            </a:xfrm>
            <a:prstGeom prst="wedgeRoundRectCallout">
              <a:avLst>
                <a:gd name="adj1" fmla="val -38675"/>
                <a:gd name="adj2" fmla="val 96477"/>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247A3F0-2EAE-4F66-F85B-B787C0C759A2}"/>
                </a:ext>
              </a:extLst>
            </p:cNvPr>
            <p:cNvSpPr txBox="1"/>
            <p:nvPr/>
          </p:nvSpPr>
          <p:spPr>
            <a:xfrm>
              <a:off x="1781757" y="464048"/>
              <a:ext cx="63219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Tranh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vẽ</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2661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975DD63-F777-ADBC-0952-AC625454F612}"/>
              </a:ext>
            </a:extLst>
          </p:cNvPr>
          <p:cNvPicPr>
            <a:picLocks noChangeAspect="1"/>
          </p:cNvPicPr>
          <p:nvPr/>
        </p:nvPicPr>
        <p:blipFill>
          <a:blip r:embed="rId4"/>
          <a:stretch>
            <a:fillRect/>
          </a:stretch>
        </p:blipFill>
        <p:spPr>
          <a:xfrm>
            <a:off x="3426181" y="231158"/>
            <a:ext cx="5791702" cy="1012024"/>
          </a:xfrm>
          <a:prstGeom prst="rect">
            <a:avLst/>
          </a:prstGeom>
        </p:spPr>
      </p:pic>
      <p:sp>
        <p:nvSpPr>
          <p:cNvPr id="3" name="TextBox 2">
            <a:extLst>
              <a:ext uri="{FF2B5EF4-FFF2-40B4-BE49-F238E27FC236}">
                <a16:creationId xmlns:a16="http://schemas.microsoft.com/office/drawing/2014/main" id="{700D6580-BBC4-56BD-3B81-BA5DE7CD5A43}"/>
              </a:ext>
            </a:extLst>
          </p:cNvPr>
          <p:cNvSpPr txBox="1"/>
          <p:nvPr/>
        </p:nvSpPr>
        <p:spPr>
          <a:xfrm>
            <a:off x="955497" y="1202077"/>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Dưới vỏ một cành bàng</a:t>
            </a:r>
          </a:p>
          <a:p>
            <a:pPr algn="just"/>
            <a:r>
              <a:rPr lang="vi-VN" sz="2400" b="1" i="0" dirty="0">
                <a:solidFill>
                  <a:srgbClr val="000000"/>
                </a:solidFill>
                <a:effectLst/>
                <a:latin typeface="Cambria" panose="02040503050406030204" pitchFamily="18" charset="0"/>
                <a:ea typeface="Cambria" panose="02040503050406030204" pitchFamily="18" charset="0"/>
              </a:rPr>
              <a:t>Còn một vài lá đỏ</a:t>
            </a:r>
          </a:p>
          <a:p>
            <a:pPr algn="just"/>
            <a:r>
              <a:rPr lang="vi-VN" sz="2400" b="1" i="0" dirty="0">
                <a:solidFill>
                  <a:srgbClr val="000000"/>
                </a:solidFill>
                <a:effectLst/>
                <a:latin typeface="Cambria" panose="02040503050406030204" pitchFamily="18" charset="0"/>
                <a:ea typeface="Cambria" panose="02040503050406030204" pitchFamily="18" charset="0"/>
              </a:rPr>
              <a:t>Một mầm non nho nhỏ</a:t>
            </a:r>
          </a:p>
          <a:p>
            <a:pPr algn="just"/>
            <a:r>
              <a:rPr lang="vi-VN" sz="2400" b="1" i="0" dirty="0">
                <a:solidFill>
                  <a:srgbClr val="000000"/>
                </a:solidFill>
                <a:effectLst/>
                <a:latin typeface="Cambria" panose="02040503050406030204" pitchFamily="18" charset="0"/>
                <a:ea typeface="Cambria" panose="02040503050406030204" pitchFamily="18" charset="0"/>
              </a:rPr>
              <a:t>Còn nằm nép lặng im...</a:t>
            </a:r>
          </a:p>
          <a:p>
            <a:pPr algn="just"/>
            <a:endParaRPr lang="en-US" sz="24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2F62222-E8C5-AFD8-7AA7-A156C19442CC}"/>
              </a:ext>
            </a:extLst>
          </p:cNvPr>
          <p:cNvSpPr txBox="1"/>
          <p:nvPr/>
        </p:nvSpPr>
        <p:spPr>
          <a:xfrm>
            <a:off x="914401" y="2979506"/>
            <a:ext cx="4109662" cy="378565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Thấy mây bay hối hả</a:t>
            </a:r>
          </a:p>
          <a:p>
            <a:pPr algn="just"/>
            <a:r>
              <a:rPr lang="vi-VN" sz="2400" b="1" i="0" dirty="0">
                <a:solidFill>
                  <a:srgbClr val="000000"/>
                </a:solidFill>
                <a:effectLst/>
                <a:latin typeface="Cambria" panose="02040503050406030204" pitchFamily="18" charset="0"/>
                <a:ea typeface="Cambria" panose="02040503050406030204" pitchFamily="18" charset="0"/>
              </a:rPr>
              <a:t>Thấy lất phất mưa phùn.</a:t>
            </a:r>
          </a:p>
          <a:p>
            <a:pPr algn="just"/>
            <a:r>
              <a:rPr lang="vi-VN" sz="2400" b="1" i="0" dirty="0">
                <a:solidFill>
                  <a:srgbClr val="000000"/>
                </a:solidFill>
                <a:effectLst/>
                <a:latin typeface="Cambria" panose="02040503050406030204" pitchFamily="18" charset="0"/>
                <a:ea typeface="Cambria" panose="02040503050406030204" pitchFamily="18" charset="0"/>
              </a:rPr>
              <a:t>Rào rào trận lá tuôn</a:t>
            </a:r>
          </a:p>
          <a:p>
            <a:pPr algn="just"/>
            <a:r>
              <a:rPr lang="vi-VN" sz="2400" b="1" i="0" dirty="0">
                <a:solidFill>
                  <a:srgbClr val="000000"/>
                </a:solidFill>
                <a:effectLst/>
                <a:latin typeface="Cambria" panose="02040503050406030204" pitchFamily="18" charset="0"/>
                <a:ea typeface="Cambria" panose="02040503050406030204" pitchFamily="18" charset="0"/>
              </a:rPr>
              <a:t>Rải vàng đầy mặt đất</a:t>
            </a:r>
          </a:p>
          <a:p>
            <a:pPr algn="just"/>
            <a:r>
              <a:rPr lang="vi-VN" sz="2400" b="1" i="0" dirty="0">
                <a:solidFill>
                  <a:srgbClr val="000000"/>
                </a:solidFill>
                <a:effectLst/>
                <a:latin typeface="Cambria" panose="02040503050406030204" pitchFamily="18" charset="0"/>
                <a:ea typeface="Cambria" panose="02040503050406030204" pitchFamily="18" charset="0"/>
              </a:rPr>
              <a:t>Rừng cây trông thưa thớt</a:t>
            </a:r>
          </a:p>
          <a:p>
            <a:pPr algn="just"/>
            <a:r>
              <a:rPr lang="vi-VN" sz="2400" b="1" i="0" dirty="0">
                <a:solidFill>
                  <a:srgbClr val="000000"/>
                </a:solidFill>
                <a:effectLst/>
                <a:latin typeface="Cambria" panose="02040503050406030204" pitchFamily="18" charset="0"/>
                <a:ea typeface="Cambria" panose="02040503050406030204" pitchFamily="18" charset="0"/>
              </a:rPr>
              <a:t>Thấy chỉ cội với cành.</a:t>
            </a:r>
          </a:p>
          <a:p>
            <a:pPr algn="just"/>
            <a:r>
              <a:rPr lang="vi-VN" sz="2400" b="1" i="0" dirty="0">
                <a:solidFill>
                  <a:srgbClr val="000000"/>
                </a:solidFill>
                <a:effectLst/>
                <a:latin typeface="Cambria" panose="02040503050406030204" pitchFamily="18" charset="0"/>
                <a:ea typeface="Cambria" panose="02040503050406030204" pitchFamily="18" charset="0"/>
              </a:rPr>
              <a:t>Một chú thỏ phóng nhanh</a:t>
            </a:r>
          </a:p>
          <a:p>
            <a:pPr algn="just"/>
            <a:r>
              <a:rPr lang="vi-VN" sz="2400" b="1" i="0" dirty="0">
                <a:solidFill>
                  <a:srgbClr val="000000"/>
                </a:solidFill>
                <a:effectLst/>
                <a:latin typeface="Cambria" panose="02040503050406030204" pitchFamily="18" charset="0"/>
                <a:ea typeface="Cambria" panose="02040503050406030204" pitchFamily="18" charset="0"/>
              </a:rPr>
              <a:t>Chạy nấp vào bụi vắng.</a:t>
            </a:r>
          </a:p>
          <a:p>
            <a:pPr algn="just"/>
            <a:r>
              <a:rPr lang="vi-VN" sz="2400" b="1" i="0" dirty="0">
                <a:solidFill>
                  <a:srgbClr val="000000"/>
                </a:solidFill>
                <a:effectLst/>
                <a:latin typeface="Cambria" panose="02040503050406030204" pitchFamily="18" charset="0"/>
                <a:ea typeface="Cambria" panose="02040503050406030204" pitchFamily="18" charset="0"/>
              </a:rPr>
              <a:t>Và tất cả im ắng</a:t>
            </a:r>
          </a:p>
          <a:p>
            <a:pPr algn="just"/>
            <a:r>
              <a:rPr lang="vi-VN" sz="2400" b="1" i="0" dirty="0">
                <a:solidFill>
                  <a:srgbClr val="000000"/>
                </a:solidFill>
                <a:effectLst/>
                <a:latin typeface="Cambria" panose="02040503050406030204" pitchFamily="18" charset="0"/>
                <a:ea typeface="Cambria" panose="02040503050406030204" pitchFamily="18" charset="0"/>
              </a:rPr>
              <a:t>Từ ngọn cỏ làn rêu...</a:t>
            </a:r>
          </a:p>
        </p:txBody>
      </p:sp>
      <p:sp>
        <p:nvSpPr>
          <p:cNvPr id="6" name="TextBox 5">
            <a:extLst>
              <a:ext uri="{FF2B5EF4-FFF2-40B4-BE49-F238E27FC236}">
                <a16:creationId xmlns:a16="http://schemas.microsoft.com/office/drawing/2014/main" id="{B234B95B-8EE4-C1DD-7677-1F5E662B959F}"/>
              </a:ext>
            </a:extLst>
          </p:cNvPr>
          <p:cNvSpPr txBox="1"/>
          <p:nvPr/>
        </p:nvSpPr>
        <p:spPr>
          <a:xfrm>
            <a:off x="6287784" y="1263722"/>
            <a:ext cx="4109662" cy="2308324"/>
          </a:xfrm>
          <a:prstGeom prst="rect">
            <a:avLst/>
          </a:prstGeom>
          <a:noFill/>
        </p:spPr>
        <p:txBody>
          <a:bodyPr wrap="square" rtlCol="0">
            <a:spAutoFit/>
          </a:bodyPr>
          <a:lstStyle/>
          <a:p>
            <a:pPr algn="just"/>
            <a:r>
              <a:rPr lang="en-US" sz="2400" b="1" i="0" dirty="0" err="1">
                <a:solidFill>
                  <a:srgbClr val="000000"/>
                </a:solidFill>
                <a:effectLst/>
                <a:latin typeface="Cambria" panose="02040503050406030204" pitchFamily="18" charset="0"/>
                <a:ea typeface="Cambria" panose="02040503050406030204" pitchFamily="18" charset="0"/>
              </a:rPr>
              <a:t>Chợt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một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tiếng</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kêu</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Chíp</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Xuân </a:t>
            </a:r>
            <a:r>
              <a:rPr lang="en-US" sz="2400" b="1" i="0" dirty="0" err="1">
                <a:solidFill>
                  <a:srgbClr val="000000"/>
                </a:solidFill>
                <a:effectLst/>
                <a:latin typeface="Cambria" panose="02040503050406030204" pitchFamily="18" charset="0"/>
                <a:ea typeface="Cambria" panose="02040503050406030204" pitchFamily="18" charset="0"/>
              </a:rPr>
              <a:t>đến</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trăm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ngọn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suối</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róc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rách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reo</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mừng</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ngàn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muông</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hát</a:t>
            </a:r>
            <a:r>
              <a:rPr lang="en-US" sz="2400" b="1" i="0" dirty="0">
                <a:solidFill>
                  <a:srgbClr val="000000"/>
                </a:solidFill>
                <a:effectLst/>
                <a:latin typeface="Cambria" panose="02040503050406030204" pitchFamily="18" charset="0"/>
                <a:ea typeface="Cambria" panose="02040503050406030204" pitchFamily="18" charset="0"/>
              </a:rPr>
              <a:t> ca vang </a:t>
            </a:r>
            <a:r>
              <a:rPr lang="en-US" sz="2400" b="1" i="0" dirty="0" err="1">
                <a:solidFill>
                  <a:srgbClr val="000000"/>
                </a:solidFill>
                <a:effectLst/>
                <a:latin typeface="Cambria" panose="02040503050406030204" pitchFamily="18" charset="0"/>
                <a:ea typeface="Cambria" panose="02040503050406030204" pitchFamily="18" charset="0"/>
              </a:rPr>
              <a:t>dậy</a:t>
            </a:r>
            <a:r>
              <a:rPr lang="en-US" sz="2400" b="1" i="0" dirty="0">
                <a:solidFill>
                  <a:srgbClr val="000000"/>
                </a:solidFill>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3C547D2-AA30-8C86-00B9-3B78EDD2B927}"/>
              </a:ext>
            </a:extLst>
          </p:cNvPr>
          <p:cNvSpPr txBox="1"/>
          <p:nvPr/>
        </p:nvSpPr>
        <p:spPr>
          <a:xfrm>
            <a:off x="6380252" y="3986373"/>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Mầm non vừa nghe thấy</a:t>
            </a:r>
          </a:p>
          <a:p>
            <a:pPr algn="just"/>
            <a:r>
              <a:rPr lang="vi-VN" sz="2400" b="1" i="0" dirty="0">
                <a:solidFill>
                  <a:srgbClr val="000000"/>
                </a:solidFill>
                <a:effectLst/>
                <a:latin typeface="Cambria" panose="02040503050406030204" pitchFamily="18" charset="0"/>
                <a:ea typeface="Cambria" panose="02040503050406030204" pitchFamily="18" charset="0"/>
              </a:rPr>
              <a:t>Vội bật chiếc vỏ rơi</a:t>
            </a:r>
          </a:p>
          <a:p>
            <a:pPr algn="just"/>
            <a:r>
              <a:rPr lang="vi-VN" sz="2400" b="1" i="0" dirty="0">
                <a:solidFill>
                  <a:srgbClr val="000000"/>
                </a:solidFill>
                <a:effectLst/>
                <a:latin typeface="Cambria" panose="02040503050406030204" pitchFamily="18" charset="0"/>
                <a:ea typeface="Cambria" panose="02040503050406030204" pitchFamily="18" charset="0"/>
              </a:rPr>
              <a:t>Nó đứng dậy giữa trời</a:t>
            </a:r>
          </a:p>
          <a:p>
            <a:pPr algn="just"/>
            <a:r>
              <a:rPr lang="vi-VN" sz="2400" b="1" i="0" dirty="0">
                <a:solidFill>
                  <a:srgbClr val="000000"/>
                </a:solidFill>
                <a:effectLst/>
                <a:latin typeface="Cambria" panose="02040503050406030204" pitchFamily="18" charset="0"/>
                <a:ea typeface="Cambria" panose="02040503050406030204" pitchFamily="18" charset="0"/>
              </a:rPr>
              <a:t>Khoác áo màu xanh biếc.</a:t>
            </a:r>
          </a:p>
          <a:p>
            <a:pPr algn="r"/>
            <a:r>
              <a:rPr lang="vi-VN" sz="2400" b="1" i="0" dirty="0">
                <a:solidFill>
                  <a:srgbClr val="000000"/>
                </a:solidFill>
                <a:effectLst/>
                <a:latin typeface="Cambria" panose="02040503050406030204" pitchFamily="18" charset="0"/>
                <a:ea typeface="Cambria" panose="02040503050406030204" pitchFamily="18" charset="0"/>
              </a:rPr>
              <a:t>(Võ Quảng)</a:t>
            </a:r>
          </a:p>
        </p:txBody>
      </p:sp>
    </p:spTree>
    <p:extLst>
      <p:ext uri="{BB962C8B-B14F-4D97-AF65-F5344CB8AC3E}">
        <p14:creationId xmlns:p14="http://schemas.microsoft.com/office/powerpoint/2010/main" val="4061298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6DAA67-BE45-42A7-9D41-17893518CB4E}"/>
              </a:ext>
            </a:extLst>
          </p:cNvPr>
          <p:cNvGrpSpPr/>
          <p:nvPr/>
        </p:nvGrpSpPr>
        <p:grpSpPr>
          <a:xfrm>
            <a:off x="214831" y="579419"/>
            <a:ext cx="5605176" cy="3535722"/>
            <a:chOff x="147132" y="2825189"/>
            <a:chExt cx="5605176" cy="3535722"/>
          </a:xfrm>
        </p:grpSpPr>
        <p:pic>
          <p:nvPicPr>
            <p:cNvPr id="10" name="Picture 21">
              <a:extLst>
                <a:ext uri="{FF2B5EF4-FFF2-40B4-BE49-F238E27FC236}">
                  <a16:creationId xmlns:a16="http://schemas.microsoft.com/office/drawing/2014/main" id="{ABEFED0E-A5DD-4F01-B66E-923D6A346962}"/>
                </a:ext>
              </a:extLst>
            </p:cNvPr>
            <p:cNvPicPr>
              <a:picLocks noChangeAspect="1"/>
            </p:cNvPicPr>
            <p:nvPr/>
          </p:nvPicPr>
          <p:blipFill>
            <a:blip r:embed="rId4"/>
            <a:srcRect/>
            <a:stretch>
              <a:fillRect/>
            </a:stretch>
          </p:blipFill>
          <p:spPr>
            <a:xfrm>
              <a:off x="147132" y="2825189"/>
              <a:ext cx="1674077" cy="1533873"/>
            </a:xfrm>
            <a:prstGeom prst="rect">
              <a:avLst/>
            </a:prstGeom>
          </p:spPr>
        </p:pic>
        <p:grpSp>
          <p:nvGrpSpPr>
            <p:cNvPr id="11" name="Group 10">
              <a:extLst>
                <a:ext uri="{FF2B5EF4-FFF2-40B4-BE49-F238E27FC236}">
                  <a16:creationId xmlns:a16="http://schemas.microsoft.com/office/drawing/2014/main" id="{151008B5-91C4-4E31-9B45-A3E4CE0718C3}"/>
                </a:ext>
              </a:extLst>
            </p:cNvPr>
            <p:cNvGrpSpPr/>
            <p:nvPr/>
          </p:nvGrpSpPr>
          <p:grpSpPr>
            <a:xfrm>
              <a:off x="191198" y="3576378"/>
              <a:ext cx="5561110" cy="2784533"/>
              <a:chOff x="226098" y="3169228"/>
              <a:chExt cx="5561110" cy="2784533"/>
            </a:xfrm>
          </p:grpSpPr>
          <p:sp>
            <p:nvSpPr>
              <p:cNvPr id="12" name="Rectangle: Rounded Corners 11">
                <a:extLst>
                  <a:ext uri="{FF2B5EF4-FFF2-40B4-BE49-F238E27FC236}">
                    <a16:creationId xmlns:a16="http://schemas.microsoft.com/office/drawing/2014/main" id="{2DEDD632-9B10-4657-BFFA-CDE24409790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4FB436-1908-40A9-9D77-010287F2A2F0}"/>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A92EC2D-8AD2-4B4C-B806-BCE55A2416DF}"/>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0" name="Picture 19">
                <a:extLst>
                  <a:ext uri="{FF2B5EF4-FFF2-40B4-BE49-F238E27FC236}">
                    <a16:creationId xmlns:a16="http://schemas.microsoft.com/office/drawing/2014/main" id="{7BDF292A-7FBE-4D33-8624-B1C2639E698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1" name="Picture 20">
                <a:extLst>
                  <a:ext uri="{FF2B5EF4-FFF2-40B4-BE49-F238E27FC236}">
                    <a16:creationId xmlns:a16="http://schemas.microsoft.com/office/drawing/2014/main" id="{41FF2C7C-19BE-437D-82B1-91AC850E893E}"/>
                  </a:ext>
                </a:extLst>
              </p:cNvPr>
              <p:cNvPicPr>
                <a:picLocks noChangeAspect="1"/>
              </p:cNvPicPr>
              <p:nvPr/>
            </p:nvPicPr>
            <p:blipFill>
              <a:blip r:embed="rId5"/>
              <a:stretch>
                <a:fillRect/>
              </a:stretch>
            </p:blipFill>
            <p:spPr>
              <a:xfrm flipH="1">
                <a:off x="324528" y="5242918"/>
                <a:ext cx="609091" cy="609091"/>
              </a:xfrm>
              <a:prstGeom prst="rect">
                <a:avLst/>
              </a:prstGeom>
            </p:spPr>
          </p:pic>
        </p:grpSp>
      </p:grpSp>
      <p:grpSp>
        <p:nvGrpSpPr>
          <p:cNvPr id="22" name="Group 21">
            <a:extLst>
              <a:ext uri="{FF2B5EF4-FFF2-40B4-BE49-F238E27FC236}">
                <a16:creationId xmlns:a16="http://schemas.microsoft.com/office/drawing/2014/main" id="{00D725CF-95C7-4BBA-A273-3B83ABFF977C}"/>
              </a:ext>
            </a:extLst>
          </p:cNvPr>
          <p:cNvGrpSpPr/>
          <p:nvPr/>
        </p:nvGrpSpPr>
        <p:grpSpPr>
          <a:xfrm>
            <a:off x="6003723" y="2749483"/>
            <a:ext cx="5973446" cy="3676970"/>
            <a:chOff x="6051919" y="2685845"/>
            <a:chExt cx="5973446" cy="3676970"/>
          </a:xfrm>
        </p:grpSpPr>
        <p:pic>
          <p:nvPicPr>
            <p:cNvPr id="23" name="Picture 22">
              <a:extLst>
                <a:ext uri="{FF2B5EF4-FFF2-40B4-BE49-F238E27FC236}">
                  <a16:creationId xmlns:a16="http://schemas.microsoft.com/office/drawing/2014/main" id="{7AC36BEB-722D-403B-A95C-707F08800BED}"/>
                </a:ext>
              </a:extLst>
            </p:cNvPr>
            <p:cNvPicPr>
              <a:picLocks noChangeAspect="1"/>
            </p:cNvPicPr>
            <p:nvPr/>
          </p:nvPicPr>
          <p:blipFill>
            <a:blip r:embed="rId6"/>
            <a:srcRect/>
            <a:stretch>
              <a:fillRect/>
            </a:stretch>
          </p:blipFill>
          <p:spPr>
            <a:xfrm>
              <a:off x="10162813" y="2685845"/>
              <a:ext cx="1862552" cy="1671641"/>
            </a:xfrm>
            <a:prstGeom prst="rect">
              <a:avLst/>
            </a:prstGeom>
          </p:spPr>
        </p:pic>
        <p:grpSp>
          <p:nvGrpSpPr>
            <p:cNvPr id="24" name="Group 23">
              <a:extLst>
                <a:ext uri="{FF2B5EF4-FFF2-40B4-BE49-F238E27FC236}">
                  <a16:creationId xmlns:a16="http://schemas.microsoft.com/office/drawing/2014/main" id="{27265788-3A6F-46B7-8228-005E89EE22EF}"/>
                </a:ext>
              </a:extLst>
            </p:cNvPr>
            <p:cNvGrpSpPr/>
            <p:nvPr/>
          </p:nvGrpSpPr>
          <p:grpSpPr>
            <a:xfrm>
              <a:off x="6051919" y="3653086"/>
              <a:ext cx="5695587" cy="2709729"/>
              <a:chOff x="6096000" y="3244032"/>
              <a:chExt cx="5695587" cy="2709729"/>
            </a:xfrm>
          </p:grpSpPr>
          <p:sp>
            <p:nvSpPr>
              <p:cNvPr id="25" name="Rectangle: Rounded Corners 24">
                <a:extLst>
                  <a:ext uri="{FF2B5EF4-FFF2-40B4-BE49-F238E27FC236}">
                    <a16:creationId xmlns:a16="http://schemas.microsoft.com/office/drawing/2014/main" id="{96583E29-24DD-4835-906B-6E7AC8A25354}"/>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002060"/>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F324C890-8EF8-461B-88BF-8767958712EE}"/>
                  </a:ext>
                </a:extLst>
              </p:cNvPr>
              <p:cNvGrpSpPr/>
              <p:nvPr/>
            </p:nvGrpSpPr>
            <p:grpSpPr>
              <a:xfrm>
                <a:off x="8515556" y="4075455"/>
                <a:ext cx="1552489" cy="469963"/>
                <a:chOff x="3344520" y="4267942"/>
                <a:chExt cx="1552489" cy="469963"/>
              </a:xfrm>
            </p:grpSpPr>
            <p:pic>
              <p:nvPicPr>
                <p:cNvPr id="36" name="Picture 35">
                  <a:extLst>
                    <a:ext uri="{FF2B5EF4-FFF2-40B4-BE49-F238E27FC236}">
                      <a16:creationId xmlns:a16="http://schemas.microsoft.com/office/drawing/2014/main" id="{55AC659C-8E95-452E-9D82-A07643ED441E}"/>
                    </a:ext>
                  </a:extLst>
                </p:cNvPr>
                <p:cNvPicPr>
                  <a:picLocks noChangeAspect="1"/>
                </p:cNvPicPr>
                <p:nvPr/>
              </p:nvPicPr>
              <p:blipFill>
                <a:blip r:embed="rId7"/>
                <a:stretch>
                  <a:fillRect/>
                </a:stretch>
              </p:blipFill>
              <p:spPr>
                <a:xfrm>
                  <a:off x="3901194" y="4267942"/>
                  <a:ext cx="469963" cy="469963"/>
                </a:xfrm>
                <a:prstGeom prst="rect">
                  <a:avLst/>
                </a:prstGeom>
              </p:spPr>
            </p:pic>
            <p:pic>
              <p:nvPicPr>
                <p:cNvPr id="37" name="Picture 36">
                  <a:extLst>
                    <a:ext uri="{FF2B5EF4-FFF2-40B4-BE49-F238E27FC236}">
                      <a16:creationId xmlns:a16="http://schemas.microsoft.com/office/drawing/2014/main" id="{996A2F5C-08C7-408A-BD59-CCFCAE2BE140}"/>
                    </a:ext>
                  </a:extLst>
                </p:cNvPr>
                <p:cNvPicPr>
                  <a:picLocks noChangeAspect="1"/>
                </p:cNvPicPr>
                <p:nvPr/>
              </p:nvPicPr>
              <p:blipFill>
                <a:blip r:embed="rId8"/>
                <a:stretch>
                  <a:fillRect/>
                </a:stretch>
              </p:blipFill>
              <p:spPr>
                <a:xfrm>
                  <a:off x="3344520" y="4267942"/>
                  <a:ext cx="469963" cy="469963"/>
                </a:xfrm>
                <a:prstGeom prst="rect">
                  <a:avLst/>
                </a:prstGeom>
              </p:spPr>
            </p:pic>
            <p:pic>
              <p:nvPicPr>
                <p:cNvPr id="38" name="Picture 37">
                  <a:extLst>
                    <a:ext uri="{FF2B5EF4-FFF2-40B4-BE49-F238E27FC236}">
                      <a16:creationId xmlns:a16="http://schemas.microsoft.com/office/drawing/2014/main" id="{E426F62E-F952-4F13-A626-6D61955D959A}"/>
                    </a:ext>
                  </a:extLst>
                </p:cNvPr>
                <p:cNvPicPr>
                  <a:picLocks noChangeAspect="1"/>
                </p:cNvPicPr>
                <p:nvPr/>
              </p:nvPicPr>
              <p:blipFill>
                <a:blip r:embed="rId9"/>
                <a:stretch>
                  <a:fillRect/>
                </a:stretch>
              </p:blipFill>
              <p:spPr>
                <a:xfrm>
                  <a:off x="4427046" y="4267942"/>
                  <a:ext cx="469963" cy="469963"/>
                </a:xfrm>
                <a:prstGeom prst="rect">
                  <a:avLst/>
                </a:prstGeom>
              </p:spPr>
            </p:pic>
          </p:grpSp>
          <p:grpSp>
            <p:nvGrpSpPr>
              <p:cNvPr id="27" name="Group 26">
                <a:extLst>
                  <a:ext uri="{FF2B5EF4-FFF2-40B4-BE49-F238E27FC236}">
                    <a16:creationId xmlns:a16="http://schemas.microsoft.com/office/drawing/2014/main" id="{10B1267E-AC57-4506-A5F8-054F40689941}"/>
                  </a:ext>
                </a:extLst>
              </p:cNvPr>
              <p:cNvGrpSpPr/>
              <p:nvPr/>
            </p:nvGrpSpPr>
            <p:grpSpPr>
              <a:xfrm>
                <a:off x="8468135" y="4692277"/>
                <a:ext cx="1583311" cy="469963"/>
                <a:chOff x="3190408" y="4309039"/>
                <a:chExt cx="1583311" cy="469963"/>
              </a:xfrm>
            </p:grpSpPr>
            <p:pic>
              <p:nvPicPr>
                <p:cNvPr id="33" name="Picture 32">
                  <a:extLst>
                    <a:ext uri="{FF2B5EF4-FFF2-40B4-BE49-F238E27FC236}">
                      <a16:creationId xmlns:a16="http://schemas.microsoft.com/office/drawing/2014/main" id="{7132C207-3F20-4974-BD31-EB6D9F775602}"/>
                    </a:ext>
                  </a:extLst>
                </p:cNvPr>
                <p:cNvPicPr>
                  <a:picLocks noChangeAspect="1"/>
                </p:cNvPicPr>
                <p:nvPr/>
              </p:nvPicPr>
              <p:blipFill>
                <a:blip r:embed="rId7"/>
                <a:stretch>
                  <a:fillRect/>
                </a:stretch>
              </p:blipFill>
              <p:spPr>
                <a:xfrm>
                  <a:off x="3747082" y="4309039"/>
                  <a:ext cx="469963" cy="469963"/>
                </a:xfrm>
                <a:prstGeom prst="rect">
                  <a:avLst/>
                </a:prstGeom>
              </p:spPr>
            </p:pic>
            <p:pic>
              <p:nvPicPr>
                <p:cNvPr id="34" name="Picture 33">
                  <a:extLst>
                    <a:ext uri="{FF2B5EF4-FFF2-40B4-BE49-F238E27FC236}">
                      <a16:creationId xmlns:a16="http://schemas.microsoft.com/office/drawing/2014/main" id="{C28B8EBF-6617-48FC-BA80-179736C27827}"/>
                    </a:ext>
                  </a:extLst>
                </p:cNvPr>
                <p:cNvPicPr>
                  <a:picLocks noChangeAspect="1"/>
                </p:cNvPicPr>
                <p:nvPr/>
              </p:nvPicPr>
              <p:blipFill>
                <a:blip r:embed="rId8"/>
                <a:stretch>
                  <a:fillRect/>
                </a:stretch>
              </p:blipFill>
              <p:spPr>
                <a:xfrm>
                  <a:off x="3190408" y="4309039"/>
                  <a:ext cx="469963" cy="469963"/>
                </a:xfrm>
                <a:prstGeom prst="rect">
                  <a:avLst/>
                </a:prstGeom>
              </p:spPr>
            </p:pic>
            <p:pic>
              <p:nvPicPr>
                <p:cNvPr id="35" name="Picture 34">
                  <a:extLst>
                    <a:ext uri="{FF2B5EF4-FFF2-40B4-BE49-F238E27FC236}">
                      <a16:creationId xmlns:a16="http://schemas.microsoft.com/office/drawing/2014/main" id="{E9C0F2F5-EBEF-4276-A61C-DC4FD54B2B3D}"/>
                    </a:ext>
                  </a:extLst>
                </p:cNvPr>
                <p:cNvPicPr>
                  <a:picLocks noChangeAspect="1"/>
                </p:cNvPicPr>
                <p:nvPr/>
              </p:nvPicPr>
              <p:blipFill>
                <a:blip r:embed="rId9"/>
                <a:stretch>
                  <a:fillRect/>
                </a:stretch>
              </p:blipFill>
              <p:spPr>
                <a:xfrm>
                  <a:off x="4303756" y="4309039"/>
                  <a:ext cx="469963" cy="469963"/>
                </a:xfrm>
                <a:prstGeom prst="rect">
                  <a:avLst/>
                </a:prstGeom>
              </p:spPr>
            </p:pic>
          </p:grpSp>
          <p:grpSp>
            <p:nvGrpSpPr>
              <p:cNvPr id="28" name="Group 27">
                <a:extLst>
                  <a:ext uri="{FF2B5EF4-FFF2-40B4-BE49-F238E27FC236}">
                    <a16:creationId xmlns:a16="http://schemas.microsoft.com/office/drawing/2014/main" id="{3A27C240-CE5F-4ECA-9711-DD3AA50864D6}"/>
                  </a:ext>
                </a:extLst>
              </p:cNvPr>
              <p:cNvGrpSpPr/>
              <p:nvPr/>
            </p:nvGrpSpPr>
            <p:grpSpPr>
              <a:xfrm>
                <a:off x="10208276" y="5175420"/>
                <a:ext cx="1583311" cy="469963"/>
                <a:chOff x="3406165" y="4206297"/>
                <a:chExt cx="1583311" cy="469963"/>
              </a:xfrm>
            </p:grpSpPr>
            <p:pic>
              <p:nvPicPr>
                <p:cNvPr id="30" name="Picture 29">
                  <a:extLst>
                    <a:ext uri="{FF2B5EF4-FFF2-40B4-BE49-F238E27FC236}">
                      <a16:creationId xmlns:a16="http://schemas.microsoft.com/office/drawing/2014/main" id="{E22D9FF3-7125-4795-A98C-C5438E4E9832}"/>
                    </a:ext>
                  </a:extLst>
                </p:cNvPr>
                <p:cNvPicPr>
                  <a:picLocks noChangeAspect="1"/>
                </p:cNvPicPr>
                <p:nvPr/>
              </p:nvPicPr>
              <p:blipFill>
                <a:blip r:embed="rId7"/>
                <a:stretch>
                  <a:fillRect/>
                </a:stretch>
              </p:blipFill>
              <p:spPr>
                <a:xfrm>
                  <a:off x="3962839" y="4206297"/>
                  <a:ext cx="469963" cy="469963"/>
                </a:xfrm>
                <a:prstGeom prst="rect">
                  <a:avLst/>
                </a:prstGeom>
              </p:spPr>
            </p:pic>
            <p:pic>
              <p:nvPicPr>
                <p:cNvPr id="31" name="Picture 30">
                  <a:extLst>
                    <a:ext uri="{FF2B5EF4-FFF2-40B4-BE49-F238E27FC236}">
                      <a16:creationId xmlns:a16="http://schemas.microsoft.com/office/drawing/2014/main" id="{6A7F9AE4-777A-4B2E-B67B-7F2745DDEEC7}"/>
                    </a:ext>
                  </a:extLst>
                </p:cNvPr>
                <p:cNvPicPr>
                  <a:picLocks noChangeAspect="1"/>
                </p:cNvPicPr>
                <p:nvPr/>
              </p:nvPicPr>
              <p:blipFill>
                <a:blip r:embed="rId8"/>
                <a:stretch>
                  <a:fillRect/>
                </a:stretch>
              </p:blipFill>
              <p:spPr>
                <a:xfrm>
                  <a:off x="3406165" y="4206297"/>
                  <a:ext cx="469963" cy="469963"/>
                </a:xfrm>
                <a:prstGeom prst="rect">
                  <a:avLst/>
                </a:prstGeom>
              </p:spPr>
            </p:pic>
            <p:pic>
              <p:nvPicPr>
                <p:cNvPr id="32" name="Picture 31">
                  <a:extLst>
                    <a:ext uri="{FF2B5EF4-FFF2-40B4-BE49-F238E27FC236}">
                      <a16:creationId xmlns:a16="http://schemas.microsoft.com/office/drawing/2014/main" id="{049061D8-4163-450B-A34D-E879AFAF1D61}"/>
                    </a:ext>
                  </a:extLst>
                </p:cNvPr>
                <p:cNvPicPr>
                  <a:picLocks noChangeAspect="1"/>
                </p:cNvPicPr>
                <p:nvPr/>
              </p:nvPicPr>
              <p:blipFill>
                <a:blip r:embed="rId9"/>
                <a:stretch>
                  <a:fillRect/>
                </a:stretch>
              </p:blipFill>
              <p:spPr>
                <a:xfrm>
                  <a:off x="4519513" y="4206297"/>
                  <a:ext cx="469963" cy="469963"/>
                </a:xfrm>
                <a:prstGeom prst="rect">
                  <a:avLst/>
                </a:prstGeom>
              </p:spPr>
            </p:pic>
          </p:grpSp>
          <p:sp>
            <p:nvSpPr>
              <p:cNvPr id="29" name="Rectangle: Rounded Corners 28">
                <a:extLst>
                  <a:ext uri="{FF2B5EF4-FFF2-40B4-BE49-F238E27FC236}">
                    <a16:creationId xmlns:a16="http://schemas.microsoft.com/office/drawing/2014/main" id="{91BC0768-D451-4C34-A768-78D75950EB12}"/>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grpSp>
      <p:pic>
        <p:nvPicPr>
          <p:cNvPr id="2" name="Picture 1">
            <a:extLst>
              <a:ext uri="{FF2B5EF4-FFF2-40B4-BE49-F238E27FC236}">
                <a16:creationId xmlns:a16="http://schemas.microsoft.com/office/drawing/2014/main" id="{6BCA48BB-E1D8-A9BE-FB11-3F9414C1DC3C}"/>
              </a:ext>
            </a:extLst>
          </p:cNvPr>
          <p:cNvPicPr>
            <a:picLocks noChangeAspect="1"/>
          </p:cNvPicPr>
          <p:nvPr/>
        </p:nvPicPr>
        <p:blipFill>
          <a:blip r:embed="rId10"/>
          <a:stretch>
            <a:fillRect/>
          </a:stretch>
        </p:blipFill>
        <p:spPr>
          <a:xfrm>
            <a:off x="5599345" y="395126"/>
            <a:ext cx="6376969" cy="2780017"/>
          </a:xfrm>
          <a:prstGeom prst="rect">
            <a:avLst/>
          </a:prstGeom>
        </p:spPr>
      </p:pic>
    </p:spTree>
    <p:extLst>
      <p:ext uri="{BB962C8B-B14F-4D97-AF65-F5344CB8AC3E}">
        <p14:creationId xmlns:p14="http://schemas.microsoft.com/office/powerpoint/2010/main" val="110019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268</Words>
  <Application>Microsoft Office PowerPoint</Application>
  <PresentationFormat>Widescreen</PresentationFormat>
  <Paragraphs>37</Paragraphs>
  <Slides>6</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2024-07-21T01:36:26Z</dcterms:created>
  <dcterms:modified xsi:type="dcterms:W3CDTF">2025-10-18T15:03:57Z</dcterms:modified>
</cp:coreProperties>
</file>