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12"/>
  </p:notesMasterIdLst>
  <p:sldIdLst>
    <p:sldId id="256" r:id="rId2"/>
    <p:sldId id="501" r:id="rId3"/>
    <p:sldId id="483" r:id="rId4"/>
    <p:sldId id="484" r:id="rId5"/>
    <p:sldId id="485" r:id="rId6"/>
    <p:sldId id="486" r:id="rId7"/>
    <p:sldId id="498" r:id="rId8"/>
    <p:sldId id="503" r:id="rId9"/>
    <p:sldId id="499" r:id="rId10"/>
    <p:sldId id="259" r:id="rId11"/>
  </p:sldIdLst>
  <p:sldSz cx="9144000" cy="5143500" type="screen16x9"/>
  <p:notesSz cx="6858000" cy="9144000"/>
  <p:embeddedFontLst>
    <p:embeddedFont>
      <p:font typeface="Bebas Neue" panose="020B060402020202020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hewy" panose="020B0604020202020204" charset="0"/>
      <p:regular r:id="rId18"/>
    </p:embeddedFont>
    <p:embeddedFont>
      <p:font typeface="Comic Sans MS" panose="030F0702030302020204" pitchFamily="66" charset="0"/>
      <p:regular r:id="rId19"/>
      <p:bold r:id="rId20"/>
      <p:italic r:id="rId21"/>
      <p:boldItalic r:id="rId22"/>
    </p:embeddedFont>
    <p:embeddedFont>
      <p:font typeface="Work Sans" pitchFamily="2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58D3696-0AB3-4608-9917-DB9EF54FC06F}">
  <a:tblStyle styleId="{058D3696-0AB3-4608-9917-DB9EF54FC06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9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ed3401ed3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ed3401ed3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e1d838b62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e1d838b62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2474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E96E19-9A1E-084E-BBCD-0EC896C326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2099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E96E19-9A1E-084E-BBCD-0EC896C326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0257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E96E19-9A1E-084E-BBCD-0EC896C326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508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E96E19-9A1E-084E-BBCD-0EC896C326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6512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E96E19-9A1E-084E-BBCD-0EC896C326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1368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e1d838b62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e1d838b62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26620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e1d838b62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e1d838b62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360575" y="815256"/>
            <a:ext cx="4422900" cy="1827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360575" y="2689656"/>
            <a:ext cx="4422900" cy="393600"/>
          </a:xfrm>
          <a:prstGeom prst="rect">
            <a:avLst/>
          </a:prstGeom>
          <a:solidFill>
            <a:srgbClr val="FDFDFD">
              <a:alpha val="791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152350" y="1584329"/>
            <a:ext cx="48393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4048800" y="788900"/>
            <a:ext cx="10227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2152350" y="2482100"/>
            <a:ext cx="4839300" cy="393300"/>
          </a:xfrm>
          <a:prstGeom prst="rect">
            <a:avLst/>
          </a:prstGeom>
          <a:solidFill>
            <a:srgbClr val="FDFDFD">
              <a:alpha val="79170"/>
            </a:srgbClr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2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>
            <a:spLocks noGrp="1"/>
          </p:cNvSpPr>
          <p:nvPr>
            <p:ph type="subTitle" idx="1"/>
          </p:nvPr>
        </p:nvSpPr>
        <p:spPr>
          <a:xfrm>
            <a:off x="1578850" y="2088645"/>
            <a:ext cx="2493600" cy="613500"/>
          </a:xfrm>
          <a:prstGeom prst="rect">
            <a:avLst/>
          </a:prstGeom>
          <a:solidFill>
            <a:srgbClr val="FDFDFD">
              <a:alpha val="79170"/>
            </a:srgbClr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2"/>
          </p:nvPr>
        </p:nvSpPr>
        <p:spPr>
          <a:xfrm>
            <a:off x="5071550" y="2088646"/>
            <a:ext cx="2493600" cy="613500"/>
          </a:xfrm>
          <a:prstGeom prst="rect">
            <a:avLst/>
          </a:prstGeom>
          <a:solidFill>
            <a:srgbClr val="FDFDFD">
              <a:alpha val="79170"/>
            </a:srgbClr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3"/>
          </p:nvPr>
        </p:nvSpPr>
        <p:spPr>
          <a:xfrm>
            <a:off x="1578850" y="3898750"/>
            <a:ext cx="2493600" cy="613500"/>
          </a:xfrm>
          <a:prstGeom prst="rect">
            <a:avLst/>
          </a:prstGeom>
          <a:solidFill>
            <a:srgbClr val="FDFDFD">
              <a:alpha val="79170"/>
            </a:srgbClr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4"/>
          </p:nvPr>
        </p:nvSpPr>
        <p:spPr>
          <a:xfrm>
            <a:off x="5071550" y="3898751"/>
            <a:ext cx="2493600" cy="613500"/>
          </a:xfrm>
          <a:prstGeom prst="rect">
            <a:avLst/>
          </a:prstGeom>
          <a:solidFill>
            <a:srgbClr val="FDFDFD">
              <a:alpha val="79170"/>
            </a:srgbClr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 idx="5" hasCustomPrompt="1"/>
          </p:nvPr>
        </p:nvSpPr>
        <p:spPr>
          <a:xfrm>
            <a:off x="2458875" y="923219"/>
            <a:ext cx="733500" cy="733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5" name="Google Shape;65;p13"/>
          <p:cNvSpPr txBox="1">
            <a:spLocks noGrp="1"/>
          </p:cNvSpPr>
          <p:nvPr>
            <p:ph type="title" idx="6" hasCustomPrompt="1"/>
          </p:nvPr>
        </p:nvSpPr>
        <p:spPr>
          <a:xfrm>
            <a:off x="2460023" y="2734248"/>
            <a:ext cx="731400" cy="73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7" hasCustomPrompt="1"/>
          </p:nvPr>
        </p:nvSpPr>
        <p:spPr>
          <a:xfrm>
            <a:off x="5952651" y="924263"/>
            <a:ext cx="731400" cy="73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8" hasCustomPrompt="1"/>
          </p:nvPr>
        </p:nvSpPr>
        <p:spPr>
          <a:xfrm>
            <a:off x="5952651" y="2734250"/>
            <a:ext cx="731400" cy="73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9"/>
          </p:nvPr>
        </p:nvSpPr>
        <p:spPr>
          <a:xfrm>
            <a:off x="1578865" y="1632795"/>
            <a:ext cx="24936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000">
                <a:latin typeface="Chewy"/>
                <a:ea typeface="Chewy"/>
                <a:cs typeface="Chewy"/>
                <a:sym typeface="Chew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13"/>
          </p:nvPr>
        </p:nvSpPr>
        <p:spPr>
          <a:xfrm>
            <a:off x="1578865" y="3443030"/>
            <a:ext cx="24936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000">
                <a:latin typeface="Chewy"/>
                <a:ea typeface="Chewy"/>
                <a:cs typeface="Chewy"/>
                <a:sym typeface="Chew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14"/>
          </p:nvPr>
        </p:nvSpPr>
        <p:spPr>
          <a:xfrm>
            <a:off x="5071550" y="1632795"/>
            <a:ext cx="24936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000">
                <a:latin typeface="Chewy"/>
                <a:ea typeface="Chewy"/>
                <a:cs typeface="Chewy"/>
                <a:sym typeface="Chew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15"/>
          </p:nvPr>
        </p:nvSpPr>
        <p:spPr>
          <a:xfrm>
            <a:off x="5071550" y="3443028"/>
            <a:ext cx="24936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000">
                <a:latin typeface="Chewy"/>
                <a:ea typeface="Chewy"/>
                <a:cs typeface="Chewy"/>
                <a:sym typeface="Chew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E242-997F-4685-9228-DC4B29F92E34}" type="datetimeFigureOut">
              <a:rPr lang="en-US" smtClean="0"/>
              <a:t>5/24/2025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7507-5B20-4B32-995D-68786EA4F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836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●"/>
              <a:defRPr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○"/>
              <a:defRPr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■"/>
              <a:defRPr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●"/>
              <a:defRPr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○"/>
              <a:defRPr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■"/>
              <a:defRPr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●"/>
              <a:defRPr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○"/>
              <a:defRPr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■"/>
              <a:defRPr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8" r:id="rId3"/>
    <p:sldLayoutId id="2147483659" r:id="rId4"/>
    <p:sldLayoutId id="2147483667" r:id="rId5"/>
    <p:sldLayoutId id="2147483668" r:id="rId6"/>
    <p:sldLayoutId id="2147483675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8.jpe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9.jpe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10.jpe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11.jp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12.jpe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>
            <a:spLocks noGrp="1"/>
          </p:cNvSpPr>
          <p:nvPr>
            <p:ph type="ctrTitle"/>
          </p:nvPr>
        </p:nvSpPr>
        <p:spPr>
          <a:xfrm>
            <a:off x="203848" y="208802"/>
            <a:ext cx="8868507" cy="93604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rgbClr val="FF0000"/>
                </a:solidFill>
              </a:rPr>
              <a:t>WELCOME TO OUR CLASS – 4A4</a:t>
            </a:r>
            <a:endParaRPr sz="4400" dirty="0">
              <a:solidFill>
                <a:srgbClr val="FF0000"/>
              </a:solidFill>
            </a:endParaRPr>
          </a:p>
        </p:txBody>
      </p:sp>
      <p:sp>
        <p:nvSpPr>
          <p:cNvPr id="143" name="Google Shape;143;p26"/>
          <p:cNvSpPr txBox="1">
            <a:spLocks noGrp="1"/>
          </p:cNvSpPr>
          <p:nvPr>
            <p:ph type="subTitle" idx="1"/>
          </p:nvPr>
        </p:nvSpPr>
        <p:spPr>
          <a:xfrm>
            <a:off x="2949802" y="2691679"/>
            <a:ext cx="44229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7030A0"/>
                </a:solidFill>
              </a:rPr>
              <a:t>Teacher: Duong Thi Hong Van</a:t>
            </a:r>
            <a:endParaRPr sz="1800" b="1" dirty="0">
              <a:solidFill>
                <a:srgbClr val="7030A0"/>
              </a:solidFill>
            </a:endParaRPr>
          </a:p>
        </p:txBody>
      </p:sp>
      <p:pic>
        <p:nvPicPr>
          <p:cNvPr id="144" name="Google Shape;14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87006" y="2983151"/>
            <a:ext cx="2019851" cy="2597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309031" y="2983151"/>
            <a:ext cx="2019851" cy="2597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-1357843" y="-1079970"/>
            <a:ext cx="2085099" cy="326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3200651">
            <a:off x="7984378" y="-768363"/>
            <a:ext cx="3060949" cy="24375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43;p26">
            <a:extLst>
              <a:ext uri="{FF2B5EF4-FFF2-40B4-BE49-F238E27FC236}">
                <a16:creationId xmlns:a16="http://schemas.microsoft.com/office/drawing/2014/main" id="{76D0B26C-BDB3-4A29-92F5-1D9A298C6D6C}"/>
              </a:ext>
            </a:extLst>
          </p:cNvPr>
          <p:cNvSpPr txBox="1">
            <a:spLocks/>
          </p:cNvSpPr>
          <p:nvPr/>
        </p:nvSpPr>
        <p:spPr>
          <a:xfrm>
            <a:off x="2864106" y="1545917"/>
            <a:ext cx="4422900" cy="393600"/>
          </a:xfrm>
          <a:prstGeom prst="rect">
            <a:avLst/>
          </a:prstGeom>
          <a:solidFill>
            <a:srgbClr val="FDFDFD">
              <a:alpha val="791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 sz="16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ork Sans"/>
              <a:buNone/>
              <a:defRPr sz="1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ork Sans"/>
              <a:buNone/>
              <a:defRPr sz="1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ork Sans"/>
              <a:buNone/>
              <a:defRPr sz="1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ork Sans"/>
              <a:buNone/>
              <a:defRPr sz="1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ork Sans"/>
              <a:buNone/>
              <a:defRPr sz="1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ork Sans"/>
              <a:buNone/>
              <a:defRPr sz="1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ork Sans"/>
              <a:buNone/>
              <a:defRPr sz="1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ork Sans"/>
              <a:buNone/>
              <a:defRPr sz="1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0" indent="0">
              <a:lnSpc>
                <a:spcPct val="150000"/>
              </a:lnSpc>
            </a:pPr>
            <a:r>
              <a:rPr lang="en-US" sz="2800" b="1" dirty="0"/>
              <a:t>UNIT 10: ON HOLIDAY</a:t>
            </a:r>
          </a:p>
          <a:p>
            <a:pPr marL="0" indent="0">
              <a:lnSpc>
                <a:spcPct val="150000"/>
              </a:lnSpc>
            </a:pPr>
            <a:r>
              <a:rPr lang="en-US" sz="2000" b="1" dirty="0"/>
              <a:t>Lesson 1: Task 4, 5,6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73C4EB-B9A9-4160-869F-D08E7C2EF9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133" y="1184116"/>
            <a:ext cx="1233081" cy="170436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9"/>
          <p:cNvSpPr txBox="1">
            <a:spLocks noGrp="1"/>
          </p:cNvSpPr>
          <p:nvPr>
            <p:ph type="title"/>
          </p:nvPr>
        </p:nvSpPr>
        <p:spPr>
          <a:xfrm>
            <a:off x="381931" y="1500997"/>
            <a:ext cx="8233259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THANK YOU VERY MUCH !</a:t>
            </a:r>
            <a:endParaRPr sz="6000" dirty="0"/>
          </a:p>
        </p:txBody>
      </p:sp>
      <p:pic>
        <p:nvPicPr>
          <p:cNvPr id="187" name="Google Shape;18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04832" flipH="1">
            <a:off x="487051" y="3668150"/>
            <a:ext cx="1911928" cy="2458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272460">
            <a:off x="7057986" y="-938231"/>
            <a:ext cx="2392754" cy="1905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6499444">
            <a:off x="260033" y="-909975"/>
            <a:ext cx="1477384" cy="2315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80025">
            <a:off x="3399093" y="3512500"/>
            <a:ext cx="1911926" cy="2458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518847" y="3811225"/>
            <a:ext cx="1911928" cy="245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272460">
            <a:off x="7146695" y="-98549"/>
            <a:ext cx="2392754" cy="1905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6499444">
            <a:off x="28678" y="-303454"/>
            <a:ext cx="1477384" cy="231589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85;p29">
            <a:extLst>
              <a:ext uri="{FF2B5EF4-FFF2-40B4-BE49-F238E27FC236}">
                <a16:creationId xmlns:a16="http://schemas.microsoft.com/office/drawing/2014/main" id="{5BAC08B5-ACC6-4632-A376-53A153F39116}"/>
              </a:ext>
            </a:extLst>
          </p:cNvPr>
          <p:cNvSpPr txBox="1">
            <a:spLocks/>
          </p:cNvSpPr>
          <p:nvPr/>
        </p:nvSpPr>
        <p:spPr>
          <a:xfrm>
            <a:off x="1322024" y="1201167"/>
            <a:ext cx="6499951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45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6800" dirty="0">
                <a:solidFill>
                  <a:srgbClr val="C00000"/>
                </a:solidFill>
              </a:rPr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3622822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:\Giáo Án  WW4\unit 10\unit10\shutterstock_710904682.jpg">
            <a:extLst>
              <a:ext uri="{FF2B5EF4-FFF2-40B4-BE49-F238E27FC236}">
                <a16:creationId xmlns:a16="http://schemas.microsoft.com/office/drawing/2014/main" id="{287BC437-8E1D-4697-86A6-86C67ABF8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78" y="136218"/>
            <a:ext cx="7825563" cy="487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4C18B2-ED96-4EA5-AC67-5ABA9F0A3D66}"/>
              </a:ext>
            </a:extLst>
          </p:cNvPr>
          <p:cNvSpPr txBox="1"/>
          <p:nvPr/>
        </p:nvSpPr>
        <p:spPr>
          <a:xfrm>
            <a:off x="4138322" y="4271600"/>
            <a:ext cx="2134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bay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110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4" name="chimes.wav"/>
          </p:stSnd>
        </p:sndAc>
      </p:transition>
    </mc:Choice>
    <mc:Fallback xmlns="">
      <p:transition spd="slow"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807507-1AE4-479E-9392-FB0890CF59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3" y="101674"/>
            <a:ext cx="7410229" cy="49401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534C558-4C67-4DEB-B27D-D5E9A670149C}"/>
              </a:ext>
            </a:extLst>
          </p:cNvPr>
          <p:cNvSpPr txBox="1"/>
          <p:nvPr/>
        </p:nvSpPr>
        <p:spPr>
          <a:xfrm>
            <a:off x="4074034" y="4210829"/>
            <a:ext cx="1635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4800" b="1" dirty="0">
                <a:solidFill>
                  <a:schemeClr val="bg1"/>
                </a:solidFill>
                <a:latin typeface="Comic Sans MS" panose="030F0702030302020204" pitchFamily="66" charset="0"/>
              </a:rPr>
              <a:t>hill</a:t>
            </a:r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566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4" name="chimes.wav"/>
          </p:stSnd>
        </p:sndAc>
      </p:transition>
    </mc:Choice>
    <mc:Fallback xmlns="">
      <p:transition spd="slow"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8A5631-F706-4044-BE31-C23BC5AF57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49" y="101051"/>
            <a:ext cx="7693828" cy="494139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42B0AE4-8151-4DD9-A51A-290918BF5C01}"/>
              </a:ext>
            </a:extLst>
          </p:cNvPr>
          <p:cNvSpPr txBox="1"/>
          <p:nvPr/>
        </p:nvSpPr>
        <p:spPr>
          <a:xfrm>
            <a:off x="2606501" y="4053498"/>
            <a:ext cx="48362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4800" b="1" dirty="0">
                <a:solidFill>
                  <a:schemeClr val="bg1"/>
                </a:solidFill>
                <a:latin typeface="Comic Sans MS" panose="030F0702030302020204" pitchFamily="66" charset="0"/>
              </a:rPr>
              <a:t>national park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490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4" name="chimes.wav"/>
          </p:stSnd>
        </p:sndAc>
      </p:transition>
    </mc:Choice>
    <mc:Fallback xmlns="">
      <p:transition spd="slow"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A1BBA2-6741-45A1-808E-C9F7CA7470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03" y="83412"/>
            <a:ext cx="7112517" cy="49766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E91195B-037E-449D-82B9-05BB64CE218B}"/>
              </a:ext>
            </a:extLst>
          </p:cNvPr>
          <p:cNvSpPr txBox="1"/>
          <p:nvPr/>
        </p:nvSpPr>
        <p:spPr>
          <a:xfrm>
            <a:off x="3742840" y="4229090"/>
            <a:ext cx="2828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4800" b="1" dirty="0">
                <a:solidFill>
                  <a:schemeClr val="bg1"/>
                </a:solidFill>
                <a:latin typeface="Comic Sans MS" panose="030F0702030302020204" pitchFamily="66" charset="0"/>
              </a:rPr>
              <a:t>island</a:t>
            </a:r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355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4" name="chimes.wav"/>
          </p:stSnd>
        </p:sndAc>
      </p:transition>
    </mc:Choice>
    <mc:Fallback xmlns="">
      <p:transition spd="slow"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Global City - Downtown mang tính ...">
            <a:extLst>
              <a:ext uri="{FF2B5EF4-FFF2-40B4-BE49-F238E27FC236}">
                <a16:creationId xmlns:a16="http://schemas.microsoft.com/office/drawing/2014/main" id="{34746ED3-76F5-49B5-B639-628EAC196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69" y="350873"/>
            <a:ext cx="8221248" cy="460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D21BEFC-C46A-4902-8451-74A523CF7501}"/>
              </a:ext>
            </a:extLst>
          </p:cNvPr>
          <p:cNvSpPr txBox="1"/>
          <p:nvPr/>
        </p:nvSpPr>
        <p:spPr>
          <a:xfrm>
            <a:off x="3891605" y="3961630"/>
            <a:ext cx="1360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4800" b="1" dirty="0">
                <a:solidFill>
                  <a:schemeClr val="bg1"/>
                </a:solidFill>
                <a:latin typeface="Comic Sans MS" panose="030F0702030302020204" pitchFamily="66" charset="0"/>
              </a:rPr>
              <a:t>city</a:t>
            </a:r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425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4" name="chimes.wav"/>
          </p:stSnd>
        </p:sndAc>
      </p:transition>
    </mc:Choice>
    <mc:Fallback xmlns="">
      <p:transition spd="slow"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Top 6 điểm ngắm hoa hồng đẹp nhất Seoul dịp tháng 5 năm 2022 - Trung tâm du  học Happedu">
            <a:extLst>
              <a:ext uri="{FF2B5EF4-FFF2-40B4-BE49-F238E27FC236}">
                <a16:creationId xmlns:a16="http://schemas.microsoft.com/office/drawing/2014/main" id="{98651DBF-541B-405B-BAEC-7C0EDD5D4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771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272460">
            <a:off x="7146695" y="-98549"/>
            <a:ext cx="2392754" cy="1905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6499444">
            <a:off x="28678" y="-303454"/>
            <a:ext cx="1477384" cy="231589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85;p29">
            <a:extLst>
              <a:ext uri="{FF2B5EF4-FFF2-40B4-BE49-F238E27FC236}">
                <a16:creationId xmlns:a16="http://schemas.microsoft.com/office/drawing/2014/main" id="{5BAC08B5-ACC6-4632-A376-53A153F39116}"/>
              </a:ext>
            </a:extLst>
          </p:cNvPr>
          <p:cNvSpPr txBox="1">
            <a:spLocks/>
          </p:cNvSpPr>
          <p:nvPr/>
        </p:nvSpPr>
        <p:spPr>
          <a:xfrm>
            <a:off x="1277671" y="1498879"/>
            <a:ext cx="6499951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45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6000" dirty="0">
                <a:solidFill>
                  <a:srgbClr val="C00000"/>
                </a:solidFill>
              </a:rPr>
              <a:t>TODAY’S LESSON</a:t>
            </a:r>
          </a:p>
        </p:txBody>
      </p:sp>
    </p:spTree>
    <p:extLst>
      <p:ext uri="{BB962C8B-B14F-4D97-AF65-F5344CB8AC3E}">
        <p14:creationId xmlns:p14="http://schemas.microsoft.com/office/powerpoint/2010/main" val="27232319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C730E49-E4FC-493E-AD87-DC953EC22191}:36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CBD32C0-1E77-4645-955A-A3F0FA8168C3}:36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A9C5161-E3F1-4492-B68E-DBE080B53795}:36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6835115-1D11-4355-A30A-E63224F73123}:36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6835115-1D11-4355-A30A-E63224F73123}:365"/>
</p:tagLst>
</file>

<file path=ppt/theme/theme1.xml><?xml version="1.0" encoding="utf-8"?>
<a:theme xmlns:a="http://schemas.openxmlformats.org/drawingml/2006/main" name="Aruba Minitheme by Slidesgo">
  <a:themeElements>
    <a:clrScheme name="Simple Light">
      <a:dk1>
        <a:srgbClr val="163854"/>
      </a:dk1>
      <a:lt1>
        <a:srgbClr val="FDFDFD"/>
      </a:lt1>
      <a:dk2>
        <a:srgbClr val="7ABCD9"/>
      </a:dk2>
      <a:lt2>
        <a:srgbClr val="1D68AA"/>
      </a:lt2>
      <a:accent1>
        <a:srgbClr val="5A8144"/>
      </a:accent1>
      <a:accent2>
        <a:srgbClr val="7A9E61"/>
      </a:accent2>
      <a:accent3>
        <a:srgbClr val="FAEB4B"/>
      </a:accent3>
      <a:accent4>
        <a:srgbClr val="E1A43B"/>
      </a:accent4>
      <a:accent5>
        <a:srgbClr val="D58132"/>
      </a:accent5>
      <a:accent6>
        <a:srgbClr val="C43531"/>
      </a:accent6>
      <a:hlink>
        <a:srgbClr val="1638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1281</TotalTime>
  <Words>43</Words>
  <Application>Microsoft Office PowerPoint</Application>
  <PresentationFormat>On-screen Show (16:9)</PresentationFormat>
  <Paragraphs>17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Calibri</vt:lpstr>
      <vt:lpstr>Bebas Neue</vt:lpstr>
      <vt:lpstr>Chewy</vt:lpstr>
      <vt:lpstr>Arial</vt:lpstr>
      <vt:lpstr>Work Sans</vt:lpstr>
      <vt:lpstr>Comic Sans MS</vt:lpstr>
      <vt:lpstr>Aruba Minitheme by Slidesgo</vt:lpstr>
      <vt:lpstr>WELCOME TO OUR CLASS – 4A4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VERY MUCH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OUR CLASS – 4A4</dc:title>
  <cp:lastModifiedBy>Administrator</cp:lastModifiedBy>
  <cp:revision>61</cp:revision>
  <dcterms:modified xsi:type="dcterms:W3CDTF">2025-05-24T14:30:42Z</dcterms:modified>
</cp:coreProperties>
</file>