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2.wav" ContentType="audio/wav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96" r:id="rId2"/>
    <p:sldId id="327" r:id="rId3"/>
    <p:sldId id="328" r:id="rId4"/>
    <p:sldId id="330" r:id="rId5"/>
    <p:sldId id="311" r:id="rId6"/>
    <p:sldId id="277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D7D8"/>
    <a:srgbClr val="FFF6F1"/>
    <a:srgbClr val="2B73A3"/>
    <a:srgbClr val="14B087"/>
    <a:srgbClr val="E6E6E6"/>
    <a:srgbClr val="FDC98F"/>
    <a:srgbClr val="5E0C10"/>
    <a:srgbClr val="F9E8CC"/>
    <a:srgbClr val="C6DBE9"/>
    <a:srgbClr val="CAE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5" autoAdjust="0"/>
    <p:restoredTop sz="94411" autoAdjust="0"/>
  </p:normalViewPr>
  <p:slideViewPr>
    <p:cSldViewPr>
      <p:cViewPr>
        <p:scale>
          <a:sx n="98" d="100"/>
          <a:sy n="98" d="100"/>
        </p:scale>
        <p:origin x="12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54BD-3A6E-4B2E-B485-EF0E72A5434C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57F91-D32D-487B-A2FD-F8B5DA81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5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57b5fd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57b5fd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656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57b5fd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57b5fd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738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57b5fd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57b5fd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5154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57b5fd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57b5fd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7614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57b5fd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57b5fd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656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4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80C2EE">
            <a:alpha val="317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1249" y="728599"/>
            <a:ext cx="9174955" cy="4415188"/>
            <a:chOff x="125" y="347604"/>
            <a:chExt cx="9143865" cy="4415188"/>
          </a:xfrm>
        </p:grpSpPr>
        <p:sp>
          <p:nvSpPr>
            <p:cNvPr id="10" name="Google Shape;10;p2"/>
            <p:cNvSpPr/>
            <p:nvPr/>
          </p:nvSpPr>
          <p:spPr>
            <a:xfrm>
              <a:off x="125" y="557245"/>
              <a:ext cx="3328632" cy="3622216"/>
            </a:xfrm>
            <a:custGeom>
              <a:avLst/>
              <a:gdLst/>
              <a:ahLst/>
              <a:cxnLst/>
              <a:rect l="l" t="t" r="r" b="b"/>
              <a:pathLst>
                <a:path w="107540" h="117025" extrusionOk="0">
                  <a:moveTo>
                    <a:pt x="4246" y="1"/>
                  </a:moveTo>
                  <a:cubicBezTo>
                    <a:pt x="2825" y="1"/>
                    <a:pt x="1403" y="102"/>
                    <a:pt x="0" y="306"/>
                  </a:cubicBezTo>
                  <a:lnTo>
                    <a:pt x="0" y="117025"/>
                  </a:lnTo>
                  <a:cubicBezTo>
                    <a:pt x="1155" y="117025"/>
                    <a:pt x="2280" y="116934"/>
                    <a:pt x="3374" y="116812"/>
                  </a:cubicBezTo>
                  <a:cubicBezTo>
                    <a:pt x="36262" y="113621"/>
                    <a:pt x="69241" y="111554"/>
                    <a:pt x="102282" y="110642"/>
                  </a:cubicBezTo>
                  <a:cubicBezTo>
                    <a:pt x="104896" y="102283"/>
                    <a:pt x="107540" y="93286"/>
                    <a:pt x="104318" y="85140"/>
                  </a:cubicBezTo>
                  <a:cubicBezTo>
                    <a:pt x="103589" y="83073"/>
                    <a:pt x="102403" y="81097"/>
                    <a:pt x="100488" y="79790"/>
                  </a:cubicBezTo>
                  <a:cubicBezTo>
                    <a:pt x="99242" y="78891"/>
                    <a:pt x="97639" y="78336"/>
                    <a:pt x="96047" y="78336"/>
                  </a:cubicBezTo>
                  <a:cubicBezTo>
                    <a:pt x="95271" y="78336"/>
                    <a:pt x="94498" y="78468"/>
                    <a:pt x="93771" y="78757"/>
                  </a:cubicBezTo>
                  <a:cubicBezTo>
                    <a:pt x="95139" y="72526"/>
                    <a:pt x="92859" y="65717"/>
                    <a:pt x="87935" y="61158"/>
                  </a:cubicBezTo>
                  <a:cubicBezTo>
                    <a:pt x="83779" y="57334"/>
                    <a:pt x="77849" y="55135"/>
                    <a:pt x="71919" y="55135"/>
                  </a:cubicBezTo>
                  <a:cubicBezTo>
                    <a:pt x="70779" y="55135"/>
                    <a:pt x="69639" y="55216"/>
                    <a:pt x="68512" y="55383"/>
                  </a:cubicBezTo>
                  <a:cubicBezTo>
                    <a:pt x="68056" y="51766"/>
                    <a:pt x="68330" y="48392"/>
                    <a:pt x="65989" y="45383"/>
                  </a:cubicBezTo>
                  <a:cubicBezTo>
                    <a:pt x="64621" y="43650"/>
                    <a:pt x="62706" y="42100"/>
                    <a:pt x="60457" y="41370"/>
                  </a:cubicBezTo>
                  <a:cubicBezTo>
                    <a:pt x="59743" y="41151"/>
                    <a:pt x="58824" y="41037"/>
                    <a:pt x="57858" y="41037"/>
                  </a:cubicBezTo>
                  <a:cubicBezTo>
                    <a:pt x="55740" y="41037"/>
                    <a:pt x="53401" y="41588"/>
                    <a:pt x="52524" y="42799"/>
                  </a:cubicBezTo>
                  <a:lnTo>
                    <a:pt x="52524" y="42799"/>
                  </a:lnTo>
                  <a:cubicBezTo>
                    <a:pt x="53679" y="37905"/>
                    <a:pt x="52463" y="32008"/>
                    <a:pt x="49636" y="27723"/>
                  </a:cubicBezTo>
                  <a:cubicBezTo>
                    <a:pt x="47752" y="24866"/>
                    <a:pt x="44195" y="23042"/>
                    <a:pt x="40761" y="21887"/>
                  </a:cubicBezTo>
                  <a:cubicBezTo>
                    <a:pt x="39531" y="21447"/>
                    <a:pt x="38185" y="21218"/>
                    <a:pt x="36850" y="21218"/>
                  </a:cubicBezTo>
                  <a:cubicBezTo>
                    <a:pt x="34489" y="21218"/>
                    <a:pt x="32159" y="21934"/>
                    <a:pt x="30548" y="23467"/>
                  </a:cubicBezTo>
                  <a:cubicBezTo>
                    <a:pt x="30548" y="15960"/>
                    <a:pt x="26231" y="8543"/>
                    <a:pt x="19332" y="4197"/>
                  </a:cubicBezTo>
                  <a:cubicBezTo>
                    <a:pt x="14960" y="1434"/>
                    <a:pt x="9602" y="1"/>
                    <a:pt x="4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652292" y="347604"/>
              <a:ext cx="6491699" cy="4415188"/>
            </a:xfrm>
            <a:custGeom>
              <a:avLst/>
              <a:gdLst/>
              <a:ahLst/>
              <a:cxnLst/>
              <a:rect l="l" t="t" r="r" b="b"/>
              <a:pathLst>
                <a:path w="209731" h="142644" extrusionOk="0">
                  <a:moveTo>
                    <a:pt x="112119" y="1"/>
                  </a:moveTo>
                  <a:cubicBezTo>
                    <a:pt x="110126" y="1"/>
                    <a:pt x="108130" y="129"/>
                    <a:pt x="106142" y="392"/>
                  </a:cubicBezTo>
                  <a:cubicBezTo>
                    <a:pt x="88057" y="2763"/>
                    <a:pt x="71765" y="16897"/>
                    <a:pt x="67935" y="34769"/>
                  </a:cubicBezTo>
                  <a:cubicBezTo>
                    <a:pt x="64597" y="33280"/>
                    <a:pt x="60944" y="32544"/>
                    <a:pt x="57288" y="32544"/>
                  </a:cubicBezTo>
                  <a:cubicBezTo>
                    <a:pt x="52289" y="32544"/>
                    <a:pt x="47285" y="33920"/>
                    <a:pt x="43071" y="36623"/>
                  </a:cubicBezTo>
                  <a:cubicBezTo>
                    <a:pt x="35776" y="41304"/>
                    <a:pt x="31126" y="49785"/>
                    <a:pt x="31004" y="58447"/>
                  </a:cubicBezTo>
                  <a:cubicBezTo>
                    <a:pt x="28635" y="58002"/>
                    <a:pt x="26218" y="57780"/>
                    <a:pt x="23800" y="57780"/>
                  </a:cubicBezTo>
                  <a:cubicBezTo>
                    <a:pt x="15172" y="57780"/>
                    <a:pt x="6529" y="60599"/>
                    <a:pt x="0" y="66107"/>
                  </a:cubicBezTo>
                  <a:cubicBezTo>
                    <a:pt x="791" y="66685"/>
                    <a:pt x="1551" y="67262"/>
                    <a:pt x="2280" y="67931"/>
                  </a:cubicBezTo>
                  <a:cubicBezTo>
                    <a:pt x="7204" y="72490"/>
                    <a:pt x="9454" y="79299"/>
                    <a:pt x="8116" y="85530"/>
                  </a:cubicBezTo>
                  <a:cubicBezTo>
                    <a:pt x="8834" y="85241"/>
                    <a:pt x="9600" y="85109"/>
                    <a:pt x="10374" y="85109"/>
                  </a:cubicBezTo>
                  <a:cubicBezTo>
                    <a:pt x="11960" y="85109"/>
                    <a:pt x="13577" y="85664"/>
                    <a:pt x="14864" y="86563"/>
                  </a:cubicBezTo>
                  <a:cubicBezTo>
                    <a:pt x="16718" y="87870"/>
                    <a:pt x="17904" y="89846"/>
                    <a:pt x="18694" y="91883"/>
                  </a:cubicBezTo>
                  <a:cubicBezTo>
                    <a:pt x="21885" y="100029"/>
                    <a:pt x="19271" y="109056"/>
                    <a:pt x="16627" y="117354"/>
                  </a:cubicBezTo>
                  <a:lnTo>
                    <a:pt x="16445" y="117354"/>
                  </a:lnTo>
                  <a:lnTo>
                    <a:pt x="53649" y="142643"/>
                  </a:lnTo>
                  <a:cubicBezTo>
                    <a:pt x="104562" y="126260"/>
                    <a:pt x="154836" y="107779"/>
                    <a:pt x="204229" y="87262"/>
                  </a:cubicBezTo>
                  <a:cubicBezTo>
                    <a:pt x="206205" y="86472"/>
                    <a:pt x="208181" y="85591"/>
                    <a:pt x="209731" y="84162"/>
                  </a:cubicBezTo>
                  <a:lnTo>
                    <a:pt x="209731" y="37626"/>
                  </a:lnTo>
                  <a:cubicBezTo>
                    <a:pt x="206077" y="34248"/>
                    <a:pt x="201502" y="32086"/>
                    <a:pt x="196834" y="32086"/>
                  </a:cubicBezTo>
                  <a:cubicBezTo>
                    <a:pt x="195328" y="32086"/>
                    <a:pt x="193812" y="32312"/>
                    <a:pt x="192314" y="32794"/>
                  </a:cubicBezTo>
                  <a:cubicBezTo>
                    <a:pt x="191007" y="24556"/>
                    <a:pt x="184563" y="17322"/>
                    <a:pt x="176569" y="15012"/>
                  </a:cubicBezTo>
                  <a:cubicBezTo>
                    <a:pt x="174657" y="14464"/>
                    <a:pt x="172678" y="14200"/>
                    <a:pt x="170698" y="14200"/>
                  </a:cubicBezTo>
                  <a:cubicBezTo>
                    <a:pt x="164338" y="14200"/>
                    <a:pt x="157968" y="16924"/>
                    <a:pt x="153772" y="21699"/>
                  </a:cubicBezTo>
                  <a:cubicBezTo>
                    <a:pt x="144299" y="8464"/>
                    <a:pt x="128319" y="1"/>
                    <a:pt x="112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-71775" y="3422608"/>
            <a:ext cx="9215171" cy="1720727"/>
            <a:chOff x="125" y="2880286"/>
            <a:chExt cx="9142942" cy="2263221"/>
          </a:xfrm>
        </p:grpSpPr>
        <p:sp>
          <p:nvSpPr>
            <p:cNvPr id="13" name="Google Shape;13;p2"/>
            <p:cNvSpPr/>
            <p:nvPr/>
          </p:nvSpPr>
          <p:spPr>
            <a:xfrm>
              <a:off x="125" y="2880286"/>
              <a:ext cx="9142942" cy="2263221"/>
            </a:xfrm>
            <a:custGeom>
              <a:avLst/>
              <a:gdLst/>
              <a:ahLst/>
              <a:cxnLst/>
              <a:rect l="l" t="t" r="r" b="b"/>
              <a:pathLst>
                <a:path w="284960" h="89846" extrusionOk="0">
                  <a:moveTo>
                    <a:pt x="254899" y="1"/>
                  </a:moveTo>
                  <a:cubicBezTo>
                    <a:pt x="179295" y="1"/>
                    <a:pt x="124911" y="25407"/>
                    <a:pt x="56688" y="32550"/>
                  </a:cubicBezTo>
                  <a:cubicBezTo>
                    <a:pt x="37873" y="34525"/>
                    <a:pt x="18937" y="35225"/>
                    <a:pt x="0" y="35680"/>
                  </a:cubicBezTo>
                  <a:lnTo>
                    <a:pt x="0" y="89845"/>
                  </a:lnTo>
                  <a:lnTo>
                    <a:pt x="284960" y="89845"/>
                  </a:lnTo>
                  <a:lnTo>
                    <a:pt x="284960" y="1333"/>
                  </a:lnTo>
                  <a:cubicBezTo>
                    <a:pt x="274545" y="415"/>
                    <a:pt x="264549" y="1"/>
                    <a:pt x="254899" y="1"/>
                  </a:cubicBezTo>
                  <a:close/>
                </a:path>
              </a:pathLst>
            </a:custGeom>
            <a:solidFill>
              <a:srgbClr val="3E8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25" y="2928825"/>
              <a:ext cx="9142942" cy="2200846"/>
            </a:xfrm>
            <a:custGeom>
              <a:avLst/>
              <a:gdLst/>
              <a:ahLst/>
              <a:cxnLst/>
              <a:rect l="l" t="t" r="r" b="b"/>
              <a:pathLst>
                <a:path w="284960" h="75365" extrusionOk="0">
                  <a:moveTo>
                    <a:pt x="13869" y="1"/>
                  </a:moveTo>
                  <a:cubicBezTo>
                    <a:pt x="9243" y="1"/>
                    <a:pt x="4619" y="96"/>
                    <a:pt x="0" y="287"/>
                  </a:cubicBezTo>
                  <a:lnTo>
                    <a:pt x="0" y="75364"/>
                  </a:lnTo>
                  <a:lnTo>
                    <a:pt x="284960" y="75364"/>
                  </a:lnTo>
                  <a:lnTo>
                    <a:pt x="284960" y="41200"/>
                  </a:lnTo>
                  <a:cubicBezTo>
                    <a:pt x="276395" y="42313"/>
                    <a:pt x="267772" y="42815"/>
                    <a:pt x="259127" y="42815"/>
                  </a:cubicBezTo>
                  <a:cubicBezTo>
                    <a:pt x="232611" y="42815"/>
                    <a:pt x="205890" y="38096"/>
                    <a:pt x="180034" y="31838"/>
                  </a:cubicBezTo>
                  <a:cubicBezTo>
                    <a:pt x="141310" y="22446"/>
                    <a:pt x="103315" y="9649"/>
                    <a:pt x="63861" y="3722"/>
                  </a:cubicBezTo>
                  <a:cubicBezTo>
                    <a:pt x="47316" y="1246"/>
                    <a:pt x="30583" y="1"/>
                    <a:pt x="13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5" y="3337975"/>
              <a:ext cx="9142942" cy="1805525"/>
            </a:xfrm>
            <a:custGeom>
              <a:avLst/>
              <a:gdLst/>
              <a:ahLst/>
              <a:cxnLst/>
              <a:rect l="l" t="t" r="r" b="b"/>
              <a:pathLst>
                <a:path w="284960" h="72221" extrusionOk="0">
                  <a:moveTo>
                    <a:pt x="284960" y="0"/>
                  </a:moveTo>
                  <a:cubicBezTo>
                    <a:pt x="274017" y="1186"/>
                    <a:pt x="260157" y="4347"/>
                    <a:pt x="248303" y="7569"/>
                  </a:cubicBezTo>
                  <a:cubicBezTo>
                    <a:pt x="219335" y="15411"/>
                    <a:pt x="190976" y="26110"/>
                    <a:pt x="161888" y="33344"/>
                  </a:cubicBezTo>
                  <a:cubicBezTo>
                    <a:pt x="132130" y="40754"/>
                    <a:pt x="101723" y="44469"/>
                    <a:pt x="71304" y="44469"/>
                  </a:cubicBezTo>
                  <a:cubicBezTo>
                    <a:pt x="47441" y="44469"/>
                    <a:pt x="23571" y="42183"/>
                    <a:pt x="0" y="37600"/>
                  </a:cubicBezTo>
                  <a:lnTo>
                    <a:pt x="0" y="72220"/>
                  </a:lnTo>
                  <a:lnTo>
                    <a:pt x="284960" y="7222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349750" y="681400"/>
            <a:ext cx="4452300" cy="27210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806950" y="3953214"/>
            <a:ext cx="3530100" cy="3507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-112924" y="3295787"/>
            <a:ext cx="1030635" cy="1762203"/>
            <a:chOff x="-48389" y="3295786"/>
            <a:chExt cx="1030635" cy="1762203"/>
          </a:xfrm>
        </p:grpSpPr>
        <p:sp>
          <p:nvSpPr>
            <p:cNvPr id="19" name="Google Shape;19;p2"/>
            <p:cNvSpPr/>
            <p:nvPr/>
          </p:nvSpPr>
          <p:spPr>
            <a:xfrm>
              <a:off x="204177" y="4128321"/>
              <a:ext cx="45224" cy="45744"/>
            </a:xfrm>
            <a:custGeom>
              <a:avLst/>
              <a:gdLst/>
              <a:ahLst/>
              <a:cxnLst/>
              <a:rect l="l" t="t" r="r" b="b"/>
              <a:pathLst>
                <a:path w="2870" h="2903" extrusionOk="0">
                  <a:moveTo>
                    <a:pt x="1435" y="434"/>
                  </a:moveTo>
                  <a:cubicBezTo>
                    <a:pt x="1702" y="434"/>
                    <a:pt x="1968" y="534"/>
                    <a:pt x="2169" y="734"/>
                  </a:cubicBezTo>
                  <a:cubicBezTo>
                    <a:pt x="2369" y="935"/>
                    <a:pt x="2469" y="1168"/>
                    <a:pt x="2469" y="1468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34"/>
                    <a:pt x="1435" y="434"/>
                  </a:cubicBezTo>
                  <a:close/>
                  <a:moveTo>
                    <a:pt x="1435" y="1"/>
                  </a:moveTo>
                  <a:cubicBezTo>
                    <a:pt x="634" y="1"/>
                    <a:pt x="0" y="668"/>
                    <a:pt x="0" y="1435"/>
                  </a:cubicBezTo>
                  <a:cubicBezTo>
                    <a:pt x="0" y="2235"/>
                    <a:pt x="634" y="2903"/>
                    <a:pt x="1435" y="2903"/>
                  </a:cubicBezTo>
                  <a:cubicBezTo>
                    <a:pt x="2235" y="2903"/>
                    <a:pt x="2869" y="2235"/>
                    <a:pt x="2869" y="1468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169" y="167"/>
                    <a:pt x="1835" y="1"/>
                    <a:pt x="14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92062" y="3904058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2002" y="535"/>
                    <a:pt x="2202" y="735"/>
                  </a:cubicBezTo>
                  <a:cubicBezTo>
                    <a:pt x="2369" y="935"/>
                    <a:pt x="2502" y="1168"/>
                    <a:pt x="2469" y="1469"/>
                  </a:cubicBezTo>
                  <a:cubicBezTo>
                    <a:pt x="2469" y="2002"/>
                    <a:pt x="2035" y="2469"/>
                    <a:pt x="1468" y="2469"/>
                  </a:cubicBezTo>
                  <a:cubicBezTo>
                    <a:pt x="901" y="2469"/>
                    <a:pt x="434" y="2002"/>
                    <a:pt x="434" y="1435"/>
                  </a:cubicBezTo>
                  <a:cubicBezTo>
                    <a:pt x="434" y="868"/>
                    <a:pt x="901" y="434"/>
                    <a:pt x="1468" y="434"/>
                  </a:cubicBezTo>
                  <a:close/>
                  <a:moveTo>
                    <a:pt x="1468" y="1"/>
                  </a:moveTo>
                  <a:cubicBezTo>
                    <a:pt x="668" y="1"/>
                    <a:pt x="34" y="635"/>
                    <a:pt x="34" y="1435"/>
                  </a:cubicBezTo>
                  <a:cubicBezTo>
                    <a:pt x="1" y="2236"/>
                    <a:pt x="668" y="2903"/>
                    <a:pt x="1468" y="2903"/>
                  </a:cubicBezTo>
                  <a:cubicBezTo>
                    <a:pt x="2236" y="2903"/>
                    <a:pt x="2903" y="2236"/>
                    <a:pt x="2903" y="1469"/>
                  </a:cubicBezTo>
                  <a:cubicBezTo>
                    <a:pt x="2903" y="1068"/>
                    <a:pt x="2769" y="701"/>
                    <a:pt x="2469" y="434"/>
                  </a:cubicBezTo>
                  <a:cubicBezTo>
                    <a:pt x="2202" y="168"/>
                    <a:pt x="1835" y="1"/>
                    <a:pt x="14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856" y="4925601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1969" y="534"/>
                    <a:pt x="2169" y="734"/>
                  </a:cubicBezTo>
                  <a:cubicBezTo>
                    <a:pt x="2369" y="934"/>
                    <a:pt x="2469" y="1201"/>
                    <a:pt x="2469" y="1468"/>
                  </a:cubicBezTo>
                  <a:cubicBezTo>
                    <a:pt x="2469" y="2035"/>
                    <a:pt x="2002" y="2468"/>
                    <a:pt x="1435" y="2468"/>
                  </a:cubicBezTo>
                  <a:cubicBezTo>
                    <a:pt x="868" y="2468"/>
                    <a:pt x="434" y="2035"/>
                    <a:pt x="434" y="1468"/>
                  </a:cubicBezTo>
                  <a:cubicBezTo>
                    <a:pt x="434" y="901"/>
                    <a:pt x="901" y="434"/>
                    <a:pt x="1468" y="434"/>
                  </a:cubicBezTo>
                  <a:close/>
                  <a:moveTo>
                    <a:pt x="1435" y="0"/>
                  </a:moveTo>
                  <a:cubicBezTo>
                    <a:pt x="668" y="0"/>
                    <a:pt x="1" y="667"/>
                    <a:pt x="1" y="1468"/>
                  </a:cubicBezTo>
                  <a:cubicBezTo>
                    <a:pt x="1" y="2235"/>
                    <a:pt x="635" y="2902"/>
                    <a:pt x="1435" y="2902"/>
                  </a:cubicBezTo>
                  <a:cubicBezTo>
                    <a:pt x="2236" y="2902"/>
                    <a:pt x="2903" y="2268"/>
                    <a:pt x="2903" y="1468"/>
                  </a:cubicBezTo>
                  <a:cubicBezTo>
                    <a:pt x="2903" y="1067"/>
                    <a:pt x="2736" y="701"/>
                    <a:pt x="2469" y="434"/>
                  </a:cubicBezTo>
                  <a:cubicBezTo>
                    <a:pt x="2202" y="167"/>
                    <a:pt x="1835" y="33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02568" y="4847103"/>
              <a:ext cx="239703" cy="128518"/>
            </a:xfrm>
            <a:custGeom>
              <a:avLst/>
              <a:gdLst/>
              <a:ahLst/>
              <a:cxnLst/>
              <a:rect l="l" t="t" r="r" b="b"/>
              <a:pathLst>
                <a:path w="15212" h="8156" extrusionOk="0">
                  <a:moveTo>
                    <a:pt x="8310" y="0"/>
                  </a:moveTo>
                  <a:cubicBezTo>
                    <a:pt x="4196" y="0"/>
                    <a:pt x="1" y="2112"/>
                    <a:pt x="1" y="2112"/>
                  </a:cubicBezTo>
                  <a:cubicBezTo>
                    <a:pt x="1" y="2112"/>
                    <a:pt x="434" y="5081"/>
                    <a:pt x="4837" y="7383"/>
                  </a:cubicBezTo>
                  <a:cubicBezTo>
                    <a:pt x="5885" y="7943"/>
                    <a:pt x="7026" y="8155"/>
                    <a:pt x="8157" y="8155"/>
                  </a:cubicBezTo>
                  <a:cubicBezTo>
                    <a:pt x="11741" y="8155"/>
                    <a:pt x="15211" y="6015"/>
                    <a:pt x="15211" y="6015"/>
                  </a:cubicBezTo>
                  <a:cubicBezTo>
                    <a:pt x="15211" y="6015"/>
                    <a:pt x="13710" y="411"/>
                    <a:pt x="9307" y="44"/>
                  </a:cubicBezTo>
                  <a:cubicBezTo>
                    <a:pt x="8977" y="14"/>
                    <a:pt x="8644" y="0"/>
                    <a:pt x="8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5101" y="4897628"/>
              <a:ext cx="160853" cy="47950"/>
            </a:xfrm>
            <a:custGeom>
              <a:avLst/>
              <a:gdLst/>
              <a:ahLst/>
              <a:cxnLst/>
              <a:rect l="l" t="t" r="r" b="b"/>
              <a:pathLst>
                <a:path w="10208" h="3043" extrusionOk="0">
                  <a:moveTo>
                    <a:pt x="194" y="1"/>
                  </a:moveTo>
                  <a:cubicBezTo>
                    <a:pt x="109" y="1"/>
                    <a:pt x="34" y="87"/>
                    <a:pt x="34" y="174"/>
                  </a:cubicBezTo>
                  <a:cubicBezTo>
                    <a:pt x="1" y="307"/>
                    <a:pt x="101" y="407"/>
                    <a:pt x="234" y="407"/>
                  </a:cubicBezTo>
                  <a:cubicBezTo>
                    <a:pt x="301" y="407"/>
                    <a:pt x="7473" y="908"/>
                    <a:pt x="9841" y="2976"/>
                  </a:cubicBezTo>
                  <a:cubicBezTo>
                    <a:pt x="9874" y="3009"/>
                    <a:pt x="9908" y="3043"/>
                    <a:pt x="9974" y="3043"/>
                  </a:cubicBezTo>
                  <a:cubicBezTo>
                    <a:pt x="10041" y="3043"/>
                    <a:pt x="10074" y="3009"/>
                    <a:pt x="10141" y="2943"/>
                  </a:cubicBezTo>
                  <a:cubicBezTo>
                    <a:pt x="10208" y="2876"/>
                    <a:pt x="10208" y="2742"/>
                    <a:pt x="10108" y="2676"/>
                  </a:cubicBezTo>
                  <a:cubicBezTo>
                    <a:pt x="7639" y="507"/>
                    <a:pt x="534" y="7"/>
                    <a:pt x="234" y="7"/>
                  </a:cubicBezTo>
                  <a:cubicBezTo>
                    <a:pt x="221" y="3"/>
                    <a:pt x="207" y="1"/>
                    <a:pt x="19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01604" y="4351055"/>
              <a:ext cx="240223" cy="128707"/>
            </a:xfrm>
            <a:custGeom>
              <a:avLst/>
              <a:gdLst/>
              <a:ahLst/>
              <a:cxnLst/>
              <a:rect l="l" t="t" r="r" b="b"/>
              <a:pathLst>
                <a:path w="15245" h="8168" extrusionOk="0">
                  <a:moveTo>
                    <a:pt x="8454" y="1"/>
                  </a:moveTo>
                  <a:cubicBezTo>
                    <a:pt x="4288" y="1"/>
                    <a:pt x="0" y="2233"/>
                    <a:pt x="0" y="2233"/>
                  </a:cubicBezTo>
                  <a:cubicBezTo>
                    <a:pt x="0" y="2233"/>
                    <a:pt x="467" y="5201"/>
                    <a:pt x="4870" y="7436"/>
                  </a:cubicBezTo>
                  <a:cubicBezTo>
                    <a:pt x="5903" y="7964"/>
                    <a:pt x="7018" y="8167"/>
                    <a:pt x="8120" y="8167"/>
                  </a:cubicBezTo>
                  <a:cubicBezTo>
                    <a:pt x="11750" y="8167"/>
                    <a:pt x="15244" y="5969"/>
                    <a:pt x="15244" y="5969"/>
                  </a:cubicBezTo>
                  <a:cubicBezTo>
                    <a:pt x="15244" y="5969"/>
                    <a:pt x="13677" y="365"/>
                    <a:pt x="9273" y="31"/>
                  </a:cubicBezTo>
                  <a:cubicBezTo>
                    <a:pt x="9002" y="10"/>
                    <a:pt x="8728" y="1"/>
                    <a:pt x="8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4658" y="4402005"/>
              <a:ext cx="160853" cy="46264"/>
            </a:xfrm>
            <a:custGeom>
              <a:avLst/>
              <a:gdLst/>
              <a:ahLst/>
              <a:cxnLst/>
              <a:rect l="l" t="t" r="r" b="b"/>
              <a:pathLst>
                <a:path w="10208" h="2936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67" y="434"/>
                    <a:pt x="201" y="434"/>
                  </a:cubicBezTo>
                  <a:cubicBezTo>
                    <a:pt x="267" y="434"/>
                    <a:pt x="7473" y="834"/>
                    <a:pt x="9841" y="2869"/>
                  </a:cubicBezTo>
                  <a:cubicBezTo>
                    <a:pt x="9874" y="2902"/>
                    <a:pt x="9941" y="2936"/>
                    <a:pt x="9974" y="2936"/>
                  </a:cubicBezTo>
                  <a:cubicBezTo>
                    <a:pt x="10041" y="2936"/>
                    <a:pt x="10108" y="2902"/>
                    <a:pt x="10141" y="2869"/>
                  </a:cubicBezTo>
                  <a:cubicBezTo>
                    <a:pt x="10208" y="2769"/>
                    <a:pt x="10208" y="2635"/>
                    <a:pt x="10108" y="2569"/>
                  </a:cubicBezTo>
                  <a:cubicBezTo>
                    <a:pt x="7639" y="434"/>
                    <a:pt x="534" y="34"/>
                    <a:pt x="2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8712" y="4690453"/>
              <a:ext cx="238127" cy="128565"/>
            </a:xfrm>
            <a:custGeom>
              <a:avLst/>
              <a:gdLst/>
              <a:ahLst/>
              <a:cxnLst/>
              <a:rect l="l" t="t" r="r" b="b"/>
              <a:pathLst>
                <a:path w="15112" h="8159" extrusionOk="0">
                  <a:moveTo>
                    <a:pt x="7036" y="1"/>
                  </a:moveTo>
                  <a:cubicBezTo>
                    <a:pt x="6612" y="1"/>
                    <a:pt x="6189" y="22"/>
                    <a:pt x="5772" y="70"/>
                  </a:cubicBezTo>
                  <a:cubicBezTo>
                    <a:pt x="1368" y="537"/>
                    <a:pt x="1" y="6174"/>
                    <a:pt x="1" y="6174"/>
                  </a:cubicBezTo>
                  <a:cubicBezTo>
                    <a:pt x="1" y="6174"/>
                    <a:pt x="3376" y="8159"/>
                    <a:pt x="6891" y="8159"/>
                  </a:cubicBezTo>
                  <a:cubicBezTo>
                    <a:pt x="8090" y="8159"/>
                    <a:pt x="9305" y="7928"/>
                    <a:pt x="10408" y="7309"/>
                  </a:cubicBezTo>
                  <a:cubicBezTo>
                    <a:pt x="14745" y="4907"/>
                    <a:pt x="15112" y="1938"/>
                    <a:pt x="15112" y="1938"/>
                  </a:cubicBezTo>
                  <a:cubicBezTo>
                    <a:pt x="15112" y="1938"/>
                    <a:pt x="11046" y="1"/>
                    <a:pt x="70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5040" y="4739906"/>
              <a:ext cx="159797" cy="51527"/>
            </a:xfrm>
            <a:custGeom>
              <a:avLst/>
              <a:gdLst/>
              <a:ahLst/>
              <a:cxnLst/>
              <a:rect l="l" t="t" r="r" b="b"/>
              <a:pathLst>
                <a:path w="10141" h="3270" extrusionOk="0">
                  <a:moveTo>
                    <a:pt x="9874" y="1"/>
                  </a:moveTo>
                  <a:cubicBezTo>
                    <a:pt x="9574" y="34"/>
                    <a:pt x="2502" y="701"/>
                    <a:pt x="100" y="2903"/>
                  </a:cubicBezTo>
                  <a:cubicBezTo>
                    <a:pt x="0" y="2970"/>
                    <a:pt x="0" y="3103"/>
                    <a:pt x="67" y="3203"/>
                  </a:cubicBezTo>
                  <a:cubicBezTo>
                    <a:pt x="134" y="3237"/>
                    <a:pt x="167" y="3270"/>
                    <a:pt x="234" y="3270"/>
                  </a:cubicBezTo>
                  <a:cubicBezTo>
                    <a:pt x="267" y="3270"/>
                    <a:pt x="334" y="3237"/>
                    <a:pt x="367" y="3203"/>
                  </a:cubicBezTo>
                  <a:cubicBezTo>
                    <a:pt x="2669" y="1102"/>
                    <a:pt x="9841" y="435"/>
                    <a:pt x="9941" y="435"/>
                  </a:cubicBezTo>
                  <a:cubicBezTo>
                    <a:pt x="10041" y="401"/>
                    <a:pt x="10141" y="301"/>
                    <a:pt x="10107" y="201"/>
                  </a:cubicBezTo>
                  <a:cubicBezTo>
                    <a:pt x="10107" y="68"/>
                    <a:pt x="10007" y="1"/>
                    <a:pt x="987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5541" y="4267954"/>
              <a:ext cx="30491" cy="790034"/>
            </a:xfrm>
            <a:custGeom>
              <a:avLst/>
              <a:gdLst/>
              <a:ahLst/>
              <a:cxnLst/>
              <a:rect l="l" t="t" r="r" b="b"/>
              <a:pathLst>
                <a:path w="1935" h="50137" extrusionOk="0">
                  <a:moveTo>
                    <a:pt x="834" y="0"/>
                  </a:moveTo>
                  <a:cubicBezTo>
                    <a:pt x="734" y="0"/>
                    <a:pt x="634" y="67"/>
                    <a:pt x="634" y="200"/>
                  </a:cubicBezTo>
                  <a:cubicBezTo>
                    <a:pt x="634" y="467"/>
                    <a:pt x="0" y="29488"/>
                    <a:pt x="1501" y="49936"/>
                  </a:cubicBezTo>
                  <a:cubicBezTo>
                    <a:pt x="1501" y="50036"/>
                    <a:pt x="1601" y="50136"/>
                    <a:pt x="1701" y="50136"/>
                  </a:cubicBezTo>
                  <a:cubicBezTo>
                    <a:pt x="1735" y="50136"/>
                    <a:pt x="1735" y="50136"/>
                    <a:pt x="1735" y="50103"/>
                  </a:cubicBezTo>
                  <a:cubicBezTo>
                    <a:pt x="1835" y="50103"/>
                    <a:pt x="1935" y="50003"/>
                    <a:pt x="1935" y="49903"/>
                  </a:cubicBezTo>
                  <a:cubicBezTo>
                    <a:pt x="400" y="29455"/>
                    <a:pt x="1034" y="501"/>
                    <a:pt x="1034" y="200"/>
                  </a:cubicBezTo>
                  <a:cubicBezTo>
                    <a:pt x="1034" y="100"/>
                    <a:pt x="967" y="0"/>
                    <a:pt x="8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66556" y="4506933"/>
              <a:ext cx="252829" cy="536890"/>
            </a:xfrm>
            <a:custGeom>
              <a:avLst/>
              <a:gdLst/>
              <a:ahLst/>
              <a:cxnLst/>
              <a:rect l="l" t="t" r="r" b="b"/>
              <a:pathLst>
                <a:path w="16045" h="34072" extrusionOk="0">
                  <a:moveTo>
                    <a:pt x="15824" y="1"/>
                  </a:moveTo>
                  <a:cubicBezTo>
                    <a:pt x="15775" y="1"/>
                    <a:pt x="15723" y="17"/>
                    <a:pt x="15678" y="47"/>
                  </a:cubicBezTo>
                  <a:cubicBezTo>
                    <a:pt x="15511" y="147"/>
                    <a:pt x="0" y="11822"/>
                    <a:pt x="3936" y="33905"/>
                  </a:cubicBezTo>
                  <a:cubicBezTo>
                    <a:pt x="3970" y="34005"/>
                    <a:pt x="4036" y="34071"/>
                    <a:pt x="4136" y="34071"/>
                  </a:cubicBezTo>
                  <a:lnTo>
                    <a:pt x="4170" y="34071"/>
                  </a:lnTo>
                  <a:cubicBezTo>
                    <a:pt x="4303" y="34038"/>
                    <a:pt x="4370" y="33938"/>
                    <a:pt x="4370" y="33838"/>
                  </a:cubicBezTo>
                  <a:cubicBezTo>
                    <a:pt x="467" y="11989"/>
                    <a:pt x="15778" y="481"/>
                    <a:pt x="15945" y="381"/>
                  </a:cubicBezTo>
                  <a:cubicBezTo>
                    <a:pt x="16012" y="314"/>
                    <a:pt x="16045" y="180"/>
                    <a:pt x="15978" y="80"/>
                  </a:cubicBezTo>
                  <a:cubicBezTo>
                    <a:pt x="15941" y="25"/>
                    <a:pt x="15885" y="1"/>
                    <a:pt x="158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59201" y="4445470"/>
              <a:ext cx="153604" cy="225569"/>
            </a:xfrm>
            <a:custGeom>
              <a:avLst/>
              <a:gdLst/>
              <a:ahLst/>
              <a:cxnLst/>
              <a:rect l="l" t="t" r="r" b="b"/>
              <a:pathLst>
                <a:path w="9748" h="14315" extrusionOk="0">
                  <a:moveTo>
                    <a:pt x="6378" y="0"/>
                  </a:moveTo>
                  <a:cubicBezTo>
                    <a:pt x="5462" y="0"/>
                    <a:pt x="0" y="5946"/>
                    <a:pt x="541" y="8617"/>
                  </a:cubicBezTo>
                  <a:cubicBezTo>
                    <a:pt x="1075" y="11386"/>
                    <a:pt x="3943" y="14054"/>
                    <a:pt x="3943" y="14054"/>
                  </a:cubicBezTo>
                  <a:cubicBezTo>
                    <a:pt x="4076" y="14232"/>
                    <a:pt x="4280" y="14315"/>
                    <a:pt x="4535" y="14315"/>
                  </a:cubicBezTo>
                  <a:cubicBezTo>
                    <a:pt x="6143" y="14315"/>
                    <a:pt x="9748" y="11028"/>
                    <a:pt x="9748" y="7716"/>
                  </a:cubicBezTo>
                  <a:cubicBezTo>
                    <a:pt x="9748" y="3880"/>
                    <a:pt x="6979" y="678"/>
                    <a:pt x="6479" y="44"/>
                  </a:cubicBezTo>
                  <a:cubicBezTo>
                    <a:pt x="6457" y="15"/>
                    <a:pt x="6423" y="0"/>
                    <a:pt x="6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6581" y="4603539"/>
              <a:ext cx="221314" cy="142007"/>
            </a:xfrm>
            <a:custGeom>
              <a:avLst/>
              <a:gdLst/>
              <a:ahLst/>
              <a:cxnLst/>
              <a:rect l="l" t="t" r="r" b="b"/>
              <a:pathLst>
                <a:path w="14045" h="9012" extrusionOk="0">
                  <a:moveTo>
                    <a:pt x="5375" y="1"/>
                  </a:moveTo>
                  <a:cubicBezTo>
                    <a:pt x="1902" y="1"/>
                    <a:pt x="1" y="6026"/>
                    <a:pt x="1" y="6026"/>
                  </a:cubicBezTo>
                  <a:cubicBezTo>
                    <a:pt x="1" y="6026"/>
                    <a:pt x="3389" y="9011"/>
                    <a:pt x="6651" y="9011"/>
                  </a:cubicBezTo>
                  <a:cubicBezTo>
                    <a:pt x="7259" y="9011"/>
                    <a:pt x="7863" y="8907"/>
                    <a:pt x="8440" y="8661"/>
                  </a:cubicBezTo>
                  <a:cubicBezTo>
                    <a:pt x="12076" y="7093"/>
                    <a:pt x="14044" y="3624"/>
                    <a:pt x="13610" y="3391"/>
                  </a:cubicBezTo>
                  <a:cubicBezTo>
                    <a:pt x="13177" y="3157"/>
                    <a:pt x="10008" y="1022"/>
                    <a:pt x="6105" y="88"/>
                  </a:cubicBezTo>
                  <a:cubicBezTo>
                    <a:pt x="5855" y="29"/>
                    <a:pt x="5611" y="1"/>
                    <a:pt x="5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76127" y="4695338"/>
              <a:ext cx="169803" cy="192462"/>
            </a:xfrm>
            <a:custGeom>
              <a:avLst/>
              <a:gdLst/>
              <a:ahLst/>
              <a:cxnLst/>
              <a:rect l="l" t="t" r="r" b="b"/>
              <a:pathLst>
                <a:path w="10776" h="12214" extrusionOk="0">
                  <a:moveTo>
                    <a:pt x="3270" y="1"/>
                  </a:moveTo>
                  <a:cubicBezTo>
                    <a:pt x="3270" y="1"/>
                    <a:pt x="1" y="3570"/>
                    <a:pt x="1902" y="7072"/>
                  </a:cubicBezTo>
                  <a:cubicBezTo>
                    <a:pt x="3720" y="10448"/>
                    <a:pt x="7939" y="12213"/>
                    <a:pt x="9363" y="12213"/>
                  </a:cubicBezTo>
                  <a:cubicBezTo>
                    <a:pt x="9402" y="12213"/>
                    <a:pt x="9439" y="12212"/>
                    <a:pt x="9474" y="12209"/>
                  </a:cubicBezTo>
                  <a:cubicBezTo>
                    <a:pt x="10775" y="12109"/>
                    <a:pt x="10408" y="7606"/>
                    <a:pt x="9641" y="4170"/>
                  </a:cubicBezTo>
                  <a:cubicBezTo>
                    <a:pt x="8974" y="1135"/>
                    <a:pt x="3270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6283" y="4681123"/>
              <a:ext cx="179777" cy="155243"/>
            </a:xfrm>
            <a:custGeom>
              <a:avLst/>
              <a:gdLst/>
              <a:ahLst/>
              <a:cxnLst/>
              <a:rect l="l" t="t" r="r" b="b"/>
              <a:pathLst>
                <a:path w="11409" h="9852" extrusionOk="0">
                  <a:moveTo>
                    <a:pt x="7243" y="0"/>
                  </a:moveTo>
                  <a:cubicBezTo>
                    <a:pt x="6240" y="0"/>
                    <a:pt x="5177" y="257"/>
                    <a:pt x="4203" y="1003"/>
                  </a:cubicBezTo>
                  <a:cubicBezTo>
                    <a:pt x="1068" y="3404"/>
                    <a:pt x="0" y="8008"/>
                    <a:pt x="301" y="9275"/>
                  </a:cubicBezTo>
                  <a:cubicBezTo>
                    <a:pt x="397" y="9682"/>
                    <a:pt x="912" y="9852"/>
                    <a:pt x="1677" y="9852"/>
                  </a:cubicBezTo>
                  <a:cubicBezTo>
                    <a:pt x="3295" y="9852"/>
                    <a:pt x="6030" y="9091"/>
                    <a:pt x="8273" y="8208"/>
                  </a:cubicBezTo>
                  <a:cubicBezTo>
                    <a:pt x="11142" y="7074"/>
                    <a:pt x="11409" y="1270"/>
                    <a:pt x="11409" y="1270"/>
                  </a:cubicBezTo>
                  <a:cubicBezTo>
                    <a:pt x="11409" y="1270"/>
                    <a:pt x="9473" y="0"/>
                    <a:pt x="7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08428" y="4562375"/>
              <a:ext cx="211844" cy="143094"/>
            </a:xfrm>
            <a:custGeom>
              <a:avLst/>
              <a:gdLst/>
              <a:ahLst/>
              <a:cxnLst/>
              <a:rect l="l" t="t" r="r" b="b"/>
              <a:pathLst>
                <a:path w="13444" h="9081" extrusionOk="0">
                  <a:moveTo>
                    <a:pt x="4306" y="0"/>
                  </a:moveTo>
                  <a:cubicBezTo>
                    <a:pt x="2815" y="0"/>
                    <a:pt x="1596" y="266"/>
                    <a:pt x="1102" y="565"/>
                  </a:cubicBezTo>
                  <a:cubicBezTo>
                    <a:pt x="1" y="1266"/>
                    <a:pt x="2369" y="5069"/>
                    <a:pt x="4637" y="7770"/>
                  </a:cubicBezTo>
                  <a:cubicBezTo>
                    <a:pt x="5485" y="8788"/>
                    <a:pt x="6979" y="9081"/>
                    <a:pt x="8420" y="9081"/>
                  </a:cubicBezTo>
                  <a:cubicBezTo>
                    <a:pt x="10381" y="9081"/>
                    <a:pt x="12243" y="8538"/>
                    <a:pt x="12243" y="8538"/>
                  </a:cubicBezTo>
                  <a:cubicBezTo>
                    <a:pt x="12243" y="8538"/>
                    <a:pt x="13444" y="3834"/>
                    <a:pt x="10175" y="1633"/>
                  </a:cubicBezTo>
                  <a:cubicBezTo>
                    <a:pt x="8373" y="401"/>
                    <a:pt x="6135" y="0"/>
                    <a:pt x="4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6671" y="4576527"/>
              <a:ext cx="41537" cy="63093"/>
            </a:xfrm>
            <a:custGeom>
              <a:avLst/>
              <a:gdLst/>
              <a:ahLst/>
              <a:cxnLst/>
              <a:rect l="l" t="t" r="r" b="b"/>
              <a:pathLst>
                <a:path w="2636" h="4004" extrusionOk="0">
                  <a:moveTo>
                    <a:pt x="300" y="1"/>
                  </a:moveTo>
                  <a:cubicBezTo>
                    <a:pt x="167" y="1"/>
                    <a:pt x="67" y="101"/>
                    <a:pt x="67" y="201"/>
                  </a:cubicBezTo>
                  <a:cubicBezTo>
                    <a:pt x="67" y="301"/>
                    <a:pt x="0" y="2169"/>
                    <a:pt x="2269" y="3970"/>
                  </a:cubicBezTo>
                  <a:cubicBezTo>
                    <a:pt x="2302" y="4004"/>
                    <a:pt x="2369" y="4004"/>
                    <a:pt x="2402" y="4004"/>
                  </a:cubicBezTo>
                  <a:cubicBezTo>
                    <a:pt x="2469" y="4004"/>
                    <a:pt x="2535" y="3970"/>
                    <a:pt x="2569" y="3937"/>
                  </a:cubicBezTo>
                  <a:cubicBezTo>
                    <a:pt x="2635" y="3837"/>
                    <a:pt x="2635" y="3704"/>
                    <a:pt x="2535" y="3637"/>
                  </a:cubicBezTo>
                  <a:cubicBezTo>
                    <a:pt x="434" y="1969"/>
                    <a:pt x="501" y="234"/>
                    <a:pt x="501" y="234"/>
                  </a:cubicBezTo>
                  <a:cubicBezTo>
                    <a:pt x="501" y="134"/>
                    <a:pt x="401" y="34"/>
                    <a:pt x="3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97281" y="4677451"/>
              <a:ext cx="93048" cy="31562"/>
            </a:xfrm>
            <a:custGeom>
              <a:avLst/>
              <a:gdLst/>
              <a:ahLst/>
              <a:cxnLst/>
              <a:rect l="l" t="t" r="r" b="b"/>
              <a:pathLst>
                <a:path w="5905" h="2003" extrusionOk="0">
                  <a:moveTo>
                    <a:pt x="5652" y="0"/>
                  </a:moveTo>
                  <a:cubicBezTo>
                    <a:pt x="5613" y="0"/>
                    <a:pt x="5573" y="11"/>
                    <a:pt x="5537" y="35"/>
                  </a:cubicBezTo>
                  <a:cubicBezTo>
                    <a:pt x="3496" y="1473"/>
                    <a:pt x="1033" y="1572"/>
                    <a:pt x="371" y="1572"/>
                  </a:cubicBezTo>
                  <a:cubicBezTo>
                    <a:pt x="265" y="1572"/>
                    <a:pt x="205" y="1569"/>
                    <a:pt x="200" y="1569"/>
                  </a:cubicBezTo>
                  <a:cubicBezTo>
                    <a:pt x="100" y="1569"/>
                    <a:pt x="0" y="1669"/>
                    <a:pt x="0" y="1769"/>
                  </a:cubicBezTo>
                  <a:cubicBezTo>
                    <a:pt x="0" y="1903"/>
                    <a:pt x="67" y="1970"/>
                    <a:pt x="200" y="2003"/>
                  </a:cubicBezTo>
                  <a:lnTo>
                    <a:pt x="400" y="2003"/>
                  </a:lnTo>
                  <a:cubicBezTo>
                    <a:pt x="1168" y="2003"/>
                    <a:pt x="3636" y="1869"/>
                    <a:pt x="5804" y="368"/>
                  </a:cubicBezTo>
                  <a:cubicBezTo>
                    <a:pt x="5871" y="302"/>
                    <a:pt x="5904" y="202"/>
                    <a:pt x="5838" y="102"/>
                  </a:cubicBezTo>
                  <a:cubicBezTo>
                    <a:pt x="5795" y="37"/>
                    <a:pt x="5724" y="0"/>
                    <a:pt x="56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2959" y="4711492"/>
              <a:ext cx="27875" cy="79528"/>
            </a:xfrm>
            <a:custGeom>
              <a:avLst/>
              <a:gdLst/>
              <a:ahLst/>
              <a:cxnLst/>
              <a:rect l="l" t="t" r="r" b="b"/>
              <a:pathLst>
                <a:path w="1769" h="5047" extrusionOk="0">
                  <a:moveTo>
                    <a:pt x="1535" y="1"/>
                  </a:moveTo>
                  <a:cubicBezTo>
                    <a:pt x="1514" y="1"/>
                    <a:pt x="1491" y="4"/>
                    <a:pt x="1468" y="10"/>
                  </a:cubicBezTo>
                  <a:cubicBezTo>
                    <a:pt x="0" y="510"/>
                    <a:pt x="100" y="4413"/>
                    <a:pt x="134" y="4846"/>
                  </a:cubicBezTo>
                  <a:cubicBezTo>
                    <a:pt x="134" y="4947"/>
                    <a:pt x="234" y="5047"/>
                    <a:pt x="334" y="5047"/>
                  </a:cubicBezTo>
                  <a:cubicBezTo>
                    <a:pt x="467" y="5047"/>
                    <a:pt x="567" y="4947"/>
                    <a:pt x="534" y="4846"/>
                  </a:cubicBezTo>
                  <a:cubicBezTo>
                    <a:pt x="500" y="3279"/>
                    <a:pt x="734" y="710"/>
                    <a:pt x="1601" y="410"/>
                  </a:cubicBezTo>
                  <a:cubicBezTo>
                    <a:pt x="1735" y="377"/>
                    <a:pt x="1768" y="243"/>
                    <a:pt x="1735" y="143"/>
                  </a:cubicBezTo>
                  <a:cubicBezTo>
                    <a:pt x="1707" y="61"/>
                    <a:pt x="1635" y="1"/>
                    <a:pt x="1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3413" y="4697702"/>
              <a:ext cx="69396" cy="47068"/>
            </a:xfrm>
            <a:custGeom>
              <a:avLst/>
              <a:gdLst/>
              <a:ahLst/>
              <a:cxnLst/>
              <a:rect l="l" t="t" r="r" b="b"/>
              <a:pathLst>
                <a:path w="4404" h="2987" extrusionOk="0">
                  <a:moveTo>
                    <a:pt x="578" y="0"/>
                  </a:moveTo>
                  <a:cubicBezTo>
                    <a:pt x="439" y="0"/>
                    <a:pt x="302" y="16"/>
                    <a:pt x="167" y="51"/>
                  </a:cubicBezTo>
                  <a:cubicBezTo>
                    <a:pt x="67" y="84"/>
                    <a:pt x="0" y="184"/>
                    <a:pt x="34" y="284"/>
                  </a:cubicBezTo>
                  <a:cubicBezTo>
                    <a:pt x="61" y="395"/>
                    <a:pt x="135" y="460"/>
                    <a:pt x="216" y="460"/>
                  </a:cubicBezTo>
                  <a:cubicBezTo>
                    <a:pt x="233" y="460"/>
                    <a:pt x="250" y="457"/>
                    <a:pt x="267" y="451"/>
                  </a:cubicBezTo>
                  <a:cubicBezTo>
                    <a:pt x="370" y="425"/>
                    <a:pt x="476" y="412"/>
                    <a:pt x="584" y="412"/>
                  </a:cubicBezTo>
                  <a:cubicBezTo>
                    <a:pt x="2111" y="412"/>
                    <a:pt x="4003" y="2888"/>
                    <a:pt x="4003" y="2919"/>
                  </a:cubicBezTo>
                  <a:cubicBezTo>
                    <a:pt x="4070" y="2953"/>
                    <a:pt x="4136" y="2986"/>
                    <a:pt x="4170" y="2986"/>
                  </a:cubicBezTo>
                  <a:cubicBezTo>
                    <a:pt x="4237" y="2986"/>
                    <a:pt x="4270" y="2986"/>
                    <a:pt x="4303" y="2953"/>
                  </a:cubicBezTo>
                  <a:cubicBezTo>
                    <a:pt x="4403" y="2886"/>
                    <a:pt x="4403" y="2753"/>
                    <a:pt x="4337" y="2653"/>
                  </a:cubicBezTo>
                  <a:cubicBezTo>
                    <a:pt x="4275" y="2529"/>
                    <a:pt x="2323" y="0"/>
                    <a:pt x="5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2877" y="4598480"/>
              <a:ext cx="55734" cy="53765"/>
            </a:xfrm>
            <a:custGeom>
              <a:avLst/>
              <a:gdLst/>
              <a:ahLst/>
              <a:cxnLst/>
              <a:rect l="l" t="t" r="r" b="b"/>
              <a:pathLst>
                <a:path w="3537" h="3412" extrusionOk="0">
                  <a:moveTo>
                    <a:pt x="3304" y="0"/>
                  </a:moveTo>
                  <a:cubicBezTo>
                    <a:pt x="3204" y="0"/>
                    <a:pt x="3131" y="65"/>
                    <a:pt x="3103" y="176"/>
                  </a:cubicBezTo>
                  <a:cubicBezTo>
                    <a:pt x="3103" y="209"/>
                    <a:pt x="2436" y="2677"/>
                    <a:pt x="201" y="3011"/>
                  </a:cubicBezTo>
                  <a:cubicBezTo>
                    <a:pt x="68" y="3011"/>
                    <a:pt x="1" y="3111"/>
                    <a:pt x="34" y="3245"/>
                  </a:cubicBezTo>
                  <a:cubicBezTo>
                    <a:pt x="34" y="3345"/>
                    <a:pt x="134" y="3411"/>
                    <a:pt x="234" y="3411"/>
                  </a:cubicBezTo>
                  <a:lnTo>
                    <a:pt x="268" y="3411"/>
                  </a:lnTo>
                  <a:cubicBezTo>
                    <a:pt x="2769" y="3044"/>
                    <a:pt x="3470" y="376"/>
                    <a:pt x="3503" y="276"/>
                  </a:cubicBezTo>
                  <a:cubicBezTo>
                    <a:pt x="3537" y="176"/>
                    <a:pt x="3470" y="42"/>
                    <a:pt x="3370" y="9"/>
                  </a:cubicBezTo>
                  <a:cubicBezTo>
                    <a:pt x="3347" y="3"/>
                    <a:pt x="3325" y="0"/>
                    <a:pt x="33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32374" y="4589544"/>
              <a:ext cx="17365" cy="52709"/>
            </a:xfrm>
            <a:custGeom>
              <a:avLst/>
              <a:gdLst/>
              <a:ahLst/>
              <a:cxnLst/>
              <a:rect l="l" t="t" r="r" b="b"/>
              <a:pathLst>
                <a:path w="1102" h="3345" extrusionOk="0">
                  <a:moveTo>
                    <a:pt x="879" y="0"/>
                  </a:moveTo>
                  <a:cubicBezTo>
                    <a:pt x="791" y="0"/>
                    <a:pt x="696" y="60"/>
                    <a:pt x="668" y="142"/>
                  </a:cubicBezTo>
                  <a:cubicBezTo>
                    <a:pt x="635" y="209"/>
                    <a:pt x="1" y="2177"/>
                    <a:pt x="101" y="3178"/>
                  </a:cubicBezTo>
                  <a:cubicBezTo>
                    <a:pt x="101" y="3278"/>
                    <a:pt x="201" y="3345"/>
                    <a:pt x="301" y="3345"/>
                  </a:cubicBezTo>
                  <a:lnTo>
                    <a:pt x="334" y="3345"/>
                  </a:lnTo>
                  <a:cubicBezTo>
                    <a:pt x="435" y="3345"/>
                    <a:pt x="501" y="3244"/>
                    <a:pt x="501" y="3144"/>
                  </a:cubicBezTo>
                  <a:cubicBezTo>
                    <a:pt x="401" y="2244"/>
                    <a:pt x="1068" y="276"/>
                    <a:pt x="1068" y="276"/>
                  </a:cubicBezTo>
                  <a:cubicBezTo>
                    <a:pt x="1102" y="176"/>
                    <a:pt x="1035" y="42"/>
                    <a:pt x="935" y="9"/>
                  </a:cubicBezTo>
                  <a:cubicBezTo>
                    <a:pt x="917" y="3"/>
                    <a:pt x="898" y="0"/>
                    <a:pt x="8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0269" y="4707930"/>
              <a:ext cx="29971" cy="64165"/>
            </a:xfrm>
            <a:custGeom>
              <a:avLst/>
              <a:gdLst/>
              <a:ahLst/>
              <a:cxnLst/>
              <a:rect l="l" t="t" r="r" b="b"/>
              <a:pathLst>
                <a:path w="1902" h="4072" extrusionOk="0">
                  <a:moveTo>
                    <a:pt x="247" y="1"/>
                  </a:moveTo>
                  <a:cubicBezTo>
                    <a:pt x="209" y="1"/>
                    <a:pt x="169" y="12"/>
                    <a:pt x="134" y="36"/>
                  </a:cubicBezTo>
                  <a:cubicBezTo>
                    <a:pt x="34" y="69"/>
                    <a:pt x="0" y="202"/>
                    <a:pt x="34" y="302"/>
                  </a:cubicBezTo>
                  <a:cubicBezTo>
                    <a:pt x="434" y="1036"/>
                    <a:pt x="1501" y="3138"/>
                    <a:pt x="1435" y="3838"/>
                  </a:cubicBezTo>
                  <a:cubicBezTo>
                    <a:pt x="1435" y="3972"/>
                    <a:pt x="1535" y="4072"/>
                    <a:pt x="1635" y="4072"/>
                  </a:cubicBezTo>
                  <a:cubicBezTo>
                    <a:pt x="1768" y="4072"/>
                    <a:pt x="1868" y="4005"/>
                    <a:pt x="1868" y="3872"/>
                  </a:cubicBezTo>
                  <a:cubicBezTo>
                    <a:pt x="1902" y="2938"/>
                    <a:pt x="567" y="402"/>
                    <a:pt x="401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57200" y="4693573"/>
              <a:ext cx="47856" cy="37519"/>
            </a:xfrm>
            <a:custGeom>
              <a:avLst/>
              <a:gdLst/>
              <a:ahLst/>
              <a:cxnLst/>
              <a:rect l="l" t="t" r="r" b="b"/>
              <a:pathLst>
                <a:path w="3037" h="2381" extrusionOk="0">
                  <a:moveTo>
                    <a:pt x="2790" y="0"/>
                  </a:moveTo>
                  <a:cubicBezTo>
                    <a:pt x="2709" y="0"/>
                    <a:pt x="2628" y="38"/>
                    <a:pt x="2603" y="113"/>
                  </a:cubicBezTo>
                  <a:cubicBezTo>
                    <a:pt x="2236" y="1113"/>
                    <a:pt x="201" y="1981"/>
                    <a:pt x="168" y="1981"/>
                  </a:cubicBezTo>
                  <a:cubicBezTo>
                    <a:pt x="68" y="2047"/>
                    <a:pt x="1" y="2147"/>
                    <a:pt x="68" y="2281"/>
                  </a:cubicBezTo>
                  <a:cubicBezTo>
                    <a:pt x="101" y="2348"/>
                    <a:pt x="168" y="2381"/>
                    <a:pt x="234" y="2381"/>
                  </a:cubicBezTo>
                  <a:lnTo>
                    <a:pt x="334" y="2381"/>
                  </a:lnTo>
                  <a:cubicBezTo>
                    <a:pt x="434" y="2348"/>
                    <a:pt x="2536" y="1447"/>
                    <a:pt x="3003" y="279"/>
                  </a:cubicBezTo>
                  <a:cubicBezTo>
                    <a:pt x="3036" y="179"/>
                    <a:pt x="2970" y="46"/>
                    <a:pt x="2870" y="13"/>
                  </a:cubicBezTo>
                  <a:cubicBezTo>
                    <a:pt x="2845" y="4"/>
                    <a:pt x="2817" y="0"/>
                    <a:pt x="27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60773" y="4659911"/>
              <a:ext cx="49416" cy="15994"/>
            </a:xfrm>
            <a:custGeom>
              <a:avLst/>
              <a:gdLst/>
              <a:ahLst/>
              <a:cxnLst/>
              <a:rect l="l" t="t" r="r" b="b"/>
              <a:pathLst>
                <a:path w="3136" h="1015" extrusionOk="0">
                  <a:moveTo>
                    <a:pt x="2914" y="1"/>
                  </a:moveTo>
                  <a:cubicBezTo>
                    <a:pt x="2856" y="1"/>
                    <a:pt x="2791" y="25"/>
                    <a:pt x="2735" y="80"/>
                  </a:cubicBezTo>
                  <a:cubicBezTo>
                    <a:pt x="2709" y="107"/>
                    <a:pt x="2254" y="583"/>
                    <a:pt x="1183" y="583"/>
                  </a:cubicBezTo>
                  <a:cubicBezTo>
                    <a:pt x="917" y="583"/>
                    <a:pt x="612" y="554"/>
                    <a:pt x="267" y="481"/>
                  </a:cubicBezTo>
                  <a:cubicBezTo>
                    <a:pt x="167" y="481"/>
                    <a:pt x="34" y="547"/>
                    <a:pt x="34" y="647"/>
                  </a:cubicBezTo>
                  <a:cubicBezTo>
                    <a:pt x="0" y="781"/>
                    <a:pt x="67" y="881"/>
                    <a:pt x="200" y="914"/>
                  </a:cubicBezTo>
                  <a:cubicBezTo>
                    <a:pt x="534" y="981"/>
                    <a:pt x="834" y="1014"/>
                    <a:pt x="1134" y="1014"/>
                  </a:cubicBezTo>
                  <a:cubicBezTo>
                    <a:pt x="2435" y="1014"/>
                    <a:pt x="3036" y="381"/>
                    <a:pt x="3036" y="347"/>
                  </a:cubicBezTo>
                  <a:cubicBezTo>
                    <a:pt x="3136" y="281"/>
                    <a:pt x="3136" y="147"/>
                    <a:pt x="3036" y="47"/>
                  </a:cubicBezTo>
                  <a:cubicBezTo>
                    <a:pt x="3006" y="17"/>
                    <a:pt x="2962" y="1"/>
                    <a:pt x="2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30913" y="4640006"/>
              <a:ext cx="62053" cy="23810"/>
            </a:xfrm>
            <a:custGeom>
              <a:avLst/>
              <a:gdLst/>
              <a:ahLst/>
              <a:cxnLst/>
              <a:rect l="l" t="t" r="r" b="b"/>
              <a:pathLst>
                <a:path w="3938" h="1511" extrusionOk="0">
                  <a:moveTo>
                    <a:pt x="202" y="1"/>
                  </a:moveTo>
                  <a:cubicBezTo>
                    <a:pt x="102" y="1"/>
                    <a:pt x="29" y="65"/>
                    <a:pt x="1" y="176"/>
                  </a:cubicBezTo>
                  <a:cubicBezTo>
                    <a:pt x="1" y="276"/>
                    <a:pt x="68" y="409"/>
                    <a:pt x="168" y="409"/>
                  </a:cubicBezTo>
                  <a:cubicBezTo>
                    <a:pt x="201" y="409"/>
                    <a:pt x="2836" y="1010"/>
                    <a:pt x="3570" y="1477"/>
                  </a:cubicBezTo>
                  <a:cubicBezTo>
                    <a:pt x="3637" y="1510"/>
                    <a:pt x="3670" y="1510"/>
                    <a:pt x="3704" y="1510"/>
                  </a:cubicBezTo>
                  <a:cubicBezTo>
                    <a:pt x="3770" y="1510"/>
                    <a:pt x="3837" y="1477"/>
                    <a:pt x="3870" y="1410"/>
                  </a:cubicBezTo>
                  <a:cubicBezTo>
                    <a:pt x="3937" y="1310"/>
                    <a:pt x="3904" y="1210"/>
                    <a:pt x="3804" y="1143"/>
                  </a:cubicBezTo>
                  <a:cubicBezTo>
                    <a:pt x="3003" y="610"/>
                    <a:pt x="368" y="42"/>
                    <a:pt x="268" y="9"/>
                  </a:cubicBezTo>
                  <a:cubicBezTo>
                    <a:pt x="245" y="3"/>
                    <a:pt x="223" y="1"/>
                    <a:pt x="2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71399" y="4632363"/>
              <a:ext cx="105796" cy="86367"/>
            </a:xfrm>
            <a:custGeom>
              <a:avLst/>
              <a:gdLst/>
              <a:ahLst/>
              <a:cxnLst/>
              <a:rect l="l" t="t" r="r" b="b"/>
              <a:pathLst>
                <a:path w="6714" h="5481" extrusionOk="0">
                  <a:moveTo>
                    <a:pt x="3588" y="0"/>
                  </a:moveTo>
                  <a:cubicBezTo>
                    <a:pt x="2894" y="0"/>
                    <a:pt x="2335" y="161"/>
                    <a:pt x="2335" y="161"/>
                  </a:cubicBezTo>
                  <a:cubicBezTo>
                    <a:pt x="34" y="861"/>
                    <a:pt x="0" y="4130"/>
                    <a:pt x="2903" y="5231"/>
                  </a:cubicBezTo>
                  <a:cubicBezTo>
                    <a:pt x="3362" y="5403"/>
                    <a:pt x="3775" y="5481"/>
                    <a:pt x="4140" y="5481"/>
                  </a:cubicBezTo>
                  <a:cubicBezTo>
                    <a:pt x="6107" y="5481"/>
                    <a:pt x="6713" y="3234"/>
                    <a:pt x="6038" y="1461"/>
                  </a:cubicBezTo>
                  <a:cubicBezTo>
                    <a:pt x="5589" y="263"/>
                    <a:pt x="4477" y="0"/>
                    <a:pt x="3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99783" y="4647303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700" y="0"/>
                    <a:pt x="617" y="15"/>
                    <a:pt x="534" y="46"/>
                  </a:cubicBezTo>
                  <a:cubicBezTo>
                    <a:pt x="134" y="213"/>
                    <a:pt x="34" y="714"/>
                    <a:pt x="34" y="747"/>
                  </a:cubicBezTo>
                  <a:cubicBezTo>
                    <a:pt x="1" y="880"/>
                    <a:pt x="67" y="980"/>
                    <a:pt x="201" y="1014"/>
                  </a:cubicBezTo>
                  <a:lnTo>
                    <a:pt x="234" y="1014"/>
                  </a:lnTo>
                  <a:cubicBezTo>
                    <a:pt x="334" y="1014"/>
                    <a:pt x="434" y="947"/>
                    <a:pt x="434" y="847"/>
                  </a:cubicBezTo>
                  <a:cubicBezTo>
                    <a:pt x="468" y="747"/>
                    <a:pt x="534" y="480"/>
                    <a:pt x="701" y="413"/>
                  </a:cubicBezTo>
                  <a:cubicBezTo>
                    <a:pt x="720" y="409"/>
                    <a:pt x="739" y="407"/>
                    <a:pt x="759" y="407"/>
                  </a:cubicBezTo>
                  <a:cubicBezTo>
                    <a:pt x="888" y="407"/>
                    <a:pt x="1053" y="489"/>
                    <a:pt x="1168" y="547"/>
                  </a:cubicBezTo>
                  <a:cubicBezTo>
                    <a:pt x="1198" y="577"/>
                    <a:pt x="1242" y="593"/>
                    <a:pt x="1287" y="593"/>
                  </a:cubicBezTo>
                  <a:cubicBezTo>
                    <a:pt x="1341" y="593"/>
                    <a:pt x="1398" y="569"/>
                    <a:pt x="1435" y="513"/>
                  </a:cubicBezTo>
                  <a:cubicBezTo>
                    <a:pt x="1502" y="413"/>
                    <a:pt x="1502" y="280"/>
                    <a:pt x="1402" y="213"/>
                  </a:cubicBezTo>
                  <a:cubicBezTo>
                    <a:pt x="1171" y="75"/>
                    <a:pt x="973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30278" y="4649951"/>
              <a:ext cx="23668" cy="15962"/>
            </a:xfrm>
            <a:custGeom>
              <a:avLst/>
              <a:gdLst/>
              <a:ahLst/>
              <a:cxnLst/>
              <a:rect l="l" t="t" r="r" b="b"/>
              <a:pathLst>
                <a:path w="1502" h="1013" extrusionOk="0">
                  <a:moveTo>
                    <a:pt x="761" y="0"/>
                  </a:moveTo>
                  <a:cubicBezTo>
                    <a:pt x="680" y="0"/>
                    <a:pt x="604" y="15"/>
                    <a:pt x="534" y="45"/>
                  </a:cubicBezTo>
                  <a:cubicBezTo>
                    <a:pt x="134" y="212"/>
                    <a:pt x="34" y="712"/>
                    <a:pt x="34" y="779"/>
                  </a:cubicBezTo>
                  <a:cubicBezTo>
                    <a:pt x="0" y="879"/>
                    <a:pt x="67" y="979"/>
                    <a:pt x="167" y="1013"/>
                  </a:cubicBezTo>
                  <a:lnTo>
                    <a:pt x="234" y="1013"/>
                  </a:lnTo>
                  <a:cubicBezTo>
                    <a:pt x="334" y="1013"/>
                    <a:pt x="401" y="946"/>
                    <a:pt x="434" y="846"/>
                  </a:cubicBezTo>
                  <a:cubicBezTo>
                    <a:pt x="434" y="746"/>
                    <a:pt x="534" y="512"/>
                    <a:pt x="701" y="446"/>
                  </a:cubicBezTo>
                  <a:cubicBezTo>
                    <a:pt x="731" y="430"/>
                    <a:pt x="763" y="424"/>
                    <a:pt x="796" y="424"/>
                  </a:cubicBezTo>
                  <a:cubicBezTo>
                    <a:pt x="908" y="424"/>
                    <a:pt x="1031" y="501"/>
                    <a:pt x="1135" y="579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7"/>
                    <a:pt x="1435" y="512"/>
                  </a:cubicBezTo>
                  <a:cubicBezTo>
                    <a:pt x="1502" y="412"/>
                    <a:pt x="1468" y="312"/>
                    <a:pt x="1368" y="245"/>
                  </a:cubicBezTo>
                  <a:cubicBezTo>
                    <a:pt x="1158" y="82"/>
                    <a:pt x="948" y="0"/>
                    <a:pt x="7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36581" y="4668326"/>
              <a:ext cx="23668" cy="15994"/>
            </a:xfrm>
            <a:custGeom>
              <a:avLst/>
              <a:gdLst/>
              <a:ahLst/>
              <a:cxnLst/>
              <a:rect l="l" t="t" r="r" b="b"/>
              <a:pathLst>
                <a:path w="1502" h="1015" extrusionOk="0">
                  <a:moveTo>
                    <a:pt x="769" y="1"/>
                  </a:moveTo>
                  <a:cubicBezTo>
                    <a:pt x="685" y="1"/>
                    <a:pt x="607" y="16"/>
                    <a:pt x="534" y="47"/>
                  </a:cubicBezTo>
                  <a:cubicBezTo>
                    <a:pt x="134" y="214"/>
                    <a:pt x="34" y="714"/>
                    <a:pt x="1" y="747"/>
                  </a:cubicBezTo>
                  <a:cubicBezTo>
                    <a:pt x="1" y="881"/>
                    <a:pt x="67" y="981"/>
                    <a:pt x="168" y="1014"/>
                  </a:cubicBezTo>
                  <a:lnTo>
                    <a:pt x="201" y="1014"/>
                  </a:lnTo>
                  <a:cubicBezTo>
                    <a:pt x="301" y="1014"/>
                    <a:pt x="401" y="947"/>
                    <a:pt x="401" y="847"/>
                  </a:cubicBezTo>
                  <a:cubicBezTo>
                    <a:pt x="434" y="747"/>
                    <a:pt x="534" y="514"/>
                    <a:pt x="668" y="447"/>
                  </a:cubicBezTo>
                  <a:cubicBezTo>
                    <a:pt x="698" y="432"/>
                    <a:pt x="731" y="425"/>
                    <a:pt x="767" y="425"/>
                  </a:cubicBezTo>
                  <a:cubicBezTo>
                    <a:pt x="888" y="425"/>
                    <a:pt x="1032" y="503"/>
                    <a:pt x="1135" y="580"/>
                  </a:cubicBezTo>
                  <a:cubicBezTo>
                    <a:pt x="1170" y="604"/>
                    <a:pt x="1210" y="615"/>
                    <a:pt x="1249" y="615"/>
                  </a:cubicBezTo>
                  <a:cubicBezTo>
                    <a:pt x="1321" y="615"/>
                    <a:pt x="1392" y="578"/>
                    <a:pt x="1435" y="514"/>
                  </a:cubicBezTo>
                  <a:cubicBezTo>
                    <a:pt x="1502" y="414"/>
                    <a:pt x="1468" y="280"/>
                    <a:pt x="1368" y="214"/>
                  </a:cubicBezTo>
                  <a:cubicBezTo>
                    <a:pt x="1161" y="75"/>
                    <a:pt x="954" y="1"/>
                    <a:pt x="7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07142" y="4687789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61" y="1"/>
                  </a:moveTo>
                  <a:cubicBezTo>
                    <a:pt x="681" y="1"/>
                    <a:pt x="605" y="16"/>
                    <a:pt x="534" y="46"/>
                  </a:cubicBezTo>
                  <a:cubicBezTo>
                    <a:pt x="134" y="213"/>
                    <a:pt x="34" y="713"/>
                    <a:pt x="34" y="780"/>
                  </a:cubicBezTo>
                  <a:cubicBezTo>
                    <a:pt x="1" y="880"/>
                    <a:pt x="67" y="980"/>
                    <a:pt x="201" y="1013"/>
                  </a:cubicBezTo>
                  <a:lnTo>
                    <a:pt x="234" y="1013"/>
                  </a:lnTo>
                  <a:cubicBezTo>
                    <a:pt x="334" y="1013"/>
                    <a:pt x="401" y="947"/>
                    <a:pt x="434" y="847"/>
                  </a:cubicBezTo>
                  <a:cubicBezTo>
                    <a:pt x="434" y="780"/>
                    <a:pt x="534" y="513"/>
                    <a:pt x="701" y="446"/>
                  </a:cubicBezTo>
                  <a:cubicBezTo>
                    <a:pt x="731" y="431"/>
                    <a:pt x="763" y="425"/>
                    <a:pt x="796" y="425"/>
                  </a:cubicBezTo>
                  <a:cubicBezTo>
                    <a:pt x="908" y="425"/>
                    <a:pt x="1032" y="502"/>
                    <a:pt x="1135" y="580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8"/>
                    <a:pt x="1435" y="513"/>
                  </a:cubicBezTo>
                  <a:cubicBezTo>
                    <a:pt x="1502" y="413"/>
                    <a:pt x="1468" y="313"/>
                    <a:pt x="1368" y="246"/>
                  </a:cubicBezTo>
                  <a:cubicBezTo>
                    <a:pt x="1158" y="83"/>
                    <a:pt x="948" y="1"/>
                    <a:pt x="76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2909" y="4692517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699" y="0"/>
                    <a:pt x="617" y="15"/>
                    <a:pt x="534" y="46"/>
                  </a:cubicBezTo>
                  <a:cubicBezTo>
                    <a:pt x="167" y="213"/>
                    <a:pt x="34" y="680"/>
                    <a:pt x="34" y="747"/>
                  </a:cubicBezTo>
                  <a:cubicBezTo>
                    <a:pt x="0" y="847"/>
                    <a:pt x="100" y="980"/>
                    <a:pt x="200" y="980"/>
                  </a:cubicBezTo>
                  <a:cubicBezTo>
                    <a:pt x="200" y="1014"/>
                    <a:pt x="234" y="1014"/>
                    <a:pt x="234" y="1014"/>
                  </a:cubicBezTo>
                  <a:cubicBezTo>
                    <a:pt x="334" y="1014"/>
                    <a:pt x="434" y="913"/>
                    <a:pt x="434" y="847"/>
                  </a:cubicBezTo>
                  <a:cubicBezTo>
                    <a:pt x="467" y="747"/>
                    <a:pt x="534" y="480"/>
                    <a:pt x="701" y="413"/>
                  </a:cubicBezTo>
                  <a:cubicBezTo>
                    <a:pt x="719" y="409"/>
                    <a:pt x="738" y="406"/>
                    <a:pt x="759" y="406"/>
                  </a:cubicBezTo>
                  <a:cubicBezTo>
                    <a:pt x="888" y="406"/>
                    <a:pt x="1053" y="489"/>
                    <a:pt x="1168" y="547"/>
                  </a:cubicBezTo>
                  <a:cubicBezTo>
                    <a:pt x="1198" y="576"/>
                    <a:pt x="1241" y="593"/>
                    <a:pt x="1286" y="593"/>
                  </a:cubicBezTo>
                  <a:cubicBezTo>
                    <a:pt x="1341" y="593"/>
                    <a:pt x="1398" y="568"/>
                    <a:pt x="1435" y="513"/>
                  </a:cubicBezTo>
                  <a:cubicBezTo>
                    <a:pt x="1501" y="413"/>
                    <a:pt x="1501" y="280"/>
                    <a:pt x="1401" y="213"/>
                  </a:cubicBezTo>
                  <a:cubicBezTo>
                    <a:pt x="1171" y="75"/>
                    <a:pt x="972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90847" y="4672629"/>
              <a:ext cx="23668" cy="13788"/>
            </a:xfrm>
            <a:custGeom>
              <a:avLst/>
              <a:gdLst/>
              <a:ahLst/>
              <a:cxnLst/>
              <a:rect l="l" t="t" r="r" b="b"/>
              <a:pathLst>
                <a:path w="1502" h="875" extrusionOk="0">
                  <a:moveTo>
                    <a:pt x="911" y="1"/>
                  </a:moveTo>
                  <a:cubicBezTo>
                    <a:pt x="832" y="1"/>
                    <a:pt x="762" y="16"/>
                    <a:pt x="701" y="41"/>
                  </a:cubicBezTo>
                  <a:cubicBezTo>
                    <a:pt x="301" y="107"/>
                    <a:pt x="67" y="541"/>
                    <a:pt x="67" y="574"/>
                  </a:cubicBezTo>
                  <a:cubicBezTo>
                    <a:pt x="1" y="674"/>
                    <a:pt x="34" y="808"/>
                    <a:pt x="134" y="841"/>
                  </a:cubicBezTo>
                  <a:cubicBezTo>
                    <a:pt x="167" y="875"/>
                    <a:pt x="201" y="875"/>
                    <a:pt x="234" y="875"/>
                  </a:cubicBezTo>
                  <a:cubicBezTo>
                    <a:pt x="301" y="875"/>
                    <a:pt x="401" y="841"/>
                    <a:pt x="434" y="774"/>
                  </a:cubicBezTo>
                  <a:cubicBezTo>
                    <a:pt x="468" y="674"/>
                    <a:pt x="634" y="474"/>
                    <a:pt x="801" y="441"/>
                  </a:cubicBezTo>
                  <a:cubicBezTo>
                    <a:pt x="826" y="433"/>
                    <a:pt x="853" y="428"/>
                    <a:pt x="882" y="428"/>
                  </a:cubicBezTo>
                  <a:cubicBezTo>
                    <a:pt x="966" y="428"/>
                    <a:pt x="1060" y="466"/>
                    <a:pt x="1135" y="541"/>
                  </a:cubicBezTo>
                  <a:cubicBezTo>
                    <a:pt x="1170" y="565"/>
                    <a:pt x="1210" y="576"/>
                    <a:pt x="1249" y="576"/>
                  </a:cubicBezTo>
                  <a:cubicBezTo>
                    <a:pt x="1321" y="576"/>
                    <a:pt x="1392" y="539"/>
                    <a:pt x="1435" y="474"/>
                  </a:cubicBezTo>
                  <a:cubicBezTo>
                    <a:pt x="1502" y="374"/>
                    <a:pt x="1502" y="241"/>
                    <a:pt x="1402" y="174"/>
                  </a:cubicBezTo>
                  <a:cubicBezTo>
                    <a:pt x="1211" y="47"/>
                    <a:pt x="1048" y="1"/>
                    <a:pt x="91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7648" y="3922426"/>
              <a:ext cx="156897" cy="226640"/>
            </a:xfrm>
            <a:custGeom>
              <a:avLst/>
              <a:gdLst/>
              <a:ahLst/>
              <a:cxnLst/>
              <a:rect l="l" t="t" r="r" b="b"/>
              <a:pathLst>
                <a:path w="9957" h="14383" extrusionOk="0">
                  <a:moveTo>
                    <a:pt x="6143" y="1"/>
                  </a:moveTo>
                  <a:cubicBezTo>
                    <a:pt x="5235" y="1"/>
                    <a:pt x="0" y="6205"/>
                    <a:pt x="637" y="8849"/>
                  </a:cubicBezTo>
                  <a:cubicBezTo>
                    <a:pt x="1304" y="11618"/>
                    <a:pt x="4273" y="14153"/>
                    <a:pt x="4273" y="14153"/>
                  </a:cubicBezTo>
                  <a:cubicBezTo>
                    <a:pt x="4400" y="14309"/>
                    <a:pt x="4587" y="14382"/>
                    <a:pt x="4815" y="14382"/>
                  </a:cubicBezTo>
                  <a:cubicBezTo>
                    <a:pt x="6389" y="14382"/>
                    <a:pt x="9956" y="10931"/>
                    <a:pt x="9811" y="7582"/>
                  </a:cubicBezTo>
                  <a:cubicBezTo>
                    <a:pt x="9644" y="3745"/>
                    <a:pt x="6742" y="643"/>
                    <a:pt x="6241" y="43"/>
                  </a:cubicBezTo>
                  <a:cubicBezTo>
                    <a:pt x="6219" y="14"/>
                    <a:pt x="6186" y="1"/>
                    <a:pt x="6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71804" y="4077768"/>
              <a:ext cx="219203" cy="141282"/>
            </a:xfrm>
            <a:custGeom>
              <a:avLst/>
              <a:gdLst/>
              <a:ahLst/>
              <a:cxnLst/>
              <a:rect l="l" t="t" r="r" b="b"/>
              <a:pathLst>
                <a:path w="13911" h="8966" extrusionOk="0">
                  <a:moveTo>
                    <a:pt x="5232" y="0"/>
                  </a:moveTo>
                  <a:cubicBezTo>
                    <a:pt x="1678" y="0"/>
                    <a:pt x="1" y="6231"/>
                    <a:pt x="1" y="6231"/>
                  </a:cubicBezTo>
                  <a:cubicBezTo>
                    <a:pt x="1" y="6231"/>
                    <a:pt x="3346" y="8965"/>
                    <a:pt x="6519" y="8965"/>
                  </a:cubicBezTo>
                  <a:cubicBezTo>
                    <a:pt x="7201" y="8965"/>
                    <a:pt x="7875" y="8839"/>
                    <a:pt x="8507" y="8532"/>
                  </a:cubicBezTo>
                  <a:cubicBezTo>
                    <a:pt x="12109" y="6831"/>
                    <a:pt x="13911" y="3262"/>
                    <a:pt x="13477" y="3062"/>
                  </a:cubicBezTo>
                  <a:cubicBezTo>
                    <a:pt x="13010" y="2828"/>
                    <a:pt x="9774" y="827"/>
                    <a:pt x="5838" y="60"/>
                  </a:cubicBezTo>
                  <a:cubicBezTo>
                    <a:pt x="5630" y="19"/>
                    <a:pt x="5428" y="0"/>
                    <a:pt x="5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13462" y="4173318"/>
              <a:ext cx="174514" cy="188381"/>
            </a:xfrm>
            <a:custGeom>
              <a:avLst/>
              <a:gdLst/>
              <a:ahLst/>
              <a:cxnLst/>
              <a:rect l="l" t="t" r="r" b="b"/>
              <a:pathLst>
                <a:path w="11075" h="11955" extrusionOk="0">
                  <a:moveTo>
                    <a:pt x="3102" y="1"/>
                  </a:moveTo>
                  <a:cubicBezTo>
                    <a:pt x="3102" y="1"/>
                    <a:pt x="0" y="3704"/>
                    <a:pt x="2035" y="7106"/>
                  </a:cubicBezTo>
                  <a:cubicBezTo>
                    <a:pt x="3942" y="10348"/>
                    <a:pt x="8090" y="11955"/>
                    <a:pt x="9603" y="11955"/>
                  </a:cubicBezTo>
                  <a:cubicBezTo>
                    <a:pt x="9677" y="11955"/>
                    <a:pt x="9746" y="11951"/>
                    <a:pt x="9807" y="11943"/>
                  </a:cubicBezTo>
                  <a:cubicBezTo>
                    <a:pt x="11075" y="11776"/>
                    <a:pt x="10574" y="7339"/>
                    <a:pt x="9640" y="3904"/>
                  </a:cubicBezTo>
                  <a:cubicBezTo>
                    <a:pt x="8840" y="902"/>
                    <a:pt x="3102" y="1"/>
                    <a:pt x="3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5714" y="4162113"/>
              <a:ext cx="175050" cy="158599"/>
            </a:xfrm>
            <a:custGeom>
              <a:avLst/>
              <a:gdLst/>
              <a:ahLst/>
              <a:cxnLst/>
              <a:rect l="l" t="t" r="r" b="b"/>
              <a:pathLst>
                <a:path w="11109" h="10065" extrusionOk="0">
                  <a:moveTo>
                    <a:pt x="7135" y="0"/>
                  </a:moveTo>
                  <a:cubicBezTo>
                    <a:pt x="6068" y="0"/>
                    <a:pt x="4926" y="278"/>
                    <a:pt x="3903" y="1112"/>
                  </a:cubicBezTo>
                  <a:cubicBezTo>
                    <a:pt x="868" y="3647"/>
                    <a:pt x="0" y="8284"/>
                    <a:pt x="367" y="9552"/>
                  </a:cubicBezTo>
                  <a:cubicBezTo>
                    <a:pt x="465" y="9912"/>
                    <a:pt x="903" y="10065"/>
                    <a:pt x="1556" y="10065"/>
                  </a:cubicBezTo>
                  <a:cubicBezTo>
                    <a:pt x="3139" y="10065"/>
                    <a:pt x="5982" y="9166"/>
                    <a:pt x="8273" y="8151"/>
                  </a:cubicBezTo>
                  <a:cubicBezTo>
                    <a:pt x="11108" y="6916"/>
                    <a:pt x="11108" y="1112"/>
                    <a:pt x="11108" y="1112"/>
                  </a:cubicBezTo>
                  <a:cubicBezTo>
                    <a:pt x="11108" y="1112"/>
                    <a:pt x="9270" y="0"/>
                    <a:pt x="7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923" y="4046438"/>
              <a:ext cx="213420" cy="140778"/>
            </a:xfrm>
            <a:custGeom>
              <a:avLst/>
              <a:gdLst/>
              <a:ahLst/>
              <a:cxnLst/>
              <a:rect l="l" t="t" r="r" b="b"/>
              <a:pathLst>
                <a:path w="13544" h="8934" extrusionOk="0">
                  <a:moveTo>
                    <a:pt x="4728" y="0"/>
                  </a:moveTo>
                  <a:cubicBezTo>
                    <a:pt x="3019" y="0"/>
                    <a:pt x="1598" y="349"/>
                    <a:pt x="1068" y="713"/>
                  </a:cubicBezTo>
                  <a:cubicBezTo>
                    <a:pt x="0" y="1447"/>
                    <a:pt x="2502" y="5183"/>
                    <a:pt x="4904" y="7785"/>
                  </a:cubicBezTo>
                  <a:cubicBezTo>
                    <a:pt x="5705" y="8662"/>
                    <a:pt x="7001" y="8934"/>
                    <a:pt x="8297" y="8934"/>
                  </a:cubicBezTo>
                  <a:cubicBezTo>
                    <a:pt x="10402" y="8934"/>
                    <a:pt x="12509" y="8219"/>
                    <a:pt x="12509" y="8219"/>
                  </a:cubicBezTo>
                  <a:cubicBezTo>
                    <a:pt x="12509" y="8219"/>
                    <a:pt x="13543" y="3482"/>
                    <a:pt x="10174" y="1414"/>
                  </a:cubicBezTo>
                  <a:cubicBezTo>
                    <a:pt x="8480" y="357"/>
                    <a:pt x="6456" y="0"/>
                    <a:pt x="47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32504" y="4157354"/>
              <a:ext cx="91992" cy="34903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29222" y="4189960"/>
              <a:ext cx="27355" cy="80095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88636" y="4174374"/>
              <a:ext cx="70972" cy="44688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5492" y="4185390"/>
              <a:ext cx="32067" cy="63109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3479" y="4172656"/>
              <a:ext cx="46264" cy="39583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4510" y="4110611"/>
              <a:ext cx="107356" cy="85831"/>
            </a:xfrm>
            <a:custGeom>
              <a:avLst/>
              <a:gdLst/>
              <a:ahLst/>
              <a:cxnLst/>
              <a:rect l="l" t="t" r="r" b="b"/>
              <a:pathLst>
                <a:path w="6813" h="5447" extrusionOk="0">
                  <a:moveTo>
                    <a:pt x="3702" y="0"/>
                  </a:moveTo>
                  <a:cubicBezTo>
                    <a:pt x="2923" y="0"/>
                    <a:pt x="2269" y="211"/>
                    <a:pt x="2269" y="211"/>
                  </a:cubicBezTo>
                  <a:cubicBezTo>
                    <a:pt x="1" y="1011"/>
                    <a:pt x="101" y="4280"/>
                    <a:pt x="3070" y="5247"/>
                  </a:cubicBezTo>
                  <a:cubicBezTo>
                    <a:pt x="3489" y="5384"/>
                    <a:pt x="3867" y="5446"/>
                    <a:pt x="4205" y="5446"/>
                  </a:cubicBezTo>
                  <a:cubicBezTo>
                    <a:pt x="6257" y="5446"/>
                    <a:pt x="6812" y="3149"/>
                    <a:pt x="6039" y="1345"/>
                  </a:cubicBezTo>
                  <a:cubicBezTo>
                    <a:pt x="5583" y="258"/>
                    <a:pt x="4566" y="0"/>
                    <a:pt x="3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42365" y="4166290"/>
              <a:ext cx="23148" cy="16514"/>
            </a:xfrm>
            <a:custGeom>
              <a:avLst/>
              <a:gdLst/>
              <a:ahLst/>
              <a:cxnLst/>
              <a:rect l="l" t="t" r="r" b="b"/>
              <a:pathLst>
                <a:path w="1469" h="1048" extrusionOk="0">
                  <a:moveTo>
                    <a:pt x="735" y="1"/>
                  </a:moveTo>
                  <a:cubicBezTo>
                    <a:pt x="652" y="1"/>
                    <a:pt x="573" y="16"/>
                    <a:pt x="501" y="47"/>
                  </a:cubicBezTo>
                  <a:cubicBezTo>
                    <a:pt x="101" y="247"/>
                    <a:pt x="1" y="747"/>
                    <a:pt x="1" y="780"/>
                  </a:cubicBezTo>
                  <a:cubicBezTo>
                    <a:pt x="1" y="914"/>
                    <a:pt x="67" y="1014"/>
                    <a:pt x="167" y="1014"/>
                  </a:cubicBezTo>
                  <a:cubicBezTo>
                    <a:pt x="201" y="1047"/>
                    <a:pt x="201" y="1047"/>
                    <a:pt x="201" y="1047"/>
                  </a:cubicBezTo>
                  <a:cubicBezTo>
                    <a:pt x="301" y="1047"/>
                    <a:pt x="401" y="947"/>
                    <a:pt x="401" y="847"/>
                  </a:cubicBezTo>
                  <a:cubicBezTo>
                    <a:pt x="434" y="780"/>
                    <a:pt x="501" y="514"/>
                    <a:pt x="668" y="447"/>
                  </a:cubicBezTo>
                  <a:cubicBezTo>
                    <a:pt x="699" y="431"/>
                    <a:pt x="732" y="425"/>
                    <a:pt x="766" y="425"/>
                  </a:cubicBezTo>
                  <a:cubicBezTo>
                    <a:pt x="879" y="425"/>
                    <a:pt x="1007" y="496"/>
                    <a:pt x="1135" y="547"/>
                  </a:cubicBezTo>
                  <a:cubicBezTo>
                    <a:pt x="1158" y="571"/>
                    <a:pt x="1190" y="582"/>
                    <a:pt x="1225" y="582"/>
                  </a:cubicBezTo>
                  <a:cubicBezTo>
                    <a:pt x="1288" y="582"/>
                    <a:pt x="1359" y="545"/>
                    <a:pt x="1402" y="480"/>
                  </a:cubicBezTo>
                  <a:cubicBezTo>
                    <a:pt x="1468" y="380"/>
                    <a:pt x="1435" y="280"/>
                    <a:pt x="1335" y="213"/>
                  </a:cubicBezTo>
                  <a:cubicBezTo>
                    <a:pt x="1128" y="75"/>
                    <a:pt x="920" y="1"/>
                    <a:pt x="7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68132" y="4169835"/>
              <a:ext cx="23668" cy="16120"/>
            </a:xfrm>
            <a:custGeom>
              <a:avLst/>
              <a:gdLst/>
              <a:ahLst/>
              <a:cxnLst/>
              <a:rect l="l" t="t" r="r" b="b"/>
              <a:pathLst>
                <a:path w="1502" h="1023" extrusionOk="0">
                  <a:moveTo>
                    <a:pt x="791" y="0"/>
                  </a:moveTo>
                  <a:cubicBezTo>
                    <a:pt x="692" y="0"/>
                    <a:pt x="596" y="19"/>
                    <a:pt x="501" y="55"/>
                  </a:cubicBezTo>
                  <a:cubicBezTo>
                    <a:pt x="134" y="222"/>
                    <a:pt x="34" y="722"/>
                    <a:pt x="34" y="789"/>
                  </a:cubicBezTo>
                  <a:cubicBezTo>
                    <a:pt x="0" y="889"/>
                    <a:pt x="100" y="989"/>
                    <a:pt x="200" y="1022"/>
                  </a:cubicBezTo>
                  <a:lnTo>
                    <a:pt x="234" y="1022"/>
                  </a:lnTo>
                  <a:cubicBezTo>
                    <a:pt x="334" y="1022"/>
                    <a:pt x="434" y="956"/>
                    <a:pt x="434" y="856"/>
                  </a:cubicBezTo>
                  <a:cubicBezTo>
                    <a:pt x="467" y="789"/>
                    <a:pt x="534" y="522"/>
                    <a:pt x="701" y="422"/>
                  </a:cubicBezTo>
                  <a:cubicBezTo>
                    <a:pt x="731" y="407"/>
                    <a:pt x="763" y="400"/>
                    <a:pt x="795" y="400"/>
                  </a:cubicBezTo>
                  <a:cubicBezTo>
                    <a:pt x="908" y="400"/>
                    <a:pt x="1031" y="478"/>
                    <a:pt x="1134" y="555"/>
                  </a:cubicBezTo>
                  <a:cubicBezTo>
                    <a:pt x="1170" y="579"/>
                    <a:pt x="1209" y="590"/>
                    <a:pt x="1249" y="590"/>
                  </a:cubicBezTo>
                  <a:cubicBezTo>
                    <a:pt x="1321" y="590"/>
                    <a:pt x="1391" y="553"/>
                    <a:pt x="1435" y="489"/>
                  </a:cubicBezTo>
                  <a:cubicBezTo>
                    <a:pt x="1501" y="389"/>
                    <a:pt x="1468" y="255"/>
                    <a:pt x="1368" y="189"/>
                  </a:cubicBezTo>
                  <a:cubicBezTo>
                    <a:pt x="1154" y="60"/>
                    <a:pt x="968" y="0"/>
                    <a:pt x="79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014" y="4151665"/>
              <a:ext cx="23668" cy="14308"/>
            </a:xfrm>
            <a:custGeom>
              <a:avLst/>
              <a:gdLst/>
              <a:ahLst/>
              <a:cxnLst/>
              <a:rect l="l" t="t" r="r" b="b"/>
              <a:pathLst>
                <a:path w="1502" h="908" extrusionOk="0">
                  <a:moveTo>
                    <a:pt x="895" y="1"/>
                  </a:moveTo>
                  <a:cubicBezTo>
                    <a:pt x="817" y="1"/>
                    <a:pt x="750" y="16"/>
                    <a:pt x="701" y="41"/>
                  </a:cubicBezTo>
                  <a:cubicBezTo>
                    <a:pt x="301" y="141"/>
                    <a:pt x="101" y="574"/>
                    <a:pt x="68" y="608"/>
                  </a:cubicBezTo>
                  <a:cubicBezTo>
                    <a:pt x="1" y="708"/>
                    <a:pt x="68" y="841"/>
                    <a:pt x="168" y="875"/>
                  </a:cubicBezTo>
                  <a:cubicBezTo>
                    <a:pt x="201" y="908"/>
                    <a:pt x="234" y="908"/>
                    <a:pt x="268" y="908"/>
                  </a:cubicBezTo>
                  <a:cubicBezTo>
                    <a:pt x="334" y="908"/>
                    <a:pt x="401" y="875"/>
                    <a:pt x="435" y="774"/>
                  </a:cubicBezTo>
                  <a:cubicBezTo>
                    <a:pt x="468" y="708"/>
                    <a:pt x="635" y="474"/>
                    <a:pt x="801" y="441"/>
                  </a:cubicBezTo>
                  <a:cubicBezTo>
                    <a:pt x="828" y="432"/>
                    <a:pt x="858" y="428"/>
                    <a:pt x="888" y="428"/>
                  </a:cubicBezTo>
                  <a:cubicBezTo>
                    <a:pt x="973" y="428"/>
                    <a:pt x="1071" y="459"/>
                    <a:pt x="1168" y="508"/>
                  </a:cubicBezTo>
                  <a:cubicBezTo>
                    <a:pt x="1192" y="531"/>
                    <a:pt x="1224" y="542"/>
                    <a:pt x="1259" y="542"/>
                  </a:cubicBezTo>
                  <a:cubicBezTo>
                    <a:pt x="1321" y="542"/>
                    <a:pt x="1392" y="505"/>
                    <a:pt x="1435" y="441"/>
                  </a:cubicBezTo>
                  <a:cubicBezTo>
                    <a:pt x="1502" y="341"/>
                    <a:pt x="1469" y="241"/>
                    <a:pt x="1369" y="174"/>
                  </a:cubicBezTo>
                  <a:cubicBezTo>
                    <a:pt x="1199" y="47"/>
                    <a:pt x="1030" y="1"/>
                    <a:pt x="89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93832" y="4262691"/>
              <a:ext cx="178485" cy="182078"/>
            </a:xfrm>
            <a:custGeom>
              <a:avLst/>
              <a:gdLst/>
              <a:ahLst/>
              <a:cxnLst/>
              <a:rect l="l" t="t" r="r" b="b"/>
              <a:pathLst>
                <a:path w="11327" h="11555" extrusionOk="0">
                  <a:moveTo>
                    <a:pt x="788" y="0"/>
                  </a:moveTo>
                  <a:cubicBezTo>
                    <a:pt x="0" y="0"/>
                    <a:pt x="473" y="8713"/>
                    <a:pt x="2865" y="10241"/>
                  </a:cubicBezTo>
                  <a:cubicBezTo>
                    <a:pt x="4707" y="11418"/>
                    <a:pt x="7430" y="11555"/>
                    <a:pt x="8601" y="11555"/>
                  </a:cubicBezTo>
                  <a:cubicBezTo>
                    <a:pt x="8957" y="11555"/>
                    <a:pt x="9170" y="11542"/>
                    <a:pt x="9170" y="11542"/>
                  </a:cubicBezTo>
                  <a:cubicBezTo>
                    <a:pt x="9195" y="11545"/>
                    <a:pt x="9220" y="11547"/>
                    <a:pt x="9245" y="11547"/>
                  </a:cubicBezTo>
                  <a:cubicBezTo>
                    <a:pt x="10757" y="11547"/>
                    <a:pt x="11327" y="5595"/>
                    <a:pt x="8603" y="2969"/>
                  </a:cubicBezTo>
                  <a:cubicBezTo>
                    <a:pt x="5801" y="334"/>
                    <a:pt x="1564" y="101"/>
                    <a:pt x="797" y="1"/>
                  </a:cubicBezTo>
                  <a:cubicBezTo>
                    <a:pt x="794" y="0"/>
                    <a:pt x="791" y="0"/>
                    <a:pt x="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16789" y="4271579"/>
              <a:ext cx="198324" cy="183512"/>
            </a:xfrm>
            <a:custGeom>
              <a:avLst/>
              <a:gdLst/>
              <a:ahLst/>
              <a:cxnLst/>
              <a:rect l="l" t="t" r="r" b="b"/>
              <a:pathLst>
                <a:path w="12586" h="11646" extrusionOk="0">
                  <a:moveTo>
                    <a:pt x="10999" y="0"/>
                  </a:moveTo>
                  <a:cubicBezTo>
                    <a:pt x="10991" y="0"/>
                    <a:pt x="10983" y="1"/>
                    <a:pt x="10975" y="4"/>
                  </a:cubicBezTo>
                  <a:cubicBezTo>
                    <a:pt x="10474" y="170"/>
                    <a:pt x="6772" y="1004"/>
                    <a:pt x="3369" y="3173"/>
                  </a:cubicBezTo>
                  <a:cubicBezTo>
                    <a:pt x="0" y="5341"/>
                    <a:pt x="3469" y="11645"/>
                    <a:pt x="3469" y="11645"/>
                  </a:cubicBezTo>
                  <a:cubicBezTo>
                    <a:pt x="3469" y="11645"/>
                    <a:pt x="9807" y="11145"/>
                    <a:pt x="11208" y="7409"/>
                  </a:cubicBezTo>
                  <a:cubicBezTo>
                    <a:pt x="12585" y="3737"/>
                    <a:pt x="11481" y="0"/>
                    <a:pt x="10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63044" y="4425645"/>
              <a:ext cx="219203" cy="131355"/>
            </a:xfrm>
            <a:custGeom>
              <a:avLst/>
              <a:gdLst/>
              <a:ahLst/>
              <a:cxnLst/>
              <a:rect l="l" t="t" r="r" b="b"/>
              <a:pathLst>
                <a:path w="13911" h="8336" extrusionOk="0">
                  <a:moveTo>
                    <a:pt x="5686" y="0"/>
                  </a:moveTo>
                  <a:cubicBezTo>
                    <a:pt x="3103" y="0"/>
                    <a:pt x="1" y="2170"/>
                    <a:pt x="1" y="2170"/>
                  </a:cubicBezTo>
                  <a:cubicBezTo>
                    <a:pt x="1" y="2170"/>
                    <a:pt x="334" y="7006"/>
                    <a:pt x="4137" y="8040"/>
                  </a:cubicBezTo>
                  <a:cubicBezTo>
                    <a:pt x="4906" y="8248"/>
                    <a:pt x="5693" y="8336"/>
                    <a:pt x="6467" y="8336"/>
                  </a:cubicBezTo>
                  <a:cubicBezTo>
                    <a:pt x="9548" y="8336"/>
                    <a:pt x="12410" y="6939"/>
                    <a:pt x="13077" y="6139"/>
                  </a:cubicBezTo>
                  <a:cubicBezTo>
                    <a:pt x="13911" y="5105"/>
                    <a:pt x="10441" y="2270"/>
                    <a:pt x="7406" y="435"/>
                  </a:cubicBezTo>
                  <a:cubicBezTo>
                    <a:pt x="6896" y="125"/>
                    <a:pt x="6306" y="0"/>
                    <a:pt x="5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77358" y="4465091"/>
              <a:ext cx="151918" cy="214601"/>
            </a:xfrm>
            <a:custGeom>
              <a:avLst/>
              <a:gdLst/>
              <a:ahLst/>
              <a:cxnLst/>
              <a:rect l="l" t="t" r="r" b="b"/>
              <a:pathLst>
                <a:path w="9641" h="13619" extrusionOk="0">
                  <a:moveTo>
                    <a:pt x="5604" y="0"/>
                  </a:moveTo>
                  <a:cubicBezTo>
                    <a:pt x="5604" y="0"/>
                    <a:pt x="901" y="1068"/>
                    <a:pt x="467" y="5004"/>
                  </a:cubicBezTo>
                  <a:cubicBezTo>
                    <a:pt x="0" y="8940"/>
                    <a:pt x="2602" y="12909"/>
                    <a:pt x="3703" y="13543"/>
                  </a:cubicBezTo>
                  <a:cubicBezTo>
                    <a:pt x="3790" y="13594"/>
                    <a:pt x="3884" y="13619"/>
                    <a:pt x="3984" y="13619"/>
                  </a:cubicBezTo>
                  <a:cubicBezTo>
                    <a:pt x="5181" y="13619"/>
                    <a:pt x="7211" y="10090"/>
                    <a:pt x="8473" y="7072"/>
                  </a:cubicBezTo>
                  <a:cubicBezTo>
                    <a:pt x="9641" y="4203"/>
                    <a:pt x="5604" y="0"/>
                    <a:pt x="5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29627" y="4426007"/>
              <a:ext cx="216051" cy="132221"/>
            </a:xfrm>
            <a:custGeom>
              <a:avLst/>
              <a:gdLst/>
              <a:ahLst/>
              <a:cxnLst/>
              <a:rect l="l" t="t" r="r" b="b"/>
              <a:pathLst>
                <a:path w="13711" h="8391" extrusionOk="0">
                  <a:moveTo>
                    <a:pt x="8335" y="1"/>
                  </a:moveTo>
                  <a:cubicBezTo>
                    <a:pt x="8004" y="1"/>
                    <a:pt x="7661" y="35"/>
                    <a:pt x="7306" y="112"/>
                  </a:cubicBezTo>
                  <a:cubicBezTo>
                    <a:pt x="3437" y="979"/>
                    <a:pt x="535" y="4682"/>
                    <a:pt x="268" y="5949"/>
                  </a:cubicBezTo>
                  <a:cubicBezTo>
                    <a:pt x="1" y="7217"/>
                    <a:pt x="4404" y="8151"/>
                    <a:pt x="7907" y="8384"/>
                  </a:cubicBezTo>
                  <a:cubicBezTo>
                    <a:pt x="7966" y="8388"/>
                    <a:pt x="8024" y="8390"/>
                    <a:pt x="8083" y="8390"/>
                  </a:cubicBezTo>
                  <a:cubicBezTo>
                    <a:pt x="11110" y="8390"/>
                    <a:pt x="13711" y="3414"/>
                    <a:pt x="13711" y="3414"/>
                  </a:cubicBezTo>
                  <a:cubicBezTo>
                    <a:pt x="13711" y="3414"/>
                    <a:pt x="11619" y="1"/>
                    <a:pt x="8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36871" y="4417639"/>
              <a:ext cx="70988" cy="22754"/>
            </a:xfrm>
            <a:custGeom>
              <a:avLst/>
              <a:gdLst/>
              <a:ahLst/>
              <a:cxnLst/>
              <a:rect l="l" t="t" r="r" b="b"/>
              <a:pathLst>
                <a:path w="4505" h="1444" extrusionOk="0">
                  <a:moveTo>
                    <a:pt x="230" y="1"/>
                  </a:moveTo>
                  <a:cubicBezTo>
                    <a:pt x="176" y="1"/>
                    <a:pt x="118" y="26"/>
                    <a:pt x="68" y="76"/>
                  </a:cubicBezTo>
                  <a:cubicBezTo>
                    <a:pt x="1" y="142"/>
                    <a:pt x="1" y="276"/>
                    <a:pt x="68" y="343"/>
                  </a:cubicBezTo>
                  <a:cubicBezTo>
                    <a:pt x="134" y="409"/>
                    <a:pt x="1135" y="1443"/>
                    <a:pt x="3303" y="1443"/>
                  </a:cubicBezTo>
                  <a:cubicBezTo>
                    <a:pt x="3603" y="1443"/>
                    <a:pt x="3937" y="1410"/>
                    <a:pt x="4304" y="1377"/>
                  </a:cubicBezTo>
                  <a:cubicBezTo>
                    <a:pt x="4437" y="1343"/>
                    <a:pt x="4504" y="1243"/>
                    <a:pt x="4504" y="1110"/>
                  </a:cubicBezTo>
                  <a:cubicBezTo>
                    <a:pt x="4471" y="1010"/>
                    <a:pt x="4371" y="943"/>
                    <a:pt x="4271" y="943"/>
                  </a:cubicBezTo>
                  <a:cubicBezTo>
                    <a:pt x="3925" y="990"/>
                    <a:pt x="3604" y="1011"/>
                    <a:pt x="3308" y="1011"/>
                  </a:cubicBezTo>
                  <a:cubicBezTo>
                    <a:pt x="1311" y="1011"/>
                    <a:pt x="397" y="76"/>
                    <a:pt x="368" y="76"/>
                  </a:cubicBezTo>
                  <a:cubicBezTo>
                    <a:pt x="334" y="26"/>
                    <a:pt x="284" y="1"/>
                    <a:pt x="2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4067" y="4421295"/>
              <a:ext cx="78866" cy="24881"/>
            </a:xfrm>
            <a:custGeom>
              <a:avLst/>
              <a:gdLst/>
              <a:ahLst/>
              <a:cxnLst/>
              <a:rect l="l" t="t" r="r" b="b"/>
              <a:pathLst>
                <a:path w="5005" h="1579" extrusionOk="0">
                  <a:moveTo>
                    <a:pt x="3749" y="1"/>
                  </a:moveTo>
                  <a:cubicBezTo>
                    <a:pt x="2554" y="1"/>
                    <a:pt x="695" y="181"/>
                    <a:pt x="68" y="1278"/>
                  </a:cubicBezTo>
                  <a:cubicBezTo>
                    <a:pt x="1" y="1378"/>
                    <a:pt x="34" y="1478"/>
                    <a:pt x="134" y="1545"/>
                  </a:cubicBezTo>
                  <a:cubicBezTo>
                    <a:pt x="168" y="1578"/>
                    <a:pt x="201" y="1578"/>
                    <a:pt x="234" y="1578"/>
                  </a:cubicBezTo>
                  <a:cubicBezTo>
                    <a:pt x="301" y="1578"/>
                    <a:pt x="368" y="1545"/>
                    <a:pt x="401" y="1478"/>
                  </a:cubicBezTo>
                  <a:cubicBezTo>
                    <a:pt x="911" y="587"/>
                    <a:pt x="2528" y="425"/>
                    <a:pt x="3645" y="425"/>
                  </a:cubicBezTo>
                  <a:cubicBezTo>
                    <a:pt x="4284" y="425"/>
                    <a:pt x="4759" y="477"/>
                    <a:pt x="4771" y="477"/>
                  </a:cubicBezTo>
                  <a:cubicBezTo>
                    <a:pt x="4871" y="477"/>
                    <a:pt x="5004" y="411"/>
                    <a:pt x="5004" y="277"/>
                  </a:cubicBezTo>
                  <a:cubicBezTo>
                    <a:pt x="5004" y="177"/>
                    <a:pt x="4938" y="77"/>
                    <a:pt x="4804" y="44"/>
                  </a:cubicBezTo>
                  <a:cubicBezTo>
                    <a:pt x="4760" y="44"/>
                    <a:pt x="4334" y="1"/>
                    <a:pt x="37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45172" y="4335973"/>
              <a:ext cx="29971" cy="74438"/>
            </a:xfrm>
            <a:custGeom>
              <a:avLst/>
              <a:gdLst/>
              <a:ahLst/>
              <a:cxnLst/>
              <a:rect l="l" t="t" r="r" b="b"/>
              <a:pathLst>
                <a:path w="1902" h="4724" extrusionOk="0">
                  <a:moveTo>
                    <a:pt x="252" y="1"/>
                  </a:moveTo>
                  <a:cubicBezTo>
                    <a:pt x="212" y="1"/>
                    <a:pt x="170" y="8"/>
                    <a:pt x="134" y="21"/>
                  </a:cubicBezTo>
                  <a:cubicBezTo>
                    <a:pt x="34" y="87"/>
                    <a:pt x="0" y="221"/>
                    <a:pt x="67" y="321"/>
                  </a:cubicBezTo>
                  <a:cubicBezTo>
                    <a:pt x="67" y="354"/>
                    <a:pt x="1401" y="2556"/>
                    <a:pt x="100" y="4390"/>
                  </a:cubicBezTo>
                  <a:cubicBezTo>
                    <a:pt x="34" y="4490"/>
                    <a:pt x="67" y="4591"/>
                    <a:pt x="134" y="4657"/>
                  </a:cubicBezTo>
                  <a:cubicBezTo>
                    <a:pt x="167" y="4691"/>
                    <a:pt x="234" y="4724"/>
                    <a:pt x="267" y="4724"/>
                  </a:cubicBezTo>
                  <a:cubicBezTo>
                    <a:pt x="334" y="4724"/>
                    <a:pt x="401" y="4691"/>
                    <a:pt x="434" y="4624"/>
                  </a:cubicBezTo>
                  <a:cubicBezTo>
                    <a:pt x="1902" y="2556"/>
                    <a:pt x="467" y="187"/>
                    <a:pt x="434" y="87"/>
                  </a:cubicBezTo>
                  <a:cubicBezTo>
                    <a:pt x="392" y="24"/>
                    <a:pt x="323" y="1"/>
                    <a:pt x="25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97861" y="4372141"/>
              <a:ext cx="34698" cy="45114"/>
            </a:xfrm>
            <a:custGeom>
              <a:avLst/>
              <a:gdLst/>
              <a:ahLst/>
              <a:cxnLst/>
              <a:rect l="l" t="t" r="r" b="b"/>
              <a:pathLst>
                <a:path w="2202" h="2863" extrusionOk="0">
                  <a:moveTo>
                    <a:pt x="223" y="0"/>
                  </a:moveTo>
                  <a:cubicBezTo>
                    <a:pt x="192" y="0"/>
                    <a:pt x="162" y="9"/>
                    <a:pt x="134" y="27"/>
                  </a:cubicBezTo>
                  <a:cubicBezTo>
                    <a:pt x="34" y="94"/>
                    <a:pt x="0" y="194"/>
                    <a:pt x="67" y="294"/>
                  </a:cubicBezTo>
                  <a:cubicBezTo>
                    <a:pt x="100" y="394"/>
                    <a:pt x="1068" y="2229"/>
                    <a:pt x="1835" y="2829"/>
                  </a:cubicBezTo>
                  <a:cubicBezTo>
                    <a:pt x="1868" y="2863"/>
                    <a:pt x="1935" y="2863"/>
                    <a:pt x="1968" y="2863"/>
                  </a:cubicBezTo>
                  <a:cubicBezTo>
                    <a:pt x="2035" y="2863"/>
                    <a:pt x="2102" y="2863"/>
                    <a:pt x="2135" y="2796"/>
                  </a:cubicBezTo>
                  <a:cubicBezTo>
                    <a:pt x="2202" y="2696"/>
                    <a:pt x="2202" y="2562"/>
                    <a:pt x="2102" y="2496"/>
                  </a:cubicBezTo>
                  <a:cubicBezTo>
                    <a:pt x="1368" y="1962"/>
                    <a:pt x="434" y="127"/>
                    <a:pt x="434" y="127"/>
                  </a:cubicBezTo>
                  <a:cubicBezTo>
                    <a:pt x="386" y="55"/>
                    <a:pt x="303" y="0"/>
                    <a:pt x="22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66731" y="4377294"/>
              <a:ext cx="31547" cy="42593"/>
            </a:xfrm>
            <a:custGeom>
              <a:avLst/>
              <a:gdLst/>
              <a:ahLst/>
              <a:cxnLst/>
              <a:rect l="l" t="t" r="r" b="b"/>
              <a:pathLst>
                <a:path w="2002" h="2703" extrusionOk="0">
                  <a:moveTo>
                    <a:pt x="1735" y="0"/>
                  </a:moveTo>
                  <a:cubicBezTo>
                    <a:pt x="1601" y="0"/>
                    <a:pt x="1534" y="101"/>
                    <a:pt x="1534" y="234"/>
                  </a:cubicBezTo>
                  <a:cubicBezTo>
                    <a:pt x="1534" y="234"/>
                    <a:pt x="1601" y="1268"/>
                    <a:pt x="133" y="2302"/>
                  </a:cubicBezTo>
                  <a:cubicBezTo>
                    <a:pt x="33" y="2369"/>
                    <a:pt x="0" y="2502"/>
                    <a:pt x="67" y="2602"/>
                  </a:cubicBezTo>
                  <a:cubicBezTo>
                    <a:pt x="133" y="2669"/>
                    <a:pt x="200" y="2702"/>
                    <a:pt x="234" y="2702"/>
                  </a:cubicBezTo>
                  <a:cubicBezTo>
                    <a:pt x="300" y="2702"/>
                    <a:pt x="334" y="2669"/>
                    <a:pt x="367" y="2636"/>
                  </a:cubicBezTo>
                  <a:cubicBezTo>
                    <a:pt x="2001" y="1502"/>
                    <a:pt x="1968" y="267"/>
                    <a:pt x="1968" y="201"/>
                  </a:cubicBezTo>
                  <a:cubicBezTo>
                    <a:pt x="1935" y="101"/>
                    <a:pt x="1868" y="0"/>
                    <a:pt x="17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92409" y="4401202"/>
              <a:ext cx="121632" cy="85941"/>
            </a:xfrm>
            <a:custGeom>
              <a:avLst/>
              <a:gdLst/>
              <a:ahLst/>
              <a:cxnLst/>
              <a:rect l="l" t="t" r="r" b="b"/>
              <a:pathLst>
                <a:path w="7719" h="5454" extrusionOk="0">
                  <a:moveTo>
                    <a:pt x="3504" y="1"/>
                  </a:moveTo>
                  <a:cubicBezTo>
                    <a:pt x="1900" y="1"/>
                    <a:pt x="847" y="1986"/>
                    <a:pt x="847" y="1986"/>
                  </a:cubicBezTo>
                  <a:cubicBezTo>
                    <a:pt x="1" y="3678"/>
                    <a:pt x="1271" y="5453"/>
                    <a:pt x="3245" y="5453"/>
                  </a:cubicBezTo>
                  <a:cubicBezTo>
                    <a:pt x="3762" y="5453"/>
                    <a:pt x="4328" y="5332"/>
                    <a:pt x="4916" y="5055"/>
                  </a:cubicBezTo>
                  <a:cubicBezTo>
                    <a:pt x="7718" y="3687"/>
                    <a:pt x="6417" y="1052"/>
                    <a:pt x="4349" y="185"/>
                  </a:cubicBezTo>
                  <a:cubicBezTo>
                    <a:pt x="4054" y="56"/>
                    <a:pt x="3771" y="1"/>
                    <a:pt x="3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35700" y="4413431"/>
              <a:ext cx="17901" cy="22754"/>
            </a:xfrm>
            <a:custGeom>
              <a:avLst/>
              <a:gdLst/>
              <a:ahLst/>
              <a:cxnLst/>
              <a:rect l="l" t="t" r="r" b="b"/>
              <a:pathLst>
                <a:path w="1136" h="1444" extrusionOk="0">
                  <a:moveTo>
                    <a:pt x="936" y="0"/>
                  </a:moveTo>
                  <a:cubicBezTo>
                    <a:pt x="915" y="0"/>
                    <a:pt x="892" y="3"/>
                    <a:pt x="868" y="9"/>
                  </a:cubicBezTo>
                  <a:cubicBezTo>
                    <a:pt x="501" y="76"/>
                    <a:pt x="268" y="243"/>
                    <a:pt x="168" y="476"/>
                  </a:cubicBezTo>
                  <a:cubicBezTo>
                    <a:pt x="1" y="876"/>
                    <a:pt x="301" y="1310"/>
                    <a:pt x="335" y="1343"/>
                  </a:cubicBezTo>
                  <a:cubicBezTo>
                    <a:pt x="368" y="1410"/>
                    <a:pt x="435" y="1443"/>
                    <a:pt x="501" y="1443"/>
                  </a:cubicBezTo>
                  <a:cubicBezTo>
                    <a:pt x="535" y="1443"/>
                    <a:pt x="568" y="1410"/>
                    <a:pt x="601" y="1410"/>
                  </a:cubicBezTo>
                  <a:cubicBezTo>
                    <a:pt x="701" y="1343"/>
                    <a:pt x="735" y="1210"/>
                    <a:pt x="668" y="1110"/>
                  </a:cubicBezTo>
                  <a:cubicBezTo>
                    <a:pt x="635" y="1043"/>
                    <a:pt x="501" y="810"/>
                    <a:pt x="568" y="643"/>
                  </a:cubicBezTo>
                  <a:cubicBezTo>
                    <a:pt x="601" y="509"/>
                    <a:pt x="802" y="443"/>
                    <a:pt x="968" y="409"/>
                  </a:cubicBezTo>
                  <a:cubicBezTo>
                    <a:pt x="1068" y="376"/>
                    <a:pt x="1135" y="276"/>
                    <a:pt x="1135" y="143"/>
                  </a:cubicBezTo>
                  <a:cubicBezTo>
                    <a:pt x="1108" y="60"/>
                    <a:pt x="1035" y="0"/>
                    <a:pt x="93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53052" y="4421342"/>
              <a:ext cx="18421" cy="22722"/>
            </a:xfrm>
            <a:custGeom>
              <a:avLst/>
              <a:gdLst/>
              <a:ahLst/>
              <a:cxnLst/>
              <a:rect l="l" t="t" r="r" b="b"/>
              <a:pathLst>
                <a:path w="1169" h="1442" extrusionOk="0">
                  <a:moveTo>
                    <a:pt x="941" y="1"/>
                  </a:moveTo>
                  <a:cubicBezTo>
                    <a:pt x="928" y="1"/>
                    <a:pt x="915" y="3"/>
                    <a:pt x="901" y="7"/>
                  </a:cubicBezTo>
                  <a:cubicBezTo>
                    <a:pt x="501" y="74"/>
                    <a:pt x="268" y="241"/>
                    <a:pt x="168" y="508"/>
                  </a:cubicBezTo>
                  <a:cubicBezTo>
                    <a:pt x="1" y="908"/>
                    <a:pt x="301" y="1308"/>
                    <a:pt x="334" y="1375"/>
                  </a:cubicBezTo>
                  <a:cubicBezTo>
                    <a:pt x="368" y="1408"/>
                    <a:pt x="434" y="1442"/>
                    <a:pt x="501" y="1442"/>
                  </a:cubicBezTo>
                  <a:cubicBezTo>
                    <a:pt x="534" y="1442"/>
                    <a:pt x="601" y="1442"/>
                    <a:pt x="635" y="1408"/>
                  </a:cubicBezTo>
                  <a:cubicBezTo>
                    <a:pt x="701" y="1342"/>
                    <a:pt x="735" y="1208"/>
                    <a:pt x="668" y="1108"/>
                  </a:cubicBezTo>
                  <a:cubicBezTo>
                    <a:pt x="635" y="1075"/>
                    <a:pt x="501" y="808"/>
                    <a:pt x="568" y="641"/>
                  </a:cubicBezTo>
                  <a:cubicBezTo>
                    <a:pt x="601" y="508"/>
                    <a:pt x="801" y="441"/>
                    <a:pt x="968" y="408"/>
                  </a:cubicBezTo>
                  <a:cubicBezTo>
                    <a:pt x="1068" y="408"/>
                    <a:pt x="1168" y="274"/>
                    <a:pt x="1135" y="174"/>
                  </a:cubicBezTo>
                  <a:cubicBezTo>
                    <a:pt x="1106" y="88"/>
                    <a:pt x="1027" y="1"/>
                    <a:pt x="94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9" name="Google Shape;79;p2"/>
            <p:cNvGrpSpPr/>
            <p:nvPr/>
          </p:nvGrpSpPr>
          <p:grpSpPr>
            <a:xfrm rot="2528074">
              <a:off x="50879" y="3373663"/>
              <a:ext cx="406480" cy="452516"/>
              <a:chOff x="28413" y="4563494"/>
              <a:chExt cx="406465" cy="452499"/>
            </a:xfrm>
          </p:grpSpPr>
          <p:sp>
            <p:nvSpPr>
              <p:cNvPr id="80" name="Google Shape;80;p2"/>
              <p:cNvSpPr/>
              <p:nvPr/>
            </p:nvSpPr>
            <p:spPr>
              <a:xfrm>
                <a:off x="28413" y="4603807"/>
                <a:ext cx="96121" cy="84744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5378" extrusionOk="0">
                    <a:moveTo>
                      <a:pt x="1824" y="0"/>
                    </a:moveTo>
                    <a:cubicBezTo>
                      <a:pt x="1226" y="0"/>
                      <a:pt x="680" y="338"/>
                      <a:pt x="375" y="1339"/>
                    </a:cubicBezTo>
                    <a:cubicBezTo>
                      <a:pt x="1" y="2588"/>
                      <a:pt x="1928" y="3163"/>
                      <a:pt x="2961" y="3163"/>
                    </a:cubicBezTo>
                    <a:cubicBezTo>
                      <a:pt x="2971" y="3163"/>
                      <a:pt x="2980" y="3163"/>
                      <a:pt x="2990" y="3163"/>
                    </a:cubicBezTo>
                    <a:lnTo>
                      <a:pt x="2990" y="3163"/>
                    </a:lnTo>
                    <a:cubicBezTo>
                      <a:pt x="2604" y="3535"/>
                      <a:pt x="2250" y="4215"/>
                      <a:pt x="2710" y="5008"/>
                    </a:cubicBezTo>
                    <a:cubicBezTo>
                      <a:pt x="2860" y="5265"/>
                      <a:pt x="3076" y="5378"/>
                      <a:pt x="3319" y="5378"/>
                    </a:cubicBezTo>
                    <a:cubicBezTo>
                      <a:pt x="4430" y="5378"/>
                      <a:pt x="6099" y="3026"/>
                      <a:pt x="4512" y="1439"/>
                    </a:cubicBezTo>
                    <a:cubicBezTo>
                      <a:pt x="4512" y="1439"/>
                      <a:pt x="3058" y="0"/>
                      <a:pt x="1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01790" y="4568237"/>
                <a:ext cx="69601" cy="87297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5540" extrusionOk="0">
                    <a:moveTo>
                      <a:pt x="1931" y="0"/>
                    </a:moveTo>
                    <a:cubicBezTo>
                      <a:pt x="0" y="0"/>
                      <a:pt x="256" y="3429"/>
                      <a:pt x="256" y="3429"/>
                    </a:cubicBezTo>
                    <a:cubicBezTo>
                      <a:pt x="383" y="4921"/>
                      <a:pt x="1701" y="5539"/>
                      <a:pt x="2781" y="5539"/>
                    </a:cubicBezTo>
                    <a:cubicBezTo>
                      <a:pt x="3681" y="5539"/>
                      <a:pt x="4417" y="5109"/>
                      <a:pt x="4159" y="4396"/>
                    </a:cubicBezTo>
                    <a:cubicBezTo>
                      <a:pt x="3880" y="3610"/>
                      <a:pt x="3256" y="3387"/>
                      <a:pt x="2748" y="3387"/>
                    </a:cubicBezTo>
                    <a:cubicBezTo>
                      <a:pt x="2689" y="3387"/>
                      <a:pt x="2632" y="3390"/>
                      <a:pt x="2577" y="3396"/>
                    </a:cubicBezTo>
                    <a:lnTo>
                      <a:pt x="2577" y="3396"/>
                    </a:lnTo>
                    <a:cubicBezTo>
                      <a:pt x="3242" y="2617"/>
                      <a:pt x="4075" y="756"/>
                      <a:pt x="2891" y="227"/>
                    </a:cubicBezTo>
                    <a:cubicBezTo>
                      <a:pt x="2523" y="69"/>
                      <a:pt x="2205" y="0"/>
                      <a:pt x="19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86361" y="4563494"/>
                <a:ext cx="25244" cy="51417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263" extrusionOk="0">
                    <a:moveTo>
                      <a:pt x="1357" y="0"/>
                    </a:moveTo>
                    <a:cubicBezTo>
                      <a:pt x="1327" y="0"/>
                      <a:pt x="1296" y="9"/>
                      <a:pt x="1268" y="27"/>
                    </a:cubicBezTo>
                    <a:cubicBezTo>
                      <a:pt x="735" y="294"/>
                      <a:pt x="401" y="694"/>
                      <a:pt x="268" y="1161"/>
                    </a:cubicBezTo>
                    <a:cubicBezTo>
                      <a:pt x="1" y="2129"/>
                      <a:pt x="601" y="3130"/>
                      <a:pt x="601" y="3163"/>
                    </a:cubicBezTo>
                    <a:cubicBezTo>
                      <a:pt x="668" y="3230"/>
                      <a:pt x="735" y="3263"/>
                      <a:pt x="801" y="3263"/>
                    </a:cubicBezTo>
                    <a:lnTo>
                      <a:pt x="901" y="3263"/>
                    </a:lnTo>
                    <a:cubicBezTo>
                      <a:pt x="1001" y="3196"/>
                      <a:pt x="1035" y="3063"/>
                      <a:pt x="968" y="2963"/>
                    </a:cubicBezTo>
                    <a:cubicBezTo>
                      <a:pt x="968" y="2963"/>
                      <a:pt x="468" y="2062"/>
                      <a:pt x="668" y="1295"/>
                    </a:cubicBezTo>
                    <a:cubicBezTo>
                      <a:pt x="768" y="895"/>
                      <a:pt x="1035" y="594"/>
                      <a:pt x="1468" y="394"/>
                    </a:cubicBezTo>
                    <a:cubicBezTo>
                      <a:pt x="1569" y="327"/>
                      <a:pt x="1602" y="227"/>
                      <a:pt x="1535" y="127"/>
                    </a:cubicBezTo>
                    <a:cubicBezTo>
                      <a:pt x="1511" y="55"/>
                      <a:pt x="1435" y="0"/>
                      <a:pt x="135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49562" y="4585163"/>
                <a:ext cx="46800" cy="32917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089" extrusionOk="0">
                    <a:moveTo>
                      <a:pt x="997" y="1"/>
                    </a:moveTo>
                    <a:cubicBezTo>
                      <a:pt x="487" y="1"/>
                      <a:pt x="128" y="293"/>
                      <a:pt x="101" y="320"/>
                    </a:cubicBezTo>
                    <a:cubicBezTo>
                      <a:pt x="1" y="387"/>
                      <a:pt x="1" y="520"/>
                      <a:pt x="67" y="620"/>
                    </a:cubicBezTo>
                    <a:cubicBezTo>
                      <a:pt x="109" y="662"/>
                      <a:pt x="175" y="690"/>
                      <a:pt x="244" y="690"/>
                    </a:cubicBezTo>
                    <a:cubicBezTo>
                      <a:pt x="286" y="690"/>
                      <a:pt x="329" y="679"/>
                      <a:pt x="368" y="654"/>
                    </a:cubicBezTo>
                    <a:cubicBezTo>
                      <a:pt x="368" y="626"/>
                      <a:pt x="637" y="420"/>
                      <a:pt x="1010" y="420"/>
                    </a:cubicBezTo>
                    <a:cubicBezTo>
                      <a:pt x="1091" y="420"/>
                      <a:pt x="1178" y="430"/>
                      <a:pt x="1268" y="454"/>
                    </a:cubicBezTo>
                    <a:cubicBezTo>
                      <a:pt x="1735" y="554"/>
                      <a:pt x="2202" y="1087"/>
                      <a:pt x="2536" y="1955"/>
                    </a:cubicBezTo>
                    <a:cubicBezTo>
                      <a:pt x="2569" y="2021"/>
                      <a:pt x="2669" y="2088"/>
                      <a:pt x="2736" y="2088"/>
                    </a:cubicBezTo>
                    <a:cubicBezTo>
                      <a:pt x="2769" y="2088"/>
                      <a:pt x="2803" y="2055"/>
                      <a:pt x="2803" y="2055"/>
                    </a:cubicBezTo>
                    <a:cubicBezTo>
                      <a:pt x="2936" y="2021"/>
                      <a:pt x="2970" y="1888"/>
                      <a:pt x="2936" y="1788"/>
                    </a:cubicBezTo>
                    <a:cubicBezTo>
                      <a:pt x="2536" y="787"/>
                      <a:pt x="2002" y="187"/>
                      <a:pt x="1368" y="53"/>
                    </a:cubicBezTo>
                    <a:cubicBezTo>
                      <a:pt x="1238" y="16"/>
                      <a:pt x="1113" y="1"/>
                      <a:pt x="99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68490" y="4626185"/>
                <a:ext cx="36810" cy="47083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988" extrusionOk="0">
                    <a:moveTo>
                      <a:pt x="757" y="1"/>
                    </a:moveTo>
                    <a:cubicBezTo>
                      <a:pt x="486" y="1"/>
                      <a:pt x="239" y="47"/>
                      <a:pt x="101" y="186"/>
                    </a:cubicBezTo>
                    <a:cubicBezTo>
                      <a:pt x="34" y="252"/>
                      <a:pt x="1" y="352"/>
                      <a:pt x="34" y="452"/>
                    </a:cubicBezTo>
                    <a:cubicBezTo>
                      <a:pt x="67" y="786"/>
                      <a:pt x="668" y="1153"/>
                      <a:pt x="1101" y="1386"/>
                    </a:cubicBezTo>
                    <a:cubicBezTo>
                      <a:pt x="868" y="1853"/>
                      <a:pt x="568" y="2521"/>
                      <a:pt x="768" y="2854"/>
                    </a:cubicBezTo>
                    <a:cubicBezTo>
                      <a:pt x="801" y="2888"/>
                      <a:pt x="901" y="2988"/>
                      <a:pt x="1068" y="2988"/>
                    </a:cubicBezTo>
                    <a:lnTo>
                      <a:pt x="1101" y="2988"/>
                    </a:lnTo>
                    <a:cubicBezTo>
                      <a:pt x="1802" y="2954"/>
                      <a:pt x="2236" y="2054"/>
                      <a:pt x="2302" y="1954"/>
                    </a:cubicBezTo>
                    <a:cubicBezTo>
                      <a:pt x="2336" y="1853"/>
                      <a:pt x="2302" y="1720"/>
                      <a:pt x="2202" y="1687"/>
                    </a:cubicBezTo>
                    <a:cubicBezTo>
                      <a:pt x="2174" y="1668"/>
                      <a:pt x="2144" y="1660"/>
                      <a:pt x="2113" y="1660"/>
                    </a:cubicBezTo>
                    <a:cubicBezTo>
                      <a:pt x="2035" y="1660"/>
                      <a:pt x="1959" y="1715"/>
                      <a:pt x="1935" y="1787"/>
                    </a:cubicBezTo>
                    <a:cubicBezTo>
                      <a:pt x="1835" y="1987"/>
                      <a:pt x="1468" y="2521"/>
                      <a:pt x="1101" y="2587"/>
                    </a:cubicBezTo>
                    <a:cubicBezTo>
                      <a:pt x="1101" y="2387"/>
                      <a:pt x="1302" y="1853"/>
                      <a:pt x="1568" y="1386"/>
                    </a:cubicBezTo>
                    <a:cubicBezTo>
                      <a:pt x="1602" y="1353"/>
                      <a:pt x="1602" y="1286"/>
                      <a:pt x="1602" y="1220"/>
                    </a:cubicBezTo>
                    <a:cubicBezTo>
                      <a:pt x="1568" y="1186"/>
                      <a:pt x="1535" y="1120"/>
                      <a:pt x="1468" y="1086"/>
                    </a:cubicBezTo>
                    <a:cubicBezTo>
                      <a:pt x="1035" y="886"/>
                      <a:pt x="601" y="586"/>
                      <a:pt x="468" y="452"/>
                    </a:cubicBezTo>
                    <a:cubicBezTo>
                      <a:pt x="521" y="435"/>
                      <a:pt x="599" y="426"/>
                      <a:pt x="693" y="426"/>
                    </a:cubicBezTo>
                    <a:cubicBezTo>
                      <a:pt x="951" y="426"/>
                      <a:pt x="1336" y="488"/>
                      <a:pt x="1702" y="586"/>
                    </a:cubicBezTo>
                    <a:cubicBezTo>
                      <a:pt x="1802" y="586"/>
                      <a:pt x="1935" y="519"/>
                      <a:pt x="1935" y="419"/>
                    </a:cubicBezTo>
                    <a:cubicBezTo>
                      <a:pt x="1969" y="319"/>
                      <a:pt x="1902" y="186"/>
                      <a:pt x="1802" y="152"/>
                    </a:cubicBezTo>
                    <a:cubicBezTo>
                      <a:pt x="1568" y="94"/>
                      <a:pt x="1139" y="1"/>
                      <a:pt x="75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05809" y="4593531"/>
                <a:ext cx="41553" cy="5398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3426" extrusionOk="0">
                    <a:moveTo>
                      <a:pt x="1326" y="1"/>
                    </a:moveTo>
                    <a:cubicBezTo>
                      <a:pt x="1285" y="1"/>
                      <a:pt x="1243" y="9"/>
                      <a:pt x="1202" y="23"/>
                    </a:cubicBezTo>
                    <a:cubicBezTo>
                      <a:pt x="768" y="156"/>
                      <a:pt x="234" y="1190"/>
                      <a:pt x="68" y="1490"/>
                    </a:cubicBezTo>
                    <a:cubicBezTo>
                      <a:pt x="1" y="1590"/>
                      <a:pt x="68" y="1724"/>
                      <a:pt x="168" y="1791"/>
                    </a:cubicBezTo>
                    <a:cubicBezTo>
                      <a:pt x="193" y="1799"/>
                      <a:pt x="220" y="1803"/>
                      <a:pt x="247" y="1803"/>
                    </a:cubicBezTo>
                    <a:cubicBezTo>
                      <a:pt x="328" y="1803"/>
                      <a:pt x="410" y="1766"/>
                      <a:pt x="435" y="1691"/>
                    </a:cubicBezTo>
                    <a:cubicBezTo>
                      <a:pt x="735" y="1090"/>
                      <a:pt x="1102" y="556"/>
                      <a:pt x="1269" y="423"/>
                    </a:cubicBezTo>
                    <a:lnTo>
                      <a:pt x="1269" y="423"/>
                    </a:lnTo>
                    <a:cubicBezTo>
                      <a:pt x="1335" y="656"/>
                      <a:pt x="1235" y="1424"/>
                      <a:pt x="1002" y="2191"/>
                    </a:cubicBezTo>
                    <a:cubicBezTo>
                      <a:pt x="968" y="2291"/>
                      <a:pt x="1035" y="2391"/>
                      <a:pt x="1135" y="2424"/>
                    </a:cubicBezTo>
                    <a:cubicBezTo>
                      <a:pt x="1469" y="2591"/>
                      <a:pt x="1836" y="2791"/>
                      <a:pt x="2069" y="2925"/>
                    </a:cubicBezTo>
                    <a:cubicBezTo>
                      <a:pt x="1769" y="2958"/>
                      <a:pt x="1335" y="2991"/>
                      <a:pt x="935" y="2991"/>
                    </a:cubicBezTo>
                    <a:cubicBezTo>
                      <a:pt x="802" y="2991"/>
                      <a:pt x="701" y="3092"/>
                      <a:pt x="701" y="3192"/>
                    </a:cubicBezTo>
                    <a:cubicBezTo>
                      <a:pt x="701" y="3325"/>
                      <a:pt x="802" y="3425"/>
                      <a:pt x="935" y="3425"/>
                    </a:cubicBezTo>
                    <a:cubicBezTo>
                      <a:pt x="2369" y="3392"/>
                      <a:pt x="2536" y="3225"/>
                      <a:pt x="2569" y="3125"/>
                    </a:cubicBezTo>
                    <a:cubicBezTo>
                      <a:pt x="2636" y="3058"/>
                      <a:pt x="2636" y="2991"/>
                      <a:pt x="2603" y="2891"/>
                    </a:cubicBezTo>
                    <a:cubicBezTo>
                      <a:pt x="2536" y="2725"/>
                      <a:pt x="2169" y="2458"/>
                      <a:pt x="1469" y="2124"/>
                    </a:cubicBezTo>
                    <a:cubicBezTo>
                      <a:pt x="1702" y="1290"/>
                      <a:pt x="1869" y="289"/>
                      <a:pt x="1502" y="56"/>
                    </a:cubicBezTo>
                    <a:cubicBezTo>
                      <a:pt x="1443" y="17"/>
                      <a:pt x="1385" y="1"/>
                      <a:pt x="132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41567" y="4730955"/>
                <a:ext cx="293310" cy="285037"/>
              </a:xfrm>
              <a:custGeom>
                <a:avLst/>
                <a:gdLst/>
                <a:ahLst/>
                <a:cxnLst/>
                <a:rect l="l" t="t" r="r" b="b"/>
                <a:pathLst>
                  <a:path w="18614" h="18089" extrusionOk="0">
                    <a:moveTo>
                      <a:pt x="512" y="0"/>
                    </a:moveTo>
                    <a:cubicBezTo>
                      <a:pt x="423" y="0"/>
                      <a:pt x="328" y="60"/>
                      <a:pt x="300" y="142"/>
                    </a:cubicBezTo>
                    <a:cubicBezTo>
                      <a:pt x="300" y="176"/>
                      <a:pt x="167" y="476"/>
                      <a:pt x="100" y="976"/>
                    </a:cubicBezTo>
                    <a:cubicBezTo>
                      <a:pt x="67" y="1110"/>
                      <a:pt x="134" y="1210"/>
                      <a:pt x="267" y="1243"/>
                    </a:cubicBezTo>
                    <a:lnTo>
                      <a:pt x="300" y="1243"/>
                    </a:lnTo>
                    <a:cubicBezTo>
                      <a:pt x="401" y="1243"/>
                      <a:pt x="467" y="1176"/>
                      <a:pt x="501" y="1076"/>
                    </a:cubicBezTo>
                    <a:cubicBezTo>
                      <a:pt x="567" y="609"/>
                      <a:pt x="701" y="309"/>
                      <a:pt x="701" y="309"/>
                    </a:cubicBezTo>
                    <a:cubicBezTo>
                      <a:pt x="734" y="176"/>
                      <a:pt x="667" y="76"/>
                      <a:pt x="567" y="9"/>
                    </a:cubicBezTo>
                    <a:cubicBezTo>
                      <a:pt x="550" y="3"/>
                      <a:pt x="531" y="0"/>
                      <a:pt x="512" y="0"/>
                    </a:cubicBezTo>
                    <a:close/>
                    <a:moveTo>
                      <a:pt x="200" y="1643"/>
                    </a:moveTo>
                    <a:cubicBezTo>
                      <a:pt x="100" y="1643"/>
                      <a:pt x="0" y="1743"/>
                      <a:pt x="0" y="1844"/>
                    </a:cubicBezTo>
                    <a:lnTo>
                      <a:pt x="0" y="1944"/>
                    </a:lnTo>
                    <a:cubicBezTo>
                      <a:pt x="0" y="2210"/>
                      <a:pt x="34" y="2477"/>
                      <a:pt x="67" y="2711"/>
                    </a:cubicBezTo>
                    <a:cubicBezTo>
                      <a:pt x="100" y="2811"/>
                      <a:pt x="167" y="2911"/>
                      <a:pt x="267" y="2911"/>
                    </a:cubicBezTo>
                    <a:cubicBezTo>
                      <a:pt x="267" y="2911"/>
                      <a:pt x="300" y="2911"/>
                      <a:pt x="300" y="2878"/>
                    </a:cubicBezTo>
                    <a:cubicBezTo>
                      <a:pt x="434" y="2878"/>
                      <a:pt x="501" y="2778"/>
                      <a:pt x="467" y="2644"/>
                    </a:cubicBezTo>
                    <a:cubicBezTo>
                      <a:pt x="434" y="2444"/>
                      <a:pt x="434" y="2177"/>
                      <a:pt x="434" y="1944"/>
                    </a:cubicBezTo>
                    <a:lnTo>
                      <a:pt x="434" y="1844"/>
                    </a:lnTo>
                    <a:cubicBezTo>
                      <a:pt x="434" y="1743"/>
                      <a:pt x="334" y="1643"/>
                      <a:pt x="200" y="1643"/>
                    </a:cubicBezTo>
                    <a:close/>
                    <a:moveTo>
                      <a:pt x="5723" y="3138"/>
                    </a:moveTo>
                    <a:cubicBezTo>
                      <a:pt x="5706" y="3138"/>
                      <a:pt x="5689" y="3140"/>
                      <a:pt x="5671" y="3144"/>
                    </a:cubicBezTo>
                    <a:cubicBezTo>
                      <a:pt x="5404" y="3178"/>
                      <a:pt x="5104" y="3245"/>
                      <a:pt x="4804" y="3378"/>
                    </a:cubicBezTo>
                    <a:cubicBezTo>
                      <a:pt x="4704" y="3411"/>
                      <a:pt x="4670" y="3545"/>
                      <a:pt x="4704" y="3645"/>
                    </a:cubicBezTo>
                    <a:cubicBezTo>
                      <a:pt x="4737" y="3712"/>
                      <a:pt x="4804" y="3778"/>
                      <a:pt x="4904" y="3778"/>
                    </a:cubicBezTo>
                    <a:cubicBezTo>
                      <a:pt x="4937" y="3778"/>
                      <a:pt x="4937" y="3778"/>
                      <a:pt x="4970" y="3745"/>
                    </a:cubicBezTo>
                    <a:cubicBezTo>
                      <a:pt x="5237" y="3645"/>
                      <a:pt x="5504" y="3578"/>
                      <a:pt x="5738" y="3545"/>
                    </a:cubicBezTo>
                    <a:cubicBezTo>
                      <a:pt x="5838" y="3545"/>
                      <a:pt x="5904" y="3445"/>
                      <a:pt x="5904" y="3311"/>
                    </a:cubicBezTo>
                    <a:cubicBezTo>
                      <a:pt x="5904" y="3225"/>
                      <a:pt x="5829" y="3138"/>
                      <a:pt x="5723" y="3138"/>
                    </a:cubicBezTo>
                    <a:close/>
                    <a:moveTo>
                      <a:pt x="489" y="3269"/>
                    </a:moveTo>
                    <a:cubicBezTo>
                      <a:pt x="470" y="3269"/>
                      <a:pt x="452" y="3272"/>
                      <a:pt x="434" y="3278"/>
                    </a:cubicBezTo>
                    <a:cubicBezTo>
                      <a:pt x="334" y="3345"/>
                      <a:pt x="267" y="3478"/>
                      <a:pt x="334" y="3578"/>
                    </a:cubicBezTo>
                    <a:cubicBezTo>
                      <a:pt x="434" y="3845"/>
                      <a:pt x="601" y="4112"/>
                      <a:pt x="767" y="4312"/>
                    </a:cubicBezTo>
                    <a:cubicBezTo>
                      <a:pt x="834" y="4379"/>
                      <a:pt x="868" y="4412"/>
                      <a:pt x="934" y="4412"/>
                    </a:cubicBezTo>
                    <a:cubicBezTo>
                      <a:pt x="1001" y="4412"/>
                      <a:pt x="1034" y="4379"/>
                      <a:pt x="1068" y="4345"/>
                    </a:cubicBezTo>
                    <a:cubicBezTo>
                      <a:pt x="1168" y="4279"/>
                      <a:pt x="1168" y="4145"/>
                      <a:pt x="1101" y="4045"/>
                    </a:cubicBezTo>
                    <a:cubicBezTo>
                      <a:pt x="934" y="3878"/>
                      <a:pt x="801" y="3645"/>
                      <a:pt x="701" y="3411"/>
                    </a:cubicBezTo>
                    <a:cubicBezTo>
                      <a:pt x="673" y="3329"/>
                      <a:pt x="578" y="3269"/>
                      <a:pt x="489" y="3269"/>
                    </a:cubicBezTo>
                    <a:close/>
                    <a:moveTo>
                      <a:pt x="6439" y="3369"/>
                    </a:moveTo>
                    <a:cubicBezTo>
                      <a:pt x="6418" y="3369"/>
                      <a:pt x="6395" y="3372"/>
                      <a:pt x="6371" y="3378"/>
                    </a:cubicBezTo>
                    <a:cubicBezTo>
                      <a:pt x="6271" y="3411"/>
                      <a:pt x="6205" y="3545"/>
                      <a:pt x="6238" y="3645"/>
                    </a:cubicBezTo>
                    <a:cubicBezTo>
                      <a:pt x="6238" y="3745"/>
                      <a:pt x="6171" y="3945"/>
                      <a:pt x="5938" y="4179"/>
                    </a:cubicBezTo>
                    <a:cubicBezTo>
                      <a:pt x="5871" y="4245"/>
                      <a:pt x="5871" y="4379"/>
                      <a:pt x="5971" y="4479"/>
                    </a:cubicBezTo>
                    <a:cubicBezTo>
                      <a:pt x="6005" y="4512"/>
                      <a:pt x="6071" y="4512"/>
                      <a:pt x="6105" y="4512"/>
                    </a:cubicBezTo>
                    <a:cubicBezTo>
                      <a:pt x="6171" y="4512"/>
                      <a:pt x="6205" y="4512"/>
                      <a:pt x="6271" y="4445"/>
                    </a:cubicBezTo>
                    <a:cubicBezTo>
                      <a:pt x="6438" y="4245"/>
                      <a:pt x="6638" y="3945"/>
                      <a:pt x="6638" y="3645"/>
                    </a:cubicBezTo>
                    <a:cubicBezTo>
                      <a:pt x="6638" y="3611"/>
                      <a:pt x="6638" y="3578"/>
                      <a:pt x="6638" y="3511"/>
                    </a:cubicBezTo>
                    <a:cubicBezTo>
                      <a:pt x="6611" y="3429"/>
                      <a:pt x="6538" y="3369"/>
                      <a:pt x="6439" y="3369"/>
                    </a:cubicBezTo>
                    <a:close/>
                    <a:moveTo>
                      <a:pt x="4160" y="3775"/>
                    </a:moveTo>
                    <a:cubicBezTo>
                      <a:pt x="4118" y="3775"/>
                      <a:pt x="4075" y="3786"/>
                      <a:pt x="4036" y="3812"/>
                    </a:cubicBezTo>
                    <a:cubicBezTo>
                      <a:pt x="3803" y="4045"/>
                      <a:pt x="3603" y="4279"/>
                      <a:pt x="3469" y="4512"/>
                    </a:cubicBezTo>
                    <a:cubicBezTo>
                      <a:pt x="3403" y="4612"/>
                      <a:pt x="3436" y="4746"/>
                      <a:pt x="3569" y="4812"/>
                    </a:cubicBezTo>
                    <a:cubicBezTo>
                      <a:pt x="3569" y="4812"/>
                      <a:pt x="3603" y="4846"/>
                      <a:pt x="3636" y="4846"/>
                    </a:cubicBezTo>
                    <a:cubicBezTo>
                      <a:pt x="3736" y="4846"/>
                      <a:pt x="3803" y="4779"/>
                      <a:pt x="3836" y="4712"/>
                    </a:cubicBezTo>
                    <a:cubicBezTo>
                      <a:pt x="3936" y="4512"/>
                      <a:pt x="4103" y="4312"/>
                      <a:pt x="4303" y="4145"/>
                    </a:cubicBezTo>
                    <a:cubicBezTo>
                      <a:pt x="4403" y="4078"/>
                      <a:pt x="4403" y="3945"/>
                      <a:pt x="4337" y="3845"/>
                    </a:cubicBezTo>
                    <a:cubicBezTo>
                      <a:pt x="4295" y="3804"/>
                      <a:pt x="4229" y="3775"/>
                      <a:pt x="4160" y="3775"/>
                    </a:cubicBezTo>
                    <a:close/>
                    <a:moveTo>
                      <a:pt x="1554" y="4544"/>
                    </a:moveTo>
                    <a:cubicBezTo>
                      <a:pt x="1482" y="4544"/>
                      <a:pt x="1411" y="4581"/>
                      <a:pt x="1368" y="4646"/>
                    </a:cubicBezTo>
                    <a:cubicBezTo>
                      <a:pt x="1301" y="4746"/>
                      <a:pt x="1335" y="4879"/>
                      <a:pt x="1435" y="4946"/>
                    </a:cubicBezTo>
                    <a:cubicBezTo>
                      <a:pt x="1568" y="5012"/>
                      <a:pt x="1701" y="5113"/>
                      <a:pt x="1868" y="5213"/>
                    </a:cubicBezTo>
                    <a:cubicBezTo>
                      <a:pt x="1968" y="5246"/>
                      <a:pt x="2068" y="5313"/>
                      <a:pt x="2202" y="5346"/>
                    </a:cubicBezTo>
                    <a:cubicBezTo>
                      <a:pt x="2235" y="5379"/>
                      <a:pt x="2235" y="5379"/>
                      <a:pt x="2269" y="5379"/>
                    </a:cubicBezTo>
                    <a:cubicBezTo>
                      <a:pt x="2369" y="5379"/>
                      <a:pt x="2435" y="5313"/>
                      <a:pt x="2469" y="5246"/>
                    </a:cubicBezTo>
                    <a:cubicBezTo>
                      <a:pt x="2502" y="5146"/>
                      <a:pt x="2469" y="5012"/>
                      <a:pt x="2369" y="4979"/>
                    </a:cubicBezTo>
                    <a:cubicBezTo>
                      <a:pt x="2269" y="4946"/>
                      <a:pt x="2168" y="4879"/>
                      <a:pt x="2068" y="4846"/>
                    </a:cubicBezTo>
                    <a:cubicBezTo>
                      <a:pt x="1935" y="4746"/>
                      <a:pt x="1802" y="4679"/>
                      <a:pt x="1668" y="4579"/>
                    </a:cubicBezTo>
                    <a:cubicBezTo>
                      <a:pt x="1633" y="4555"/>
                      <a:pt x="1593" y="4544"/>
                      <a:pt x="1554" y="4544"/>
                    </a:cubicBezTo>
                    <a:close/>
                    <a:moveTo>
                      <a:pt x="5461" y="4644"/>
                    </a:moveTo>
                    <a:cubicBezTo>
                      <a:pt x="5426" y="4644"/>
                      <a:pt x="5394" y="4655"/>
                      <a:pt x="5371" y="4679"/>
                    </a:cubicBezTo>
                    <a:cubicBezTo>
                      <a:pt x="5137" y="4812"/>
                      <a:pt x="4904" y="4912"/>
                      <a:pt x="4637" y="5012"/>
                    </a:cubicBezTo>
                    <a:cubicBezTo>
                      <a:pt x="4537" y="5046"/>
                      <a:pt x="4470" y="5179"/>
                      <a:pt x="4537" y="5279"/>
                    </a:cubicBezTo>
                    <a:cubicBezTo>
                      <a:pt x="4570" y="5379"/>
                      <a:pt x="4637" y="5413"/>
                      <a:pt x="4704" y="5413"/>
                    </a:cubicBezTo>
                    <a:lnTo>
                      <a:pt x="4804" y="5413"/>
                    </a:lnTo>
                    <a:cubicBezTo>
                      <a:pt x="5071" y="5313"/>
                      <a:pt x="5337" y="5179"/>
                      <a:pt x="5571" y="5012"/>
                    </a:cubicBezTo>
                    <a:cubicBezTo>
                      <a:pt x="5671" y="4946"/>
                      <a:pt x="5704" y="4846"/>
                      <a:pt x="5638" y="4746"/>
                    </a:cubicBezTo>
                    <a:cubicBezTo>
                      <a:pt x="5595" y="4681"/>
                      <a:pt x="5524" y="4644"/>
                      <a:pt x="5461" y="4644"/>
                    </a:cubicBezTo>
                    <a:close/>
                    <a:moveTo>
                      <a:pt x="3102" y="5179"/>
                    </a:moveTo>
                    <a:cubicBezTo>
                      <a:pt x="3002" y="5179"/>
                      <a:pt x="2902" y="5246"/>
                      <a:pt x="2869" y="5346"/>
                    </a:cubicBezTo>
                    <a:cubicBezTo>
                      <a:pt x="2869" y="5479"/>
                      <a:pt x="2936" y="5580"/>
                      <a:pt x="3036" y="5580"/>
                    </a:cubicBezTo>
                    <a:cubicBezTo>
                      <a:pt x="3102" y="5613"/>
                      <a:pt x="3203" y="5613"/>
                      <a:pt x="3269" y="5613"/>
                    </a:cubicBezTo>
                    <a:cubicBezTo>
                      <a:pt x="3269" y="5846"/>
                      <a:pt x="3336" y="6080"/>
                      <a:pt x="3436" y="6313"/>
                    </a:cubicBezTo>
                    <a:cubicBezTo>
                      <a:pt x="3469" y="6380"/>
                      <a:pt x="3536" y="6447"/>
                      <a:pt x="3636" y="6447"/>
                    </a:cubicBezTo>
                    <a:cubicBezTo>
                      <a:pt x="3670" y="6447"/>
                      <a:pt x="3670" y="6447"/>
                      <a:pt x="3703" y="6413"/>
                    </a:cubicBezTo>
                    <a:cubicBezTo>
                      <a:pt x="3803" y="6380"/>
                      <a:pt x="3870" y="6247"/>
                      <a:pt x="3836" y="6147"/>
                    </a:cubicBezTo>
                    <a:cubicBezTo>
                      <a:pt x="3736" y="5980"/>
                      <a:pt x="3703" y="5813"/>
                      <a:pt x="3670" y="5613"/>
                    </a:cubicBezTo>
                    <a:lnTo>
                      <a:pt x="3936" y="5613"/>
                    </a:lnTo>
                    <a:cubicBezTo>
                      <a:pt x="4036" y="5580"/>
                      <a:pt x="4137" y="5479"/>
                      <a:pt x="4103" y="5379"/>
                    </a:cubicBezTo>
                    <a:cubicBezTo>
                      <a:pt x="4103" y="5279"/>
                      <a:pt x="4003" y="5179"/>
                      <a:pt x="3870" y="5179"/>
                    </a:cubicBezTo>
                    <a:cubicBezTo>
                      <a:pt x="3753" y="5196"/>
                      <a:pt x="3628" y="5204"/>
                      <a:pt x="3499" y="5204"/>
                    </a:cubicBezTo>
                    <a:cubicBezTo>
                      <a:pt x="3369" y="5204"/>
                      <a:pt x="3236" y="5196"/>
                      <a:pt x="3102" y="5179"/>
                    </a:cubicBezTo>
                    <a:close/>
                    <a:moveTo>
                      <a:pt x="4026" y="6746"/>
                    </a:moveTo>
                    <a:cubicBezTo>
                      <a:pt x="3992" y="6746"/>
                      <a:pt x="3960" y="6757"/>
                      <a:pt x="3936" y="6780"/>
                    </a:cubicBezTo>
                    <a:cubicBezTo>
                      <a:pt x="3836" y="6847"/>
                      <a:pt x="3803" y="6981"/>
                      <a:pt x="3870" y="7081"/>
                    </a:cubicBezTo>
                    <a:cubicBezTo>
                      <a:pt x="4036" y="7281"/>
                      <a:pt x="4203" y="7514"/>
                      <a:pt x="4437" y="7748"/>
                    </a:cubicBezTo>
                    <a:cubicBezTo>
                      <a:pt x="4470" y="7781"/>
                      <a:pt x="4537" y="7814"/>
                      <a:pt x="4570" y="7814"/>
                    </a:cubicBezTo>
                    <a:cubicBezTo>
                      <a:pt x="4637" y="7814"/>
                      <a:pt x="4670" y="7781"/>
                      <a:pt x="4704" y="7748"/>
                    </a:cubicBezTo>
                    <a:cubicBezTo>
                      <a:pt x="4804" y="7681"/>
                      <a:pt x="4804" y="7548"/>
                      <a:pt x="4737" y="7448"/>
                    </a:cubicBezTo>
                    <a:cubicBezTo>
                      <a:pt x="4537" y="7247"/>
                      <a:pt x="4370" y="7047"/>
                      <a:pt x="4203" y="6847"/>
                    </a:cubicBezTo>
                    <a:cubicBezTo>
                      <a:pt x="4160" y="6782"/>
                      <a:pt x="4089" y="6746"/>
                      <a:pt x="4026" y="6746"/>
                    </a:cubicBezTo>
                    <a:close/>
                    <a:moveTo>
                      <a:pt x="5186" y="7968"/>
                    </a:moveTo>
                    <a:cubicBezTo>
                      <a:pt x="5131" y="7968"/>
                      <a:pt x="5074" y="7993"/>
                      <a:pt x="5037" y="8048"/>
                    </a:cubicBezTo>
                    <a:cubicBezTo>
                      <a:pt x="4937" y="8115"/>
                      <a:pt x="4970" y="8248"/>
                      <a:pt x="5037" y="8315"/>
                    </a:cubicBezTo>
                    <a:cubicBezTo>
                      <a:pt x="5237" y="8515"/>
                      <a:pt x="5471" y="8682"/>
                      <a:pt x="5704" y="8849"/>
                    </a:cubicBezTo>
                    <a:cubicBezTo>
                      <a:pt x="5738" y="8882"/>
                      <a:pt x="5771" y="8915"/>
                      <a:pt x="5838" y="8915"/>
                    </a:cubicBezTo>
                    <a:cubicBezTo>
                      <a:pt x="5904" y="8915"/>
                      <a:pt x="5938" y="8882"/>
                      <a:pt x="6005" y="8815"/>
                    </a:cubicBezTo>
                    <a:cubicBezTo>
                      <a:pt x="6071" y="8715"/>
                      <a:pt x="6038" y="8615"/>
                      <a:pt x="5938" y="8515"/>
                    </a:cubicBezTo>
                    <a:cubicBezTo>
                      <a:pt x="5704" y="8348"/>
                      <a:pt x="5504" y="8181"/>
                      <a:pt x="5304" y="8015"/>
                    </a:cubicBezTo>
                    <a:cubicBezTo>
                      <a:pt x="5274" y="7985"/>
                      <a:pt x="5231" y="7968"/>
                      <a:pt x="5186" y="7968"/>
                    </a:cubicBezTo>
                    <a:close/>
                    <a:moveTo>
                      <a:pt x="11709" y="8348"/>
                    </a:moveTo>
                    <a:cubicBezTo>
                      <a:pt x="11609" y="8382"/>
                      <a:pt x="11542" y="8482"/>
                      <a:pt x="11542" y="8582"/>
                    </a:cubicBezTo>
                    <a:cubicBezTo>
                      <a:pt x="11569" y="8692"/>
                      <a:pt x="11643" y="8757"/>
                      <a:pt x="11724" y="8757"/>
                    </a:cubicBezTo>
                    <a:cubicBezTo>
                      <a:pt x="11741" y="8757"/>
                      <a:pt x="11758" y="8754"/>
                      <a:pt x="11775" y="8748"/>
                    </a:cubicBezTo>
                    <a:lnTo>
                      <a:pt x="11875" y="8748"/>
                    </a:lnTo>
                    <a:cubicBezTo>
                      <a:pt x="12142" y="8748"/>
                      <a:pt x="12142" y="8882"/>
                      <a:pt x="12142" y="8915"/>
                    </a:cubicBezTo>
                    <a:lnTo>
                      <a:pt x="12342" y="8949"/>
                    </a:lnTo>
                    <a:lnTo>
                      <a:pt x="12576" y="8915"/>
                    </a:lnTo>
                    <a:cubicBezTo>
                      <a:pt x="12576" y="8648"/>
                      <a:pt x="12376" y="8348"/>
                      <a:pt x="11875" y="8348"/>
                    </a:cubicBezTo>
                    <a:close/>
                    <a:moveTo>
                      <a:pt x="10988" y="8647"/>
                    </a:moveTo>
                    <a:cubicBezTo>
                      <a:pt x="10950" y="8647"/>
                      <a:pt x="10910" y="8658"/>
                      <a:pt x="10875" y="8682"/>
                    </a:cubicBezTo>
                    <a:cubicBezTo>
                      <a:pt x="10641" y="8815"/>
                      <a:pt x="10408" y="9015"/>
                      <a:pt x="10174" y="9249"/>
                    </a:cubicBezTo>
                    <a:cubicBezTo>
                      <a:pt x="10107" y="9316"/>
                      <a:pt x="10107" y="9449"/>
                      <a:pt x="10208" y="9549"/>
                    </a:cubicBezTo>
                    <a:cubicBezTo>
                      <a:pt x="10241" y="9582"/>
                      <a:pt x="10274" y="9616"/>
                      <a:pt x="10341" y="9616"/>
                    </a:cubicBezTo>
                    <a:cubicBezTo>
                      <a:pt x="10408" y="9616"/>
                      <a:pt x="10441" y="9582"/>
                      <a:pt x="10474" y="9549"/>
                    </a:cubicBezTo>
                    <a:cubicBezTo>
                      <a:pt x="10675" y="9349"/>
                      <a:pt x="10875" y="9149"/>
                      <a:pt x="11075" y="9049"/>
                    </a:cubicBezTo>
                    <a:cubicBezTo>
                      <a:pt x="11175" y="8982"/>
                      <a:pt x="11208" y="8849"/>
                      <a:pt x="11142" y="8748"/>
                    </a:cubicBezTo>
                    <a:cubicBezTo>
                      <a:pt x="11120" y="8684"/>
                      <a:pt x="11057" y="8647"/>
                      <a:pt x="10988" y="8647"/>
                    </a:cubicBezTo>
                    <a:close/>
                    <a:moveTo>
                      <a:pt x="6507" y="8979"/>
                    </a:moveTo>
                    <a:cubicBezTo>
                      <a:pt x="6446" y="8979"/>
                      <a:pt x="6379" y="9007"/>
                      <a:pt x="6338" y="9049"/>
                    </a:cubicBezTo>
                    <a:cubicBezTo>
                      <a:pt x="6271" y="9149"/>
                      <a:pt x="6305" y="9282"/>
                      <a:pt x="6405" y="9349"/>
                    </a:cubicBezTo>
                    <a:cubicBezTo>
                      <a:pt x="6638" y="9516"/>
                      <a:pt x="6872" y="9649"/>
                      <a:pt x="7139" y="9783"/>
                    </a:cubicBezTo>
                    <a:cubicBezTo>
                      <a:pt x="7172" y="9816"/>
                      <a:pt x="7205" y="9816"/>
                      <a:pt x="7239" y="9816"/>
                    </a:cubicBezTo>
                    <a:cubicBezTo>
                      <a:pt x="7305" y="9816"/>
                      <a:pt x="7372" y="9783"/>
                      <a:pt x="7406" y="9716"/>
                    </a:cubicBezTo>
                    <a:cubicBezTo>
                      <a:pt x="7472" y="9582"/>
                      <a:pt x="7439" y="9482"/>
                      <a:pt x="7305" y="9416"/>
                    </a:cubicBezTo>
                    <a:cubicBezTo>
                      <a:pt x="7072" y="9282"/>
                      <a:pt x="6838" y="9149"/>
                      <a:pt x="6605" y="9015"/>
                    </a:cubicBezTo>
                    <a:cubicBezTo>
                      <a:pt x="6579" y="8990"/>
                      <a:pt x="6544" y="8979"/>
                      <a:pt x="6507" y="8979"/>
                    </a:cubicBezTo>
                    <a:close/>
                    <a:moveTo>
                      <a:pt x="11927" y="9436"/>
                    </a:moveTo>
                    <a:cubicBezTo>
                      <a:pt x="11882" y="9436"/>
                      <a:pt x="11839" y="9452"/>
                      <a:pt x="11809" y="9482"/>
                    </a:cubicBezTo>
                    <a:cubicBezTo>
                      <a:pt x="11609" y="9649"/>
                      <a:pt x="11408" y="9783"/>
                      <a:pt x="11142" y="9883"/>
                    </a:cubicBezTo>
                    <a:cubicBezTo>
                      <a:pt x="11041" y="9916"/>
                      <a:pt x="11008" y="10049"/>
                      <a:pt x="11041" y="10149"/>
                    </a:cubicBezTo>
                    <a:cubicBezTo>
                      <a:pt x="11075" y="10250"/>
                      <a:pt x="11142" y="10283"/>
                      <a:pt x="11242" y="10283"/>
                    </a:cubicBezTo>
                    <a:lnTo>
                      <a:pt x="11308" y="10283"/>
                    </a:lnTo>
                    <a:cubicBezTo>
                      <a:pt x="11609" y="10149"/>
                      <a:pt x="11875" y="9983"/>
                      <a:pt x="12076" y="9783"/>
                    </a:cubicBezTo>
                    <a:cubicBezTo>
                      <a:pt x="12176" y="9716"/>
                      <a:pt x="12176" y="9582"/>
                      <a:pt x="12076" y="9516"/>
                    </a:cubicBezTo>
                    <a:cubicBezTo>
                      <a:pt x="12039" y="9461"/>
                      <a:pt x="11982" y="9436"/>
                      <a:pt x="11927" y="9436"/>
                    </a:cubicBezTo>
                    <a:close/>
                    <a:moveTo>
                      <a:pt x="8005" y="9741"/>
                    </a:moveTo>
                    <a:cubicBezTo>
                      <a:pt x="7905" y="9741"/>
                      <a:pt x="7827" y="9800"/>
                      <a:pt x="7772" y="9883"/>
                    </a:cubicBezTo>
                    <a:cubicBezTo>
                      <a:pt x="7739" y="9983"/>
                      <a:pt x="7806" y="10116"/>
                      <a:pt x="7906" y="10149"/>
                    </a:cubicBezTo>
                    <a:cubicBezTo>
                      <a:pt x="8173" y="10250"/>
                      <a:pt x="8440" y="10350"/>
                      <a:pt x="8740" y="10416"/>
                    </a:cubicBezTo>
                    <a:lnTo>
                      <a:pt x="8773" y="10416"/>
                    </a:lnTo>
                    <a:cubicBezTo>
                      <a:pt x="8873" y="10416"/>
                      <a:pt x="8940" y="10350"/>
                      <a:pt x="8973" y="10250"/>
                    </a:cubicBezTo>
                    <a:cubicBezTo>
                      <a:pt x="9007" y="10149"/>
                      <a:pt x="8940" y="10016"/>
                      <a:pt x="8840" y="10016"/>
                    </a:cubicBezTo>
                    <a:cubicBezTo>
                      <a:pt x="8573" y="9949"/>
                      <a:pt x="8306" y="9849"/>
                      <a:pt x="8073" y="9749"/>
                    </a:cubicBezTo>
                    <a:cubicBezTo>
                      <a:pt x="8049" y="9743"/>
                      <a:pt x="8026" y="9741"/>
                      <a:pt x="8005" y="9741"/>
                    </a:cubicBezTo>
                    <a:close/>
                    <a:moveTo>
                      <a:pt x="9795" y="9836"/>
                    </a:moveTo>
                    <a:cubicBezTo>
                      <a:pt x="9734" y="9836"/>
                      <a:pt x="9677" y="9861"/>
                      <a:pt x="9640" y="9916"/>
                    </a:cubicBezTo>
                    <a:cubicBezTo>
                      <a:pt x="9607" y="9983"/>
                      <a:pt x="9540" y="10083"/>
                      <a:pt x="9507" y="10149"/>
                    </a:cubicBezTo>
                    <a:cubicBezTo>
                      <a:pt x="9440" y="10183"/>
                      <a:pt x="9407" y="10250"/>
                      <a:pt x="9374" y="10316"/>
                    </a:cubicBezTo>
                    <a:cubicBezTo>
                      <a:pt x="9340" y="10450"/>
                      <a:pt x="9274" y="10550"/>
                      <a:pt x="9207" y="10683"/>
                    </a:cubicBezTo>
                    <a:cubicBezTo>
                      <a:pt x="9140" y="10783"/>
                      <a:pt x="9207" y="10883"/>
                      <a:pt x="9307" y="10950"/>
                    </a:cubicBezTo>
                    <a:cubicBezTo>
                      <a:pt x="9340" y="10950"/>
                      <a:pt x="9374" y="10983"/>
                      <a:pt x="9407" y="10983"/>
                    </a:cubicBezTo>
                    <a:cubicBezTo>
                      <a:pt x="9474" y="10983"/>
                      <a:pt x="9540" y="10917"/>
                      <a:pt x="9574" y="10850"/>
                    </a:cubicBezTo>
                    <a:cubicBezTo>
                      <a:pt x="9640" y="10750"/>
                      <a:pt x="9674" y="10650"/>
                      <a:pt x="9741" y="10550"/>
                    </a:cubicBezTo>
                    <a:cubicBezTo>
                      <a:pt x="9974" y="10550"/>
                      <a:pt x="10241" y="10550"/>
                      <a:pt x="10474" y="10516"/>
                    </a:cubicBezTo>
                    <a:cubicBezTo>
                      <a:pt x="10574" y="10483"/>
                      <a:pt x="10641" y="10383"/>
                      <a:pt x="10641" y="10283"/>
                    </a:cubicBezTo>
                    <a:cubicBezTo>
                      <a:pt x="10608" y="10149"/>
                      <a:pt x="10508" y="10083"/>
                      <a:pt x="10408" y="10083"/>
                    </a:cubicBezTo>
                    <a:cubicBezTo>
                      <a:pt x="10274" y="10116"/>
                      <a:pt x="10141" y="10116"/>
                      <a:pt x="10007" y="10116"/>
                    </a:cubicBezTo>
                    <a:cubicBezTo>
                      <a:pt x="10041" y="10049"/>
                      <a:pt x="10007" y="9916"/>
                      <a:pt x="9941" y="9883"/>
                    </a:cubicBezTo>
                    <a:cubicBezTo>
                      <a:pt x="9896" y="9853"/>
                      <a:pt x="9844" y="9836"/>
                      <a:pt x="9795" y="9836"/>
                    </a:cubicBezTo>
                    <a:close/>
                    <a:moveTo>
                      <a:pt x="9085" y="11308"/>
                    </a:moveTo>
                    <a:cubicBezTo>
                      <a:pt x="8996" y="11308"/>
                      <a:pt x="8901" y="11368"/>
                      <a:pt x="8873" y="11450"/>
                    </a:cubicBezTo>
                    <a:cubicBezTo>
                      <a:pt x="8773" y="11751"/>
                      <a:pt x="8706" y="12017"/>
                      <a:pt x="8673" y="12318"/>
                    </a:cubicBezTo>
                    <a:cubicBezTo>
                      <a:pt x="8640" y="12418"/>
                      <a:pt x="8740" y="12518"/>
                      <a:pt x="8840" y="12551"/>
                    </a:cubicBezTo>
                    <a:lnTo>
                      <a:pt x="8873" y="12551"/>
                    </a:lnTo>
                    <a:cubicBezTo>
                      <a:pt x="8973" y="12551"/>
                      <a:pt x="9073" y="12484"/>
                      <a:pt x="9073" y="12384"/>
                    </a:cubicBezTo>
                    <a:cubicBezTo>
                      <a:pt x="9140" y="12118"/>
                      <a:pt x="9207" y="11851"/>
                      <a:pt x="9274" y="11584"/>
                    </a:cubicBezTo>
                    <a:cubicBezTo>
                      <a:pt x="9307" y="11484"/>
                      <a:pt x="9240" y="11384"/>
                      <a:pt x="9140" y="11317"/>
                    </a:cubicBezTo>
                    <a:cubicBezTo>
                      <a:pt x="9122" y="11311"/>
                      <a:pt x="9104" y="11308"/>
                      <a:pt x="9085" y="11308"/>
                    </a:cubicBezTo>
                    <a:close/>
                    <a:moveTo>
                      <a:pt x="18280" y="12351"/>
                    </a:moveTo>
                    <a:cubicBezTo>
                      <a:pt x="18180" y="12384"/>
                      <a:pt x="18080" y="12484"/>
                      <a:pt x="18113" y="12585"/>
                    </a:cubicBezTo>
                    <a:cubicBezTo>
                      <a:pt x="18147" y="12885"/>
                      <a:pt x="18180" y="13152"/>
                      <a:pt x="18213" y="13385"/>
                    </a:cubicBezTo>
                    <a:cubicBezTo>
                      <a:pt x="18213" y="13519"/>
                      <a:pt x="18313" y="13585"/>
                      <a:pt x="18413" y="13585"/>
                    </a:cubicBezTo>
                    <a:cubicBezTo>
                      <a:pt x="18547" y="13585"/>
                      <a:pt x="18614" y="13485"/>
                      <a:pt x="18614" y="13385"/>
                    </a:cubicBezTo>
                    <a:cubicBezTo>
                      <a:pt x="18614" y="13085"/>
                      <a:pt x="18580" y="12818"/>
                      <a:pt x="18513" y="12518"/>
                    </a:cubicBezTo>
                    <a:cubicBezTo>
                      <a:pt x="18513" y="12418"/>
                      <a:pt x="18380" y="12351"/>
                      <a:pt x="18280" y="12351"/>
                    </a:cubicBezTo>
                    <a:close/>
                    <a:moveTo>
                      <a:pt x="8807" y="12985"/>
                    </a:moveTo>
                    <a:cubicBezTo>
                      <a:pt x="8673" y="12985"/>
                      <a:pt x="8606" y="13085"/>
                      <a:pt x="8606" y="13185"/>
                    </a:cubicBezTo>
                    <a:cubicBezTo>
                      <a:pt x="8606" y="13485"/>
                      <a:pt x="8606" y="13752"/>
                      <a:pt x="8673" y="14052"/>
                    </a:cubicBezTo>
                    <a:cubicBezTo>
                      <a:pt x="8673" y="14152"/>
                      <a:pt x="8773" y="14219"/>
                      <a:pt x="8873" y="14219"/>
                    </a:cubicBezTo>
                    <a:lnTo>
                      <a:pt x="8907" y="14219"/>
                    </a:lnTo>
                    <a:cubicBezTo>
                      <a:pt x="9040" y="14186"/>
                      <a:pt x="9107" y="14086"/>
                      <a:pt x="9073" y="13952"/>
                    </a:cubicBezTo>
                    <a:cubicBezTo>
                      <a:pt x="9040" y="13719"/>
                      <a:pt x="9007" y="13452"/>
                      <a:pt x="9007" y="13218"/>
                    </a:cubicBezTo>
                    <a:cubicBezTo>
                      <a:pt x="9007" y="13185"/>
                      <a:pt x="9007" y="13185"/>
                      <a:pt x="9007" y="13185"/>
                    </a:cubicBezTo>
                    <a:cubicBezTo>
                      <a:pt x="9007" y="13052"/>
                      <a:pt x="8907" y="12985"/>
                      <a:pt x="8807" y="12985"/>
                    </a:cubicBezTo>
                    <a:close/>
                    <a:moveTo>
                      <a:pt x="18374" y="14012"/>
                    </a:moveTo>
                    <a:cubicBezTo>
                      <a:pt x="18289" y="14012"/>
                      <a:pt x="18213" y="14103"/>
                      <a:pt x="18213" y="14219"/>
                    </a:cubicBezTo>
                    <a:cubicBezTo>
                      <a:pt x="18180" y="14486"/>
                      <a:pt x="18147" y="14753"/>
                      <a:pt x="18080" y="14986"/>
                    </a:cubicBezTo>
                    <a:cubicBezTo>
                      <a:pt x="18046" y="15086"/>
                      <a:pt x="18113" y="15220"/>
                      <a:pt x="18213" y="15253"/>
                    </a:cubicBezTo>
                    <a:lnTo>
                      <a:pt x="18280" y="15253"/>
                    </a:lnTo>
                    <a:cubicBezTo>
                      <a:pt x="18347" y="15253"/>
                      <a:pt x="18447" y="15186"/>
                      <a:pt x="18480" y="15086"/>
                    </a:cubicBezTo>
                    <a:cubicBezTo>
                      <a:pt x="18547" y="14819"/>
                      <a:pt x="18580" y="14519"/>
                      <a:pt x="18614" y="14252"/>
                    </a:cubicBezTo>
                    <a:cubicBezTo>
                      <a:pt x="18614" y="14119"/>
                      <a:pt x="18547" y="14019"/>
                      <a:pt x="18413" y="14019"/>
                    </a:cubicBezTo>
                    <a:cubicBezTo>
                      <a:pt x="18400" y="14015"/>
                      <a:pt x="18387" y="14012"/>
                      <a:pt x="18374" y="14012"/>
                    </a:cubicBezTo>
                    <a:close/>
                    <a:moveTo>
                      <a:pt x="9123" y="14592"/>
                    </a:moveTo>
                    <a:cubicBezTo>
                      <a:pt x="9096" y="14592"/>
                      <a:pt x="9068" y="14601"/>
                      <a:pt x="9040" y="14619"/>
                    </a:cubicBezTo>
                    <a:cubicBezTo>
                      <a:pt x="8907" y="14653"/>
                      <a:pt x="8873" y="14753"/>
                      <a:pt x="8907" y="14886"/>
                    </a:cubicBezTo>
                    <a:cubicBezTo>
                      <a:pt x="9007" y="15153"/>
                      <a:pt x="9140" y="15420"/>
                      <a:pt x="9307" y="15653"/>
                    </a:cubicBezTo>
                    <a:cubicBezTo>
                      <a:pt x="9340" y="15720"/>
                      <a:pt x="9407" y="15753"/>
                      <a:pt x="9474" y="15753"/>
                    </a:cubicBezTo>
                    <a:cubicBezTo>
                      <a:pt x="9540" y="15753"/>
                      <a:pt x="9574" y="15720"/>
                      <a:pt x="9607" y="15720"/>
                    </a:cubicBezTo>
                    <a:cubicBezTo>
                      <a:pt x="9707" y="15653"/>
                      <a:pt x="9741" y="15520"/>
                      <a:pt x="9674" y="15420"/>
                    </a:cubicBezTo>
                    <a:cubicBezTo>
                      <a:pt x="9507" y="15186"/>
                      <a:pt x="9407" y="14953"/>
                      <a:pt x="9307" y="14719"/>
                    </a:cubicBezTo>
                    <a:cubicBezTo>
                      <a:pt x="9259" y="14647"/>
                      <a:pt x="9193" y="14592"/>
                      <a:pt x="9123" y="14592"/>
                    </a:cubicBezTo>
                    <a:close/>
                    <a:moveTo>
                      <a:pt x="17986" y="15608"/>
                    </a:moveTo>
                    <a:cubicBezTo>
                      <a:pt x="17898" y="15608"/>
                      <a:pt x="17830" y="15645"/>
                      <a:pt x="17780" y="15720"/>
                    </a:cubicBezTo>
                    <a:cubicBezTo>
                      <a:pt x="17646" y="15954"/>
                      <a:pt x="17513" y="16187"/>
                      <a:pt x="17346" y="16354"/>
                    </a:cubicBezTo>
                    <a:cubicBezTo>
                      <a:pt x="17279" y="16454"/>
                      <a:pt x="17279" y="16587"/>
                      <a:pt x="17379" y="16654"/>
                    </a:cubicBezTo>
                    <a:cubicBezTo>
                      <a:pt x="17413" y="16687"/>
                      <a:pt x="17446" y="16721"/>
                      <a:pt x="17513" y="16721"/>
                    </a:cubicBezTo>
                    <a:cubicBezTo>
                      <a:pt x="17546" y="16721"/>
                      <a:pt x="17613" y="16687"/>
                      <a:pt x="17646" y="16654"/>
                    </a:cubicBezTo>
                    <a:cubicBezTo>
                      <a:pt x="17846" y="16421"/>
                      <a:pt x="18013" y="16187"/>
                      <a:pt x="18147" y="15920"/>
                    </a:cubicBezTo>
                    <a:cubicBezTo>
                      <a:pt x="18213" y="15820"/>
                      <a:pt x="18180" y="15687"/>
                      <a:pt x="18080" y="15620"/>
                    </a:cubicBezTo>
                    <a:cubicBezTo>
                      <a:pt x="18046" y="15612"/>
                      <a:pt x="18015" y="15608"/>
                      <a:pt x="17986" y="15608"/>
                    </a:cubicBezTo>
                    <a:close/>
                    <a:moveTo>
                      <a:pt x="10012" y="15979"/>
                    </a:moveTo>
                    <a:cubicBezTo>
                      <a:pt x="9957" y="15979"/>
                      <a:pt x="9907" y="16004"/>
                      <a:pt x="9874" y="16054"/>
                    </a:cubicBezTo>
                    <a:cubicBezTo>
                      <a:pt x="9774" y="16120"/>
                      <a:pt x="9774" y="16254"/>
                      <a:pt x="9841" y="16321"/>
                    </a:cubicBezTo>
                    <a:lnTo>
                      <a:pt x="9941" y="16421"/>
                    </a:lnTo>
                    <a:cubicBezTo>
                      <a:pt x="10107" y="16587"/>
                      <a:pt x="10308" y="16754"/>
                      <a:pt x="10508" y="16921"/>
                    </a:cubicBezTo>
                    <a:cubicBezTo>
                      <a:pt x="10541" y="16921"/>
                      <a:pt x="10574" y="16954"/>
                      <a:pt x="10641" y="16954"/>
                    </a:cubicBezTo>
                    <a:cubicBezTo>
                      <a:pt x="10708" y="16954"/>
                      <a:pt x="10741" y="16921"/>
                      <a:pt x="10808" y="16854"/>
                    </a:cubicBezTo>
                    <a:cubicBezTo>
                      <a:pt x="10875" y="16788"/>
                      <a:pt x="10841" y="16654"/>
                      <a:pt x="10741" y="16587"/>
                    </a:cubicBezTo>
                    <a:cubicBezTo>
                      <a:pt x="10574" y="16421"/>
                      <a:pt x="10408" y="16287"/>
                      <a:pt x="10241" y="16120"/>
                    </a:cubicBezTo>
                    <a:lnTo>
                      <a:pt x="10174" y="16054"/>
                    </a:lnTo>
                    <a:cubicBezTo>
                      <a:pt x="10124" y="16004"/>
                      <a:pt x="10066" y="15979"/>
                      <a:pt x="10012" y="15979"/>
                    </a:cubicBezTo>
                    <a:close/>
                    <a:moveTo>
                      <a:pt x="16869" y="16853"/>
                    </a:moveTo>
                    <a:cubicBezTo>
                      <a:pt x="16835" y="16853"/>
                      <a:pt x="16803" y="16864"/>
                      <a:pt x="16779" y="16888"/>
                    </a:cubicBezTo>
                    <a:cubicBezTo>
                      <a:pt x="16545" y="17054"/>
                      <a:pt x="16345" y="17188"/>
                      <a:pt x="16078" y="17288"/>
                    </a:cubicBezTo>
                    <a:cubicBezTo>
                      <a:pt x="15978" y="17355"/>
                      <a:pt x="15945" y="17455"/>
                      <a:pt x="15978" y="17555"/>
                    </a:cubicBezTo>
                    <a:cubicBezTo>
                      <a:pt x="16012" y="17655"/>
                      <a:pt x="16078" y="17688"/>
                      <a:pt x="16178" y="17688"/>
                    </a:cubicBezTo>
                    <a:lnTo>
                      <a:pt x="16245" y="17688"/>
                    </a:lnTo>
                    <a:cubicBezTo>
                      <a:pt x="16512" y="17555"/>
                      <a:pt x="16779" y="17421"/>
                      <a:pt x="17012" y="17221"/>
                    </a:cubicBezTo>
                    <a:cubicBezTo>
                      <a:pt x="17112" y="17154"/>
                      <a:pt x="17112" y="17054"/>
                      <a:pt x="17046" y="16954"/>
                    </a:cubicBezTo>
                    <a:cubicBezTo>
                      <a:pt x="17003" y="16890"/>
                      <a:pt x="16932" y="16853"/>
                      <a:pt x="16869" y="16853"/>
                    </a:cubicBezTo>
                    <a:close/>
                    <a:moveTo>
                      <a:pt x="11362" y="16975"/>
                    </a:moveTo>
                    <a:cubicBezTo>
                      <a:pt x="11279" y="16975"/>
                      <a:pt x="11192" y="17013"/>
                      <a:pt x="11142" y="17088"/>
                    </a:cubicBezTo>
                    <a:cubicBezTo>
                      <a:pt x="11108" y="17188"/>
                      <a:pt x="11142" y="17321"/>
                      <a:pt x="11242" y="17355"/>
                    </a:cubicBezTo>
                    <a:cubicBezTo>
                      <a:pt x="11475" y="17488"/>
                      <a:pt x="11742" y="17621"/>
                      <a:pt x="12042" y="17722"/>
                    </a:cubicBezTo>
                    <a:lnTo>
                      <a:pt x="12109" y="17722"/>
                    </a:lnTo>
                    <a:cubicBezTo>
                      <a:pt x="12176" y="17722"/>
                      <a:pt x="12276" y="17688"/>
                      <a:pt x="12309" y="17588"/>
                    </a:cubicBezTo>
                    <a:cubicBezTo>
                      <a:pt x="12342" y="17488"/>
                      <a:pt x="12276" y="17355"/>
                      <a:pt x="12176" y="17321"/>
                    </a:cubicBezTo>
                    <a:cubicBezTo>
                      <a:pt x="11909" y="17221"/>
                      <a:pt x="11675" y="17121"/>
                      <a:pt x="11442" y="16988"/>
                    </a:cubicBezTo>
                    <a:cubicBezTo>
                      <a:pt x="11417" y="16979"/>
                      <a:pt x="11390" y="16975"/>
                      <a:pt x="11362" y="16975"/>
                    </a:cubicBezTo>
                    <a:close/>
                    <a:moveTo>
                      <a:pt x="12889" y="17546"/>
                    </a:moveTo>
                    <a:cubicBezTo>
                      <a:pt x="12801" y="17546"/>
                      <a:pt x="12709" y="17611"/>
                      <a:pt x="12709" y="17722"/>
                    </a:cubicBezTo>
                    <a:cubicBezTo>
                      <a:pt x="12676" y="17822"/>
                      <a:pt x="12743" y="17922"/>
                      <a:pt x="12843" y="17955"/>
                    </a:cubicBezTo>
                    <a:cubicBezTo>
                      <a:pt x="13143" y="18022"/>
                      <a:pt x="13410" y="18055"/>
                      <a:pt x="13710" y="18088"/>
                    </a:cubicBezTo>
                    <a:cubicBezTo>
                      <a:pt x="13843" y="18088"/>
                      <a:pt x="13910" y="17988"/>
                      <a:pt x="13944" y="17888"/>
                    </a:cubicBezTo>
                    <a:cubicBezTo>
                      <a:pt x="13944" y="17788"/>
                      <a:pt x="13843" y="17688"/>
                      <a:pt x="13743" y="17655"/>
                    </a:cubicBezTo>
                    <a:cubicBezTo>
                      <a:pt x="13477" y="17655"/>
                      <a:pt x="13210" y="17621"/>
                      <a:pt x="12943" y="17555"/>
                    </a:cubicBezTo>
                    <a:cubicBezTo>
                      <a:pt x="12926" y="17549"/>
                      <a:pt x="12908" y="17546"/>
                      <a:pt x="12889" y="17546"/>
                    </a:cubicBezTo>
                    <a:close/>
                    <a:moveTo>
                      <a:pt x="15397" y="17546"/>
                    </a:moveTo>
                    <a:cubicBezTo>
                      <a:pt x="15380" y="17546"/>
                      <a:pt x="15362" y="17549"/>
                      <a:pt x="15345" y="17555"/>
                    </a:cubicBezTo>
                    <a:cubicBezTo>
                      <a:pt x="15078" y="17588"/>
                      <a:pt x="14811" y="17655"/>
                      <a:pt x="14544" y="17655"/>
                    </a:cubicBezTo>
                    <a:cubicBezTo>
                      <a:pt x="14411" y="17688"/>
                      <a:pt x="14344" y="17788"/>
                      <a:pt x="14344" y="17888"/>
                    </a:cubicBezTo>
                    <a:cubicBezTo>
                      <a:pt x="14344" y="17988"/>
                      <a:pt x="14444" y="18088"/>
                      <a:pt x="14544" y="18088"/>
                    </a:cubicBezTo>
                    <a:lnTo>
                      <a:pt x="14577" y="18088"/>
                    </a:lnTo>
                    <a:cubicBezTo>
                      <a:pt x="14878" y="18055"/>
                      <a:pt x="15144" y="18022"/>
                      <a:pt x="15445" y="17955"/>
                    </a:cubicBezTo>
                    <a:cubicBezTo>
                      <a:pt x="15545" y="17922"/>
                      <a:pt x="15611" y="17822"/>
                      <a:pt x="15578" y="17688"/>
                    </a:cubicBezTo>
                    <a:cubicBezTo>
                      <a:pt x="15551" y="17606"/>
                      <a:pt x="15478" y="17546"/>
                      <a:pt x="15397" y="17546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 rot="10511101">
              <a:off x="499854" y="4093646"/>
              <a:ext cx="91981" cy="34899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 rot="10511101">
              <a:off x="463359" y="4021457"/>
              <a:ext cx="27352" cy="80086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 rot="10511101">
              <a:off x="363415" y="4079148"/>
              <a:ext cx="70963" cy="44683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 rot="10511101">
              <a:off x="413646" y="4047049"/>
              <a:ext cx="32063" cy="63101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 rot="10511101">
              <a:off x="483256" y="4076928"/>
              <a:ext cx="46258" cy="39578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 rot="-795868">
              <a:off x="624470" y="4482660"/>
              <a:ext cx="91980" cy="34898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 rot="-795868">
              <a:off x="732135" y="4499006"/>
              <a:ext cx="27351" cy="80084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 rot="-795868">
              <a:off x="781741" y="4465667"/>
              <a:ext cx="70962" cy="44682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 rot="-795868">
              <a:off x="774109" y="4483623"/>
              <a:ext cx="32062" cy="63100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-795868">
              <a:off x="688475" y="4488740"/>
              <a:ext cx="46258" cy="39577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7" name="Google Shape;97;p2"/>
          <p:cNvSpPr/>
          <p:nvPr/>
        </p:nvSpPr>
        <p:spPr>
          <a:xfrm>
            <a:off x="145227" y="2179850"/>
            <a:ext cx="167650" cy="151350"/>
          </a:xfrm>
          <a:custGeom>
            <a:avLst/>
            <a:gdLst/>
            <a:ahLst/>
            <a:cxnLst/>
            <a:rect l="l" t="t" r="r" b="b"/>
            <a:pathLst>
              <a:path w="6706" h="6054" extrusionOk="0">
                <a:moveTo>
                  <a:pt x="4111" y="1"/>
                </a:moveTo>
                <a:cubicBezTo>
                  <a:pt x="2616" y="1"/>
                  <a:pt x="3103" y="2251"/>
                  <a:pt x="3103" y="2251"/>
                </a:cubicBezTo>
                <a:cubicBezTo>
                  <a:pt x="3103" y="2251"/>
                  <a:pt x="1921" y="1257"/>
                  <a:pt x="1055" y="1257"/>
                </a:cubicBezTo>
                <a:cubicBezTo>
                  <a:pt x="602" y="1257"/>
                  <a:pt x="236" y="1528"/>
                  <a:pt x="167" y="2351"/>
                </a:cubicBezTo>
                <a:cubicBezTo>
                  <a:pt x="0" y="4586"/>
                  <a:pt x="4971" y="6054"/>
                  <a:pt x="4971" y="6054"/>
                </a:cubicBezTo>
                <a:cubicBezTo>
                  <a:pt x="4971" y="6054"/>
                  <a:pt x="6705" y="317"/>
                  <a:pt x="4337" y="16"/>
                </a:cubicBezTo>
                <a:cubicBezTo>
                  <a:pt x="4257" y="6"/>
                  <a:pt x="4182" y="1"/>
                  <a:pt x="4111" y="1"/>
                </a:cubicBezTo>
                <a:close/>
              </a:path>
            </a:pathLst>
          </a:custGeom>
          <a:solidFill>
            <a:srgbClr val="F0575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8539463" y="4949818"/>
            <a:ext cx="506635" cy="102953"/>
          </a:xfrm>
          <a:custGeom>
            <a:avLst/>
            <a:gdLst/>
            <a:ahLst/>
            <a:cxnLst/>
            <a:rect l="l" t="t" r="r" b="b"/>
            <a:pathLst>
              <a:path w="32602" h="6625" extrusionOk="0">
                <a:moveTo>
                  <a:pt x="19043" y="0"/>
                </a:moveTo>
                <a:cubicBezTo>
                  <a:pt x="18971" y="0"/>
                  <a:pt x="18905" y="19"/>
                  <a:pt x="18847" y="60"/>
                </a:cubicBezTo>
                <a:cubicBezTo>
                  <a:pt x="17913" y="694"/>
                  <a:pt x="16479" y="3763"/>
                  <a:pt x="16479" y="3763"/>
                </a:cubicBezTo>
                <a:cubicBezTo>
                  <a:pt x="16479" y="3763"/>
                  <a:pt x="15011" y="360"/>
                  <a:pt x="14077" y="360"/>
                </a:cubicBezTo>
                <a:cubicBezTo>
                  <a:pt x="13177" y="360"/>
                  <a:pt x="10942" y="3929"/>
                  <a:pt x="10942" y="3929"/>
                </a:cubicBezTo>
                <a:cubicBezTo>
                  <a:pt x="10942" y="3929"/>
                  <a:pt x="8462" y="624"/>
                  <a:pt x="7481" y="624"/>
                </a:cubicBezTo>
                <a:cubicBezTo>
                  <a:pt x="7401" y="624"/>
                  <a:pt x="7330" y="646"/>
                  <a:pt x="7272" y="694"/>
                </a:cubicBezTo>
                <a:cubicBezTo>
                  <a:pt x="6539" y="1327"/>
                  <a:pt x="5304" y="4263"/>
                  <a:pt x="5304" y="4263"/>
                </a:cubicBezTo>
                <a:cubicBezTo>
                  <a:pt x="5304" y="4263"/>
                  <a:pt x="2385" y="839"/>
                  <a:pt x="1439" y="839"/>
                </a:cubicBezTo>
                <a:cubicBezTo>
                  <a:pt x="1354" y="839"/>
                  <a:pt x="1284" y="867"/>
                  <a:pt x="1235" y="927"/>
                </a:cubicBezTo>
                <a:cubicBezTo>
                  <a:pt x="601" y="1694"/>
                  <a:pt x="1" y="6531"/>
                  <a:pt x="1" y="6531"/>
                </a:cubicBezTo>
                <a:cubicBezTo>
                  <a:pt x="1" y="6531"/>
                  <a:pt x="11140" y="6625"/>
                  <a:pt x="20315" y="6625"/>
                </a:cubicBezTo>
                <a:cubicBezTo>
                  <a:pt x="26622" y="6625"/>
                  <a:pt x="32000" y="6581"/>
                  <a:pt x="32190" y="6431"/>
                </a:cubicBezTo>
                <a:cubicBezTo>
                  <a:pt x="32601" y="6083"/>
                  <a:pt x="31002" y="4"/>
                  <a:pt x="30040" y="4"/>
                </a:cubicBezTo>
                <a:cubicBezTo>
                  <a:pt x="29987" y="4"/>
                  <a:pt x="29937" y="22"/>
                  <a:pt x="29889" y="60"/>
                </a:cubicBezTo>
                <a:cubicBezTo>
                  <a:pt x="28988" y="827"/>
                  <a:pt x="27920" y="3696"/>
                  <a:pt x="27920" y="3696"/>
                </a:cubicBezTo>
                <a:cubicBezTo>
                  <a:pt x="27920" y="3696"/>
                  <a:pt x="26005" y="169"/>
                  <a:pt x="25019" y="169"/>
                </a:cubicBezTo>
                <a:cubicBezTo>
                  <a:pt x="24972" y="169"/>
                  <a:pt x="24927" y="177"/>
                  <a:pt x="24885" y="193"/>
                </a:cubicBezTo>
                <a:cubicBezTo>
                  <a:pt x="23984" y="560"/>
                  <a:pt x="22617" y="4063"/>
                  <a:pt x="22617" y="4063"/>
                </a:cubicBezTo>
                <a:cubicBezTo>
                  <a:pt x="22617" y="4063"/>
                  <a:pt x="20103" y="0"/>
                  <a:pt x="190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8561226" y="4977294"/>
            <a:ext cx="461880" cy="67801"/>
          </a:xfrm>
          <a:custGeom>
            <a:avLst/>
            <a:gdLst/>
            <a:ahLst/>
            <a:cxnLst/>
            <a:rect l="l" t="t" r="r" b="b"/>
            <a:pathLst>
              <a:path w="29722" h="4363" extrusionOk="0">
                <a:moveTo>
                  <a:pt x="18192" y="1"/>
                </a:moveTo>
                <a:cubicBezTo>
                  <a:pt x="18142" y="1"/>
                  <a:pt x="18107" y="16"/>
                  <a:pt x="18080" y="26"/>
                </a:cubicBezTo>
                <a:cubicBezTo>
                  <a:pt x="17646" y="227"/>
                  <a:pt x="15912" y="2495"/>
                  <a:pt x="15145" y="3496"/>
                </a:cubicBezTo>
                <a:cubicBezTo>
                  <a:pt x="14411" y="2328"/>
                  <a:pt x="13043" y="160"/>
                  <a:pt x="12509" y="93"/>
                </a:cubicBezTo>
                <a:cubicBezTo>
                  <a:pt x="12483" y="84"/>
                  <a:pt x="12458" y="80"/>
                  <a:pt x="12436" y="80"/>
                </a:cubicBezTo>
                <a:cubicBezTo>
                  <a:pt x="12374" y="80"/>
                  <a:pt x="12325" y="111"/>
                  <a:pt x="12276" y="160"/>
                </a:cubicBezTo>
                <a:cubicBezTo>
                  <a:pt x="11942" y="460"/>
                  <a:pt x="10341" y="2695"/>
                  <a:pt x="9808" y="3429"/>
                </a:cubicBezTo>
                <a:cubicBezTo>
                  <a:pt x="7806" y="1528"/>
                  <a:pt x="6639" y="560"/>
                  <a:pt x="6405" y="560"/>
                </a:cubicBezTo>
                <a:cubicBezTo>
                  <a:pt x="6399" y="560"/>
                  <a:pt x="6393" y="560"/>
                  <a:pt x="6387" y="560"/>
                </a:cubicBezTo>
                <a:cubicBezTo>
                  <a:pt x="5623" y="560"/>
                  <a:pt x="4667" y="2637"/>
                  <a:pt x="4237" y="3696"/>
                </a:cubicBezTo>
                <a:cubicBezTo>
                  <a:pt x="3503" y="2695"/>
                  <a:pt x="1902" y="694"/>
                  <a:pt x="1235" y="660"/>
                </a:cubicBezTo>
                <a:cubicBezTo>
                  <a:pt x="1135" y="660"/>
                  <a:pt x="1001" y="727"/>
                  <a:pt x="935" y="794"/>
                </a:cubicBezTo>
                <a:cubicBezTo>
                  <a:pt x="468" y="1361"/>
                  <a:pt x="67" y="3829"/>
                  <a:pt x="34" y="4129"/>
                </a:cubicBezTo>
                <a:cubicBezTo>
                  <a:pt x="1" y="4229"/>
                  <a:pt x="101" y="4330"/>
                  <a:pt x="201" y="4363"/>
                </a:cubicBezTo>
                <a:lnTo>
                  <a:pt x="234" y="4363"/>
                </a:lnTo>
                <a:cubicBezTo>
                  <a:pt x="334" y="4363"/>
                  <a:pt x="434" y="4296"/>
                  <a:pt x="434" y="4196"/>
                </a:cubicBezTo>
                <a:cubicBezTo>
                  <a:pt x="601" y="3195"/>
                  <a:pt x="935" y="1494"/>
                  <a:pt x="1235" y="1094"/>
                </a:cubicBezTo>
                <a:cubicBezTo>
                  <a:pt x="1635" y="1127"/>
                  <a:pt x="3003" y="2728"/>
                  <a:pt x="4103" y="4229"/>
                </a:cubicBezTo>
                <a:cubicBezTo>
                  <a:pt x="4152" y="4278"/>
                  <a:pt x="4201" y="4309"/>
                  <a:pt x="4250" y="4309"/>
                </a:cubicBezTo>
                <a:cubicBezTo>
                  <a:pt x="4268" y="4309"/>
                  <a:pt x="4286" y="4305"/>
                  <a:pt x="4304" y="4296"/>
                </a:cubicBezTo>
                <a:cubicBezTo>
                  <a:pt x="4370" y="4296"/>
                  <a:pt x="4437" y="4263"/>
                  <a:pt x="4470" y="4196"/>
                </a:cubicBezTo>
                <a:cubicBezTo>
                  <a:pt x="5071" y="2628"/>
                  <a:pt x="5971" y="960"/>
                  <a:pt x="6338" y="960"/>
                </a:cubicBezTo>
                <a:cubicBezTo>
                  <a:pt x="6605" y="1061"/>
                  <a:pt x="8240" y="2528"/>
                  <a:pt x="9707" y="3896"/>
                </a:cubicBezTo>
                <a:cubicBezTo>
                  <a:pt x="9731" y="3920"/>
                  <a:pt x="9771" y="3943"/>
                  <a:pt x="9816" y="3943"/>
                </a:cubicBezTo>
                <a:cubicBezTo>
                  <a:pt x="9835" y="3943"/>
                  <a:pt x="9855" y="3939"/>
                  <a:pt x="9874" y="3929"/>
                </a:cubicBezTo>
                <a:cubicBezTo>
                  <a:pt x="9941" y="3929"/>
                  <a:pt x="9974" y="3896"/>
                  <a:pt x="10008" y="3863"/>
                </a:cubicBezTo>
                <a:cubicBezTo>
                  <a:pt x="10842" y="2695"/>
                  <a:pt x="12109" y="927"/>
                  <a:pt x="12476" y="527"/>
                </a:cubicBezTo>
                <a:cubicBezTo>
                  <a:pt x="12843" y="760"/>
                  <a:pt x="14011" y="2462"/>
                  <a:pt x="14945" y="3963"/>
                </a:cubicBezTo>
                <a:cubicBezTo>
                  <a:pt x="14978" y="4029"/>
                  <a:pt x="15045" y="4063"/>
                  <a:pt x="15111" y="4063"/>
                </a:cubicBezTo>
                <a:cubicBezTo>
                  <a:pt x="15178" y="4063"/>
                  <a:pt x="15245" y="4029"/>
                  <a:pt x="15278" y="3996"/>
                </a:cubicBezTo>
                <a:cubicBezTo>
                  <a:pt x="16512" y="2395"/>
                  <a:pt x="17880" y="660"/>
                  <a:pt x="18214" y="427"/>
                </a:cubicBezTo>
                <a:cubicBezTo>
                  <a:pt x="18614" y="594"/>
                  <a:pt x="19981" y="2395"/>
                  <a:pt x="21049" y="4029"/>
                </a:cubicBezTo>
                <a:cubicBezTo>
                  <a:pt x="21082" y="4063"/>
                  <a:pt x="21149" y="4096"/>
                  <a:pt x="21216" y="4096"/>
                </a:cubicBezTo>
                <a:cubicBezTo>
                  <a:pt x="21282" y="4096"/>
                  <a:pt x="21349" y="4063"/>
                  <a:pt x="21382" y="4029"/>
                </a:cubicBezTo>
                <a:cubicBezTo>
                  <a:pt x="22350" y="2762"/>
                  <a:pt x="23451" y="1361"/>
                  <a:pt x="23751" y="1061"/>
                </a:cubicBezTo>
                <a:cubicBezTo>
                  <a:pt x="23984" y="1261"/>
                  <a:pt x="24618" y="2095"/>
                  <a:pt x="25018" y="2628"/>
                </a:cubicBezTo>
                <a:cubicBezTo>
                  <a:pt x="25840" y="3702"/>
                  <a:pt x="26063" y="3999"/>
                  <a:pt x="26282" y="3999"/>
                </a:cubicBezTo>
                <a:cubicBezTo>
                  <a:pt x="26295" y="3999"/>
                  <a:pt x="26307" y="3998"/>
                  <a:pt x="26319" y="3996"/>
                </a:cubicBezTo>
                <a:cubicBezTo>
                  <a:pt x="26519" y="3963"/>
                  <a:pt x="26686" y="3729"/>
                  <a:pt x="27287" y="2895"/>
                </a:cubicBezTo>
                <a:cubicBezTo>
                  <a:pt x="27720" y="2261"/>
                  <a:pt x="28287" y="1394"/>
                  <a:pt x="28621" y="1227"/>
                </a:cubicBezTo>
                <a:cubicBezTo>
                  <a:pt x="28854" y="1294"/>
                  <a:pt x="29155" y="2462"/>
                  <a:pt x="29288" y="3662"/>
                </a:cubicBezTo>
                <a:cubicBezTo>
                  <a:pt x="29321" y="3796"/>
                  <a:pt x="29422" y="3863"/>
                  <a:pt x="29522" y="3863"/>
                </a:cubicBezTo>
                <a:cubicBezTo>
                  <a:pt x="29655" y="3863"/>
                  <a:pt x="29722" y="3729"/>
                  <a:pt x="29722" y="3629"/>
                </a:cubicBezTo>
                <a:cubicBezTo>
                  <a:pt x="29655" y="3062"/>
                  <a:pt x="29388" y="1194"/>
                  <a:pt x="28821" y="860"/>
                </a:cubicBezTo>
                <a:cubicBezTo>
                  <a:pt x="28754" y="827"/>
                  <a:pt x="28688" y="810"/>
                  <a:pt x="28621" y="810"/>
                </a:cubicBezTo>
                <a:cubicBezTo>
                  <a:pt x="28554" y="810"/>
                  <a:pt x="28488" y="827"/>
                  <a:pt x="28421" y="860"/>
                </a:cubicBezTo>
                <a:cubicBezTo>
                  <a:pt x="28054" y="1061"/>
                  <a:pt x="27554" y="1728"/>
                  <a:pt x="26920" y="2628"/>
                </a:cubicBezTo>
                <a:cubicBezTo>
                  <a:pt x="26686" y="2995"/>
                  <a:pt x="26386" y="3429"/>
                  <a:pt x="26286" y="3529"/>
                </a:cubicBezTo>
                <a:cubicBezTo>
                  <a:pt x="26119" y="3362"/>
                  <a:pt x="25686" y="2795"/>
                  <a:pt x="25352" y="2361"/>
                </a:cubicBezTo>
                <a:cubicBezTo>
                  <a:pt x="24440" y="1135"/>
                  <a:pt x="24039" y="616"/>
                  <a:pt x="23734" y="616"/>
                </a:cubicBezTo>
                <a:cubicBezTo>
                  <a:pt x="23682" y="616"/>
                  <a:pt x="23632" y="631"/>
                  <a:pt x="23584" y="660"/>
                </a:cubicBezTo>
                <a:cubicBezTo>
                  <a:pt x="23284" y="860"/>
                  <a:pt x="21816" y="2762"/>
                  <a:pt x="21249" y="3529"/>
                </a:cubicBezTo>
                <a:cubicBezTo>
                  <a:pt x="19102" y="378"/>
                  <a:pt x="18447" y="1"/>
                  <a:pt x="18192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138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1"/>
          <p:cNvSpPr/>
          <p:nvPr/>
        </p:nvSpPr>
        <p:spPr>
          <a:xfrm rot="10800000">
            <a:off x="-28965" y="-44992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3" name="Google Shape;943;p21"/>
          <p:cNvSpPr/>
          <p:nvPr/>
        </p:nvSpPr>
        <p:spPr>
          <a:xfrm rot="10800000">
            <a:off x="-64973" y="-81160"/>
            <a:ext cx="2594724" cy="1510584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4" name="Google Shape;944;p21"/>
          <p:cNvSpPr/>
          <p:nvPr/>
        </p:nvSpPr>
        <p:spPr>
          <a:xfrm rot="5400000" flipH="1">
            <a:off x="7677597" y="3624316"/>
            <a:ext cx="1801349" cy="1500279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5" name="Google Shape;945;p21"/>
          <p:cNvSpPr txBox="1">
            <a:spLocks noGrp="1"/>
          </p:cNvSpPr>
          <p:nvPr>
            <p:ph type="ctrTitle"/>
          </p:nvPr>
        </p:nvSpPr>
        <p:spPr>
          <a:xfrm>
            <a:off x="1437033" y="1483175"/>
            <a:ext cx="2409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6" name="Google Shape;946;p21"/>
          <p:cNvSpPr txBox="1">
            <a:spLocks noGrp="1"/>
          </p:cNvSpPr>
          <p:nvPr>
            <p:ph type="subTitle" idx="1"/>
          </p:nvPr>
        </p:nvSpPr>
        <p:spPr>
          <a:xfrm>
            <a:off x="1437033" y="1876700"/>
            <a:ext cx="3044700" cy="5970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7" name="Google Shape;947;p21"/>
          <p:cNvSpPr txBox="1">
            <a:spLocks noGrp="1"/>
          </p:cNvSpPr>
          <p:nvPr>
            <p:ph type="ctrTitle" idx="2"/>
          </p:nvPr>
        </p:nvSpPr>
        <p:spPr>
          <a:xfrm>
            <a:off x="1437033" y="2600434"/>
            <a:ext cx="2409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8" name="Google Shape;948;p21"/>
          <p:cNvSpPr txBox="1">
            <a:spLocks noGrp="1"/>
          </p:cNvSpPr>
          <p:nvPr>
            <p:ph type="subTitle" idx="3"/>
          </p:nvPr>
        </p:nvSpPr>
        <p:spPr>
          <a:xfrm>
            <a:off x="1437033" y="2987512"/>
            <a:ext cx="3044700" cy="5970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9" name="Google Shape;949;p21"/>
          <p:cNvSpPr txBox="1">
            <a:spLocks noGrp="1"/>
          </p:cNvSpPr>
          <p:nvPr>
            <p:ph type="ctrTitle" idx="4"/>
          </p:nvPr>
        </p:nvSpPr>
        <p:spPr>
          <a:xfrm>
            <a:off x="1437033" y="3730562"/>
            <a:ext cx="2409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0" name="Google Shape;950;p21"/>
          <p:cNvSpPr txBox="1">
            <a:spLocks noGrp="1"/>
          </p:cNvSpPr>
          <p:nvPr>
            <p:ph type="subTitle" idx="5"/>
          </p:nvPr>
        </p:nvSpPr>
        <p:spPr>
          <a:xfrm>
            <a:off x="1437033" y="4119150"/>
            <a:ext cx="3044700" cy="5970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1" name="Google Shape;951;p21"/>
          <p:cNvSpPr txBox="1">
            <a:spLocks noGrp="1"/>
          </p:cNvSpPr>
          <p:nvPr>
            <p:ph type="ctrTitle" idx="6"/>
          </p:nvPr>
        </p:nvSpPr>
        <p:spPr>
          <a:xfrm>
            <a:off x="5598008" y="1483175"/>
            <a:ext cx="26073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2" name="Google Shape;952;p21"/>
          <p:cNvSpPr txBox="1">
            <a:spLocks noGrp="1"/>
          </p:cNvSpPr>
          <p:nvPr>
            <p:ph type="subTitle" idx="7"/>
          </p:nvPr>
        </p:nvSpPr>
        <p:spPr>
          <a:xfrm>
            <a:off x="5598008" y="1876700"/>
            <a:ext cx="3044700" cy="5970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3" name="Google Shape;953;p21"/>
          <p:cNvSpPr txBox="1">
            <a:spLocks noGrp="1"/>
          </p:cNvSpPr>
          <p:nvPr>
            <p:ph type="ctrTitle" idx="8"/>
          </p:nvPr>
        </p:nvSpPr>
        <p:spPr>
          <a:xfrm>
            <a:off x="5598008" y="2600433"/>
            <a:ext cx="2404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4" name="Google Shape;954;p21"/>
          <p:cNvSpPr txBox="1">
            <a:spLocks noGrp="1"/>
          </p:cNvSpPr>
          <p:nvPr>
            <p:ph type="subTitle" idx="9"/>
          </p:nvPr>
        </p:nvSpPr>
        <p:spPr>
          <a:xfrm>
            <a:off x="5598008" y="2987512"/>
            <a:ext cx="3044700" cy="5970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5" name="Google Shape;955;p21"/>
          <p:cNvSpPr txBox="1">
            <a:spLocks noGrp="1"/>
          </p:cNvSpPr>
          <p:nvPr>
            <p:ph type="ctrTitle" idx="13"/>
          </p:nvPr>
        </p:nvSpPr>
        <p:spPr>
          <a:xfrm>
            <a:off x="5598008" y="3730560"/>
            <a:ext cx="2404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6" name="Google Shape;956;p21"/>
          <p:cNvSpPr txBox="1">
            <a:spLocks noGrp="1"/>
          </p:cNvSpPr>
          <p:nvPr>
            <p:ph type="subTitle" idx="14"/>
          </p:nvPr>
        </p:nvSpPr>
        <p:spPr>
          <a:xfrm>
            <a:off x="5598008" y="4119150"/>
            <a:ext cx="3044700" cy="5970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7" name="Google Shape;957;p21"/>
          <p:cNvSpPr/>
          <p:nvPr/>
        </p:nvSpPr>
        <p:spPr>
          <a:xfrm flipH="1">
            <a:off x="6666258" y="-8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8" name="Google Shape;958;p21"/>
          <p:cNvSpPr/>
          <p:nvPr/>
        </p:nvSpPr>
        <p:spPr>
          <a:xfrm flipH="1">
            <a:off x="8764580" y="2284432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9" name="Google Shape;959;p21"/>
          <p:cNvSpPr/>
          <p:nvPr/>
        </p:nvSpPr>
        <p:spPr>
          <a:xfrm flipH="1">
            <a:off x="6720765" y="4957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0" name="Google Shape;960;p21"/>
          <p:cNvSpPr/>
          <p:nvPr/>
        </p:nvSpPr>
        <p:spPr>
          <a:xfrm flipH="1">
            <a:off x="948719" y="4957282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1" name="Google Shape;961;p21"/>
          <p:cNvSpPr/>
          <p:nvPr/>
        </p:nvSpPr>
        <p:spPr>
          <a:xfrm flipH="1">
            <a:off x="117165" y="35720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2" name="Google Shape;962;p21"/>
          <p:cNvSpPr/>
          <p:nvPr/>
        </p:nvSpPr>
        <p:spPr>
          <a:xfrm flipH="1">
            <a:off x="8764580" y="5037282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3" name="Google Shape;963;p21"/>
          <p:cNvSpPr/>
          <p:nvPr/>
        </p:nvSpPr>
        <p:spPr>
          <a:xfrm flipH="1">
            <a:off x="948719" y="7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4" name="Google Shape;964;p21"/>
          <p:cNvSpPr/>
          <p:nvPr/>
        </p:nvSpPr>
        <p:spPr>
          <a:xfrm flipH="1">
            <a:off x="-2" y="1116515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5" name="Google Shape;965;p21"/>
          <p:cNvSpPr/>
          <p:nvPr/>
        </p:nvSpPr>
        <p:spPr>
          <a:xfrm flipH="1">
            <a:off x="7444714" y="5721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66" name="Google Shape;966;p21"/>
          <p:cNvGrpSpPr/>
          <p:nvPr/>
        </p:nvGrpSpPr>
        <p:grpSpPr>
          <a:xfrm rot="-1409023">
            <a:off x="-384815" y="4466749"/>
            <a:ext cx="757311" cy="864575"/>
            <a:chOff x="5585712" y="137416"/>
            <a:chExt cx="757289" cy="864550"/>
          </a:xfrm>
        </p:grpSpPr>
        <p:sp>
          <p:nvSpPr>
            <p:cNvPr id="967" name="Google Shape;967;p21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21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21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21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4" name="Google Shape;994;p21"/>
          <p:cNvGrpSpPr/>
          <p:nvPr/>
        </p:nvGrpSpPr>
        <p:grpSpPr>
          <a:xfrm>
            <a:off x="8388225" y="150350"/>
            <a:ext cx="527400" cy="735075"/>
            <a:chOff x="3553100" y="1256250"/>
            <a:chExt cx="527400" cy="735075"/>
          </a:xfrm>
        </p:grpSpPr>
        <p:sp>
          <p:nvSpPr>
            <p:cNvPr id="995" name="Google Shape;995;p21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6" name="Google Shape;996;p21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7" name="Google Shape;997;p21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21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9" name="Google Shape;999;p21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0" name="Google Shape;1000;p21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01" name="Google Shape;1001;p21"/>
          <p:cNvSpPr txBox="1">
            <a:spLocks noGrp="1"/>
          </p:cNvSpPr>
          <p:nvPr>
            <p:ph type="title" idx="15"/>
          </p:nvPr>
        </p:nvSpPr>
        <p:spPr>
          <a:xfrm>
            <a:off x="571500" y="624312"/>
            <a:ext cx="7198200" cy="5109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1002" name="Google Shape;1002;p21"/>
          <p:cNvGrpSpPr/>
          <p:nvPr/>
        </p:nvGrpSpPr>
        <p:grpSpPr>
          <a:xfrm rot="2062403">
            <a:off x="8605508" y="3456368"/>
            <a:ext cx="1031291" cy="913277"/>
            <a:chOff x="1343200" y="1432100"/>
            <a:chExt cx="1031261" cy="913250"/>
          </a:xfrm>
        </p:grpSpPr>
        <p:sp>
          <p:nvSpPr>
            <p:cNvPr id="1003" name="Google Shape;1003;p2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04" name="Google Shape;1004;p2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05" name="Google Shape;1005;p2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32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5">
              <a:buClr>
                <a:srgbClr val="000000"/>
              </a:buClr>
            </a:pPr>
            <a:fld id="{B1CF2E77-4E87-4338-A6B2-93E833A84A3C}" type="datetimeFigureOut">
              <a:rPr lang="en-US" sz="1400" ker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5">
                <a:buClr>
                  <a:srgbClr val="000000"/>
                </a:buClr>
              </a:pPr>
              <a:t>5/24/2025</a:t>
            </a:fld>
            <a:endParaRPr lang="en-US" sz="1400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5">
              <a:buClr>
                <a:srgbClr val="000000"/>
              </a:buClr>
            </a:pPr>
            <a:endParaRPr lang="en-US" sz="1400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5">
              <a:buClr>
                <a:srgbClr val="000000"/>
              </a:buClr>
            </a:pPr>
            <a:fld id="{796E19DA-92E0-4635-8627-DEB5FDE3EBA8}" type="slidenum">
              <a:rPr lang="en-US" sz="1400" ker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5">
                <a:buClr>
                  <a:srgbClr val="000000"/>
                </a:buClr>
              </a:pPr>
              <a:t>‹#›</a:t>
            </a:fld>
            <a:endParaRPr lang="en-US" sz="1400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94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720000" y="2112200"/>
            <a:ext cx="2505600" cy="5589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5951450" y="2112200"/>
            <a:ext cx="2505600" cy="5589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5951447" y="2599822"/>
            <a:ext cx="2505600" cy="10107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720175" y="2599822"/>
            <a:ext cx="2505600" cy="10107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8385210" y="1098473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-297325" y="331263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6592427" y="-302278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4137074"/>
            <a:ext cx="9144000" cy="1010679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8157148" y="2749525"/>
            <a:ext cx="1006460" cy="2407938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589607" y="4209534"/>
            <a:ext cx="7677721" cy="96374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34400" y="2752225"/>
            <a:ext cx="1006460" cy="2407938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/>
          <p:nvPr/>
        </p:nvSpPr>
        <p:spPr>
          <a:xfrm rot="10800000">
            <a:off x="4064691" y="4209527"/>
            <a:ext cx="809260" cy="256125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607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2EE">
            <a:alpha val="317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anga One"/>
              <a:buNone/>
              <a:defRPr sz="30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35606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10" Type="http://schemas.openxmlformats.org/officeDocument/2006/relationships/image" Target="../media/image5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jpeg"/><Relationship Id="rId11" Type="http://schemas.openxmlformats.org/officeDocument/2006/relationships/image" Target="../media/image3.png"/><Relationship Id="rId5" Type="http://schemas.openxmlformats.org/officeDocument/2006/relationships/audio" Target="../media/audio1.wav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842"/>
            <a:ext cx="9220200" cy="5151341"/>
          </a:xfrm>
          <a:prstGeom prst="rect">
            <a:avLst/>
          </a:prstGeom>
        </p:spPr>
      </p:pic>
      <p:pic>
        <p:nvPicPr>
          <p:cNvPr id="199" name="happy-ukulele-74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9600" y="-781050"/>
            <a:ext cx="609600" cy="6096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250" y="177764"/>
            <a:ext cx="1173108" cy="5624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50733" y="1428750"/>
            <a:ext cx="4495800" cy="214526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itchFamily="66" charset="0"/>
              </a:rPr>
              <a:t>REVIEW 6</a:t>
            </a:r>
          </a:p>
          <a:p>
            <a:pPr algn="ctr"/>
            <a:r>
              <a:rPr lang="en-GB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itchFamily="66" charset="0"/>
              </a:rPr>
              <a:t>PART 4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67181"/>
            <a:ext cx="2960132" cy="29601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32" y="1428750"/>
            <a:ext cx="820482" cy="71397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70988">
            <a:off x="6559483" y="526466"/>
            <a:ext cx="1835793" cy="183579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70988">
            <a:off x="3535355" y="2517613"/>
            <a:ext cx="1219399" cy="12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3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5" name="breeze.wav"/>
          </p:stSnd>
        </p:sndAc>
      </p:transition>
    </mc:Choice>
    <mc:Fallback>
      <p:transition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" b="13425"/>
          <a:stretch/>
        </p:blipFill>
        <p:spPr>
          <a:xfrm>
            <a:off x="-76200" y="0"/>
            <a:ext cx="9220200" cy="516632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6200" y="57150"/>
            <a:ext cx="8906158" cy="5029200"/>
          </a:xfrm>
          <a:prstGeom prst="roundRect">
            <a:avLst/>
          </a:prstGeom>
          <a:solidFill>
            <a:schemeClr val="tx1">
              <a:alpha val="7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225" y="107792"/>
            <a:ext cx="1173108" cy="5624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8588" y="87994"/>
            <a:ext cx="361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1. Look and circle.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779" y="682001"/>
            <a:ext cx="8001000" cy="161269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4800" y="2591365"/>
            <a:ext cx="84085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Tom was 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on the mountain 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/ 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at the tower  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yesterday.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Sara was 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in class 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/ 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on a trip 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last week.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We were at the 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bridge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/ 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castle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last month.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They were in 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Vietnam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/ 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Egypt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last week.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We were at the 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temple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/ 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castle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yesterday.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33600" y="2666679"/>
            <a:ext cx="2438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09800" y="3105150"/>
            <a:ext cx="1143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19600" y="3562350"/>
            <a:ext cx="914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267200" y="3969742"/>
            <a:ext cx="914400" cy="382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139764" y="4420309"/>
            <a:ext cx="1051235" cy="382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39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3" name="breeze.wav"/>
          </p:stSnd>
        </p:sndAc>
      </p:transition>
    </mc:Choice>
    <mc:Fallback>
      <p:transition>
        <p:sndAc>
          <p:stSnd>
            <p:snd r:embed="rId3" name="breez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" b="13425"/>
          <a:stretch/>
        </p:blipFill>
        <p:spPr>
          <a:xfrm>
            <a:off x="-76200" y="0"/>
            <a:ext cx="9220200" cy="516632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6200" y="57150"/>
            <a:ext cx="8906158" cy="5029200"/>
          </a:xfrm>
          <a:prstGeom prst="roundRect">
            <a:avLst/>
          </a:prstGeom>
          <a:solidFill>
            <a:schemeClr val="tx1">
              <a:alpha val="7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225" y="107792"/>
            <a:ext cx="1173108" cy="5624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8588" y="87994"/>
            <a:ext cx="361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2. Write and say.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74" y="673632"/>
            <a:ext cx="3941426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3015168"/>
            <a:ext cx="2352675" cy="2291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2322921"/>
            <a:ext cx="2819400" cy="2983814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462741" y="4155382"/>
            <a:ext cx="3005001" cy="838200"/>
          </a:xfrm>
          <a:prstGeom prst="wedgeRoundRectCallout">
            <a:avLst>
              <a:gd name="adj1" fmla="val -59272"/>
              <a:gd name="adj2" fmla="val -49888"/>
              <a:gd name="adj3" fmla="val 16667"/>
            </a:avLst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Where were you last summer?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4810674" y="469831"/>
            <a:ext cx="3180252" cy="1234725"/>
          </a:xfrm>
          <a:prstGeom prst="wedgeRoundRectCallout">
            <a:avLst>
              <a:gd name="adj1" fmla="val 57335"/>
              <a:gd name="adj2" fmla="val 40627"/>
              <a:gd name="adj3" fmla="val 16667"/>
            </a:avLst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 was in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Nha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Trang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. There was a long beach.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28874" y="3419103"/>
            <a:ext cx="3005001" cy="579335"/>
          </a:xfrm>
          <a:prstGeom prst="wedgeRoundRectCallout">
            <a:avLst>
              <a:gd name="adj1" fmla="val -58145"/>
              <a:gd name="adj2" fmla="val 50177"/>
              <a:gd name="adj3" fmla="val 16667"/>
            </a:avLst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How was your trip?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5029200" y="1827569"/>
            <a:ext cx="2373312" cy="579335"/>
          </a:xfrm>
          <a:prstGeom prst="wedgeRoundRectCallout">
            <a:avLst>
              <a:gd name="adj1" fmla="val 56370"/>
              <a:gd name="adj2" fmla="val 37024"/>
              <a:gd name="adj3" fmla="val 16667"/>
            </a:avLst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It was cool.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91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3" name="breeze.wav"/>
          </p:stSnd>
        </p:sndAc>
      </p:transition>
    </mc:Choice>
    <mc:Fallback>
      <p:transition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" b="13425"/>
          <a:stretch/>
        </p:blipFill>
        <p:spPr>
          <a:xfrm>
            <a:off x="-81408" y="-19852"/>
            <a:ext cx="9220200" cy="516632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0992" y="37298"/>
            <a:ext cx="8906158" cy="5029200"/>
          </a:xfrm>
          <a:prstGeom prst="roundRect">
            <a:avLst/>
          </a:prstGeom>
          <a:solidFill>
            <a:schemeClr val="tx1">
              <a:alpha val="7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225" y="107792"/>
            <a:ext cx="1173108" cy="5624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8588" y="87994"/>
            <a:ext cx="361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3. Look and write.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2286000" y="2908905"/>
            <a:ext cx="5087252" cy="1234725"/>
          </a:xfrm>
          <a:prstGeom prst="wedgeRoundRectCallout">
            <a:avLst>
              <a:gd name="adj1" fmla="val 57335"/>
              <a:gd name="adj2" fmla="val 40627"/>
              <a:gd name="adj3" fmla="val 16667"/>
            </a:avLst>
          </a:prstGeom>
          <a:solidFill>
            <a:schemeClr val="tx1">
              <a:alpha val="86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My trip to Vietnam was awesome. I was in Hanoi in May. The weather was cool. I was in …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588" y="897314"/>
            <a:ext cx="8134350" cy="1276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686988" y="2530858"/>
            <a:ext cx="1524000" cy="321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2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3" name="breeze.wav"/>
          </p:stSnd>
        </p:sndAc>
      </p:transition>
    </mc:Choice>
    <mc:Fallback>
      <p:transition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" b="13425"/>
          <a:stretch/>
        </p:blipFill>
        <p:spPr>
          <a:xfrm>
            <a:off x="-81408" y="-19852"/>
            <a:ext cx="9220200" cy="516632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19200" y="590550"/>
            <a:ext cx="7049655" cy="4267200"/>
          </a:xfrm>
          <a:prstGeom prst="roundRect">
            <a:avLst/>
          </a:prstGeom>
          <a:solidFill>
            <a:schemeClr val="tx1">
              <a:alpha val="91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250" y="177764"/>
            <a:ext cx="1173108" cy="5624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DF6FF1-3AE2-7AE3-6C57-0EA4BE703AC2}"/>
              </a:ext>
            </a:extLst>
          </p:cNvPr>
          <p:cNvSpPr txBox="1"/>
          <p:nvPr/>
        </p:nvSpPr>
        <p:spPr>
          <a:xfrm>
            <a:off x="1490495" y="840643"/>
            <a:ext cx="6620210" cy="802942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chemeClr val="accent2"/>
              </a:buClr>
              <a:buSzPts val="3000"/>
              <a:buFont typeface="Changa One"/>
              <a:buNone/>
              <a:defRPr sz="30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pPr algn="ctr" defTabSz="914355">
              <a:buClr>
                <a:srgbClr val="F7AE54"/>
              </a:buClr>
            </a:pPr>
            <a:r>
              <a:rPr lang="en-GB" sz="3200" b="1" kern="0" spc="3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REVIEW 6 – PART 4</a:t>
            </a:r>
            <a:endParaRPr lang="en-US" sz="3200" b="1" kern="0" spc="300" dirty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8C7ABC-BA6C-E5E6-DCB7-4EE18A54F8FC}"/>
              </a:ext>
            </a:extLst>
          </p:cNvPr>
          <p:cNvSpPr txBox="1"/>
          <p:nvPr/>
        </p:nvSpPr>
        <p:spPr>
          <a:xfrm>
            <a:off x="1332345" y="1643585"/>
            <a:ext cx="6936510" cy="2979535"/>
          </a:xfrm>
          <a:prstGeom prst="round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5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x-none" sz="2400" kern="0" spc="3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Arial"/>
                <a:sym typeface="Arial"/>
              </a:rPr>
              <a:t>What we learnt today</a:t>
            </a:r>
            <a:r>
              <a:rPr lang="en-US" sz="2400" kern="0" spc="3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Arial"/>
                <a:sym typeface="Arial"/>
              </a:rPr>
              <a:t>:</a:t>
            </a:r>
          </a:p>
          <a:p>
            <a:pPr defTabSz="914355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en-GB" sz="2400" kern="0" spc="3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Arial"/>
                <a:sym typeface="Arial"/>
              </a:rPr>
              <a:t>Structure:</a:t>
            </a:r>
          </a:p>
          <a:p>
            <a:pPr marL="457200" indent="-457200" defTabSz="914355">
              <a:spcBef>
                <a:spcPts val="300"/>
              </a:spcBef>
              <a:spcAft>
                <a:spcPts val="300"/>
              </a:spcAft>
              <a:buClr>
                <a:schemeClr val="bg2">
                  <a:lumMod val="50000"/>
                </a:schemeClr>
              </a:buClr>
              <a:buAutoNum type="arabicPeriod"/>
            </a:pPr>
            <a:r>
              <a:rPr lang="en-GB" sz="2400" kern="0" spc="3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Arial"/>
                <a:sym typeface="Arial"/>
              </a:rPr>
              <a:t>Where were you last summer?</a:t>
            </a:r>
          </a:p>
          <a:p>
            <a:pPr marL="342900" indent="-342900" defTabSz="914355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Tx/>
              <a:buChar char="-"/>
            </a:pPr>
            <a:r>
              <a:rPr lang="en-GB" sz="2400" kern="0" spc="3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Arial"/>
                <a:sym typeface="Arial"/>
              </a:rPr>
              <a:t>I was in Egypt.</a:t>
            </a:r>
          </a:p>
          <a:p>
            <a:pPr defTabSz="914355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en-GB" sz="2400" kern="0" spc="3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Arial"/>
                <a:sym typeface="Arial"/>
              </a:rPr>
              <a:t>2. How were your trip?</a:t>
            </a:r>
          </a:p>
          <a:p>
            <a:pPr defTabSz="914355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en-GB" sz="2400" kern="0" spc="3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Arial"/>
                <a:sym typeface="Arial"/>
              </a:rPr>
              <a:t>- It was cool.</a:t>
            </a:r>
            <a:endParaRPr lang="en-US" sz="2400" kern="0" spc="3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91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3" name="breeze.wav"/>
          </p:stSnd>
        </p:sndAc>
      </p:transition>
    </mc:Choice>
    <mc:Fallback>
      <p:transition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2222E-6 3.82716E-6 L 4.72222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8717" y="1203798"/>
            <a:ext cx="1675149" cy="560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331" y="71762"/>
            <a:ext cx="8677340" cy="86445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56" y="525640"/>
            <a:ext cx="1270149" cy="591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667000" y="2454493"/>
            <a:ext cx="4169454" cy="17543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36" tIns="45718" rIns="91436" bIns="45718">
            <a:spAutoFit/>
          </a:bodyPr>
          <a:lstStyle/>
          <a:p>
            <a:pPr algn="ctr" defTabSz="814414">
              <a:spcBef>
                <a:spcPct val="50000"/>
              </a:spcBef>
              <a:buClr>
                <a:srgbClr val="000000"/>
              </a:buClr>
            </a:pPr>
            <a:r>
              <a:rPr lang="en-US" altLang="zh-CN" sz="5400" b="1" kern="0" dirty="0">
                <a:solidFill>
                  <a:srgbClr val="F7AE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黑体" panose="02010609060101010101" pitchFamily="2" charset="-122"/>
                <a:sym typeface="Arial"/>
              </a:rPr>
              <a:t>Thank you &amp; goodbye!</a:t>
            </a:r>
            <a:endParaRPr lang="zh-CN" altLang="en-US" sz="5400" b="1" kern="0" dirty="0">
              <a:solidFill>
                <a:srgbClr val="F7AE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黑体" panose="02010609060101010101" pitchFamily="2" charset="-122"/>
              <a:sym typeface="Arial"/>
            </a:endParaRPr>
          </a:p>
        </p:txBody>
      </p:sp>
      <p:pic>
        <p:nvPicPr>
          <p:cNvPr id="2" name="🎵 Mr. Sunny Face - Wayne Jones 🎧 No Copyright Music 🎶 YouTube Audio Libr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498859" y="655755"/>
            <a:ext cx="330894" cy="3308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43" y="89916"/>
            <a:ext cx="1072451" cy="51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4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5" name="breeze.wav"/>
          </p:stSnd>
        </p:sndAc>
      </p:transition>
    </mc:Choice>
    <mc:Fallback>
      <p:transition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10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1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4534" grpId="0" animBg="1"/>
    </p:bldLst>
  </p:timing>
</p:sld>
</file>

<file path=ppt/theme/theme1.xml><?xml version="1.0" encoding="utf-8"?>
<a:theme xmlns:a="http://schemas.openxmlformats.org/drawingml/2006/main" name="It's Springtime! MK Plan by Slidesgo">
  <a:themeElements>
    <a:clrScheme name="Simple Light">
      <a:dk1>
        <a:srgbClr val="FFFFFF"/>
      </a:dk1>
      <a:lt1>
        <a:srgbClr val="261D2A"/>
      </a:lt1>
      <a:dk2>
        <a:srgbClr val="4597CE"/>
      </a:dk2>
      <a:lt2>
        <a:srgbClr val="A9CF54"/>
      </a:lt2>
      <a:accent1>
        <a:srgbClr val="EDD674"/>
      </a:accent1>
      <a:accent2>
        <a:srgbClr val="F7AE54"/>
      </a:accent2>
      <a:accent3>
        <a:srgbClr val="F088A2"/>
      </a:accent3>
      <a:accent4>
        <a:srgbClr val="CA5673"/>
      </a:accent4>
      <a:accent5>
        <a:srgbClr val="A56D96"/>
      </a:accent5>
      <a:accent6>
        <a:srgbClr val="89B542"/>
      </a:accent6>
      <a:hlink>
        <a:srgbClr val="261D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4652</TotalTime>
  <Words>163</Words>
  <Application>Microsoft Office PowerPoint</Application>
  <PresentationFormat>On-screen Show (16:9)</PresentationFormat>
  <Paragraphs>24</Paragraphs>
  <Slides>6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Catamaran</vt:lpstr>
      <vt:lpstr>Changa One</vt:lpstr>
      <vt:lpstr>Russo One</vt:lpstr>
      <vt:lpstr>Arial</vt:lpstr>
      <vt:lpstr>Calibri</vt:lpstr>
      <vt:lpstr>Comic Sans MS</vt:lpstr>
      <vt:lpstr>Montserrat</vt:lpstr>
      <vt:lpstr>Roboto</vt:lpstr>
      <vt:lpstr>It's Springtime! MK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174</cp:revision>
  <dcterms:created xsi:type="dcterms:W3CDTF">2023-03-31T02:14:44Z</dcterms:created>
  <dcterms:modified xsi:type="dcterms:W3CDTF">2025-05-24T14:39:50Z</dcterms:modified>
</cp:coreProperties>
</file>