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6" r:id="rId2"/>
    <p:sldId id="303" r:id="rId3"/>
    <p:sldId id="304" r:id="rId4"/>
    <p:sldId id="319" r:id="rId5"/>
    <p:sldId id="274" r:id="rId6"/>
    <p:sldId id="314" r:id="rId7"/>
    <p:sldId id="322" r:id="rId8"/>
    <p:sldId id="308" r:id="rId9"/>
    <p:sldId id="309" r:id="rId10"/>
    <p:sldId id="302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ivvic" panose="020B0604020202020204" charset="0"/>
      <p:regular r:id="rId16"/>
      <p:bold r:id="rId17"/>
      <p:italic r:id="rId18"/>
      <p:boldItalic r:id="rId19"/>
    </p:embeddedFont>
    <p:embeddedFont>
      <p:font typeface="Livvic Bold" panose="020B0604020202020204" charset="0"/>
      <p:regular r:id="rId20"/>
    </p:embeddedFont>
    <p:embeddedFont>
      <p:font typeface="Livvic Bold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1953"/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22" autoAdjust="0"/>
  </p:normalViewPr>
  <p:slideViewPr>
    <p:cSldViewPr>
      <p:cViewPr varScale="1">
        <p:scale>
          <a:sx n="55" d="100"/>
          <a:sy n="55" d="100"/>
        </p:scale>
        <p:origin x="682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dán tường trượt tuyết mùa đông K0001">
            <a:extLst>
              <a:ext uri="{FF2B5EF4-FFF2-40B4-BE49-F238E27FC236}">
                <a16:creationId xmlns:a16="http://schemas.microsoft.com/office/drawing/2014/main" id="{E7AF3561-9DC5-4BB2-8988-C47DD9C6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 bwMode="auto">
          <a:xfrm>
            <a:off x="139752" y="342900"/>
            <a:ext cx="18288000" cy="102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14D4B18B-049D-49D7-A76A-6FE30287B7F8}"/>
              </a:ext>
            </a:extLst>
          </p:cNvPr>
          <p:cNvSpPr txBox="1"/>
          <p:nvPr/>
        </p:nvSpPr>
        <p:spPr>
          <a:xfrm>
            <a:off x="816859" y="676170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12" name="Google Shape;590;p24">
            <a:extLst>
              <a:ext uri="{FF2B5EF4-FFF2-40B4-BE49-F238E27FC236}">
                <a16:creationId xmlns:a16="http://schemas.microsoft.com/office/drawing/2014/main" id="{643801C6-749C-4087-9995-B410C3A162D1}"/>
              </a:ext>
            </a:extLst>
          </p:cNvPr>
          <p:cNvSpPr txBox="1">
            <a:spLocks/>
          </p:cNvSpPr>
          <p:nvPr/>
        </p:nvSpPr>
        <p:spPr>
          <a:xfrm>
            <a:off x="2209800" y="1028700"/>
            <a:ext cx="12192000" cy="7992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</a:t>
            </a:r>
          </a:p>
          <a:p>
            <a:pPr>
              <a:spcBef>
                <a:spcPts val="0"/>
              </a:spcBef>
            </a:pPr>
            <a:endParaRPr lang="en-US" sz="6000" b="1" dirty="0">
              <a:solidFill>
                <a:srgbClr val="0B44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HỮU ÍCH</a:t>
            </a: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b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Julie ideas | art wall kids, how to draw hands, kids playing football">
            <a:extLst>
              <a:ext uri="{FF2B5EF4-FFF2-40B4-BE49-F238E27FC236}">
                <a16:creationId xmlns:a16="http://schemas.microsoft.com/office/drawing/2014/main" id="{D7926022-C0FC-4D05-A74D-5FAAE817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8364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EACA2BE-7E28-4E50-BB65-3408931DBC0C}"/>
              </a:ext>
            </a:extLst>
          </p:cNvPr>
          <p:cNvSpPr txBox="1"/>
          <p:nvPr/>
        </p:nvSpPr>
        <p:spPr>
          <a:xfrm>
            <a:off x="569813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C0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36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2498EA-A402-4189-979C-E1471BB942E2}"/>
              </a:ext>
            </a:extLst>
          </p:cNvPr>
          <p:cNvGrpSpPr/>
          <p:nvPr/>
        </p:nvGrpSpPr>
        <p:grpSpPr>
          <a:xfrm>
            <a:off x="2971800" y="832012"/>
            <a:ext cx="14480814" cy="6184192"/>
            <a:chOff x="-1335971" y="-1250372"/>
            <a:chExt cx="14934338" cy="82455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FECCFF-52E1-4E93-91EB-9E5D77577AFA}"/>
                </a:ext>
              </a:extLst>
            </p:cNvPr>
            <p:cNvSpPr txBox="1"/>
            <p:nvPr/>
          </p:nvSpPr>
          <p:spPr>
            <a:xfrm>
              <a:off x="-785865" y="942278"/>
              <a:ext cx="14384232" cy="60529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Nêu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in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theo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nguyên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lí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lặp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lại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mĩ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thuật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 được nền trang trí giấy gói quà với in hình từ rau, củ, quả.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Giới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thiệu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nêu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cảm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23483-D6EB-403D-AB3B-6D40B50A3665}"/>
                </a:ext>
              </a:extLst>
            </p:cNvPr>
            <p:cNvSpPr txBox="1"/>
            <p:nvPr/>
          </p:nvSpPr>
          <p:spPr>
            <a:xfrm>
              <a:off x="-1335971" y="-1250372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FF0000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FF0000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FF0000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FF0000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FF0000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0">
            <a:extLst>
              <a:ext uri="{FF2B5EF4-FFF2-40B4-BE49-F238E27FC236}">
                <a16:creationId xmlns:a16="http://schemas.microsoft.com/office/drawing/2014/main" id="{54A5E0F5-C7E8-47B2-A22A-C39FB8AC1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2297938"/>
            <a:ext cx="748117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C993E800-03CF-4A97-85F0-E114BC1AF1AF}"/>
              </a:ext>
            </a:extLst>
          </p:cNvPr>
          <p:cNvSpPr txBox="1"/>
          <p:nvPr/>
        </p:nvSpPr>
        <p:spPr>
          <a:xfrm>
            <a:off x="304800" y="321183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6" name="Hình ảnh 5" descr="Ảnh có chứa sản vật, thực phẩm, rau củ, trong nhà&#10;&#10;Mô tả được tạo tự động">
            <a:extLst>
              <a:ext uri="{FF2B5EF4-FFF2-40B4-BE49-F238E27FC236}">
                <a16:creationId xmlns:a16="http://schemas.microsoft.com/office/drawing/2014/main" id="{92BDE133-72A0-E384-2722-4F39115F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" b="15175"/>
          <a:stretch/>
        </p:blipFill>
        <p:spPr>
          <a:xfrm>
            <a:off x="8123431" y="5465687"/>
            <a:ext cx="4828393" cy="2954413"/>
          </a:xfrm>
          <a:prstGeom prst="rect">
            <a:avLst/>
          </a:prstGeom>
        </p:spPr>
      </p:pic>
      <p:pic>
        <p:nvPicPr>
          <p:cNvPr id="8" name="Hình ảnh 7" descr="Ảnh có chứa vải vóc, trang phục, Tác phẩm nghệ thuật của trẻ con, giấy bọc&#10;&#10;Mô tả được tạo tự động">
            <a:extLst>
              <a:ext uri="{FF2B5EF4-FFF2-40B4-BE49-F238E27FC236}">
                <a16:creationId xmlns:a16="http://schemas.microsoft.com/office/drawing/2014/main" id="{9BCFC753-63DF-AC76-DC2C-A005250FD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774" y="1169210"/>
            <a:ext cx="4806622" cy="3593290"/>
          </a:xfrm>
          <a:prstGeom prst="rect">
            <a:avLst/>
          </a:prstGeom>
        </p:spPr>
      </p:pic>
      <p:pic>
        <p:nvPicPr>
          <p:cNvPr id="10" name="Hình ảnh 9" descr="Ảnh có chứa tác phẩm nghệ thuật, mẫu&#10;&#10;Mô tả được tạo tự động">
            <a:extLst>
              <a:ext uri="{FF2B5EF4-FFF2-40B4-BE49-F238E27FC236}">
                <a16:creationId xmlns:a16="http://schemas.microsoft.com/office/drawing/2014/main" id="{B1E9C976-747B-5321-0473-34A00C1D31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t="4400" r="11601" b="55601"/>
          <a:stretch/>
        </p:blipFill>
        <p:spPr>
          <a:xfrm>
            <a:off x="13202197" y="1169210"/>
            <a:ext cx="4869538" cy="3593290"/>
          </a:xfrm>
          <a:prstGeom prst="rect">
            <a:avLst/>
          </a:prstGeom>
        </p:spPr>
      </p:pic>
      <p:pic>
        <p:nvPicPr>
          <p:cNvPr id="21" name="Hình ảnh 20" descr="Ảnh có chứa ớt ngọt, rau củ, hạt tiêu, sản vật&#10;&#10;Mô tả được tạo tự động">
            <a:extLst>
              <a:ext uri="{FF2B5EF4-FFF2-40B4-BE49-F238E27FC236}">
                <a16:creationId xmlns:a16="http://schemas.microsoft.com/office/drawing/2014/main" id="{383E2CAA-4BAA-4BF5-ABA5-C1DD6422F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789" y="5465686"/>
            <a:ext cx="5191325" cy="29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-f16-zpc.zdn.vn/5082480821776988691/9a656a03f59c27c27e8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89932" l="4102" r="40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893"/>
          <a:stretch/>
        </p:blipFill>
        <p:spPr bwMode="auto">
          <a:xfrm>
            <a:off x="990600" y="-317863"/>
            <a:ext cx="4467498" cy="49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-f2-zpc.zdn.vn/936110690657224325/97766b09f49626c87f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4" b="89971" l="4297" r="96172">
                        <a14:foregroundMark x1="61992" y1="41570" x2="88320" y2="65552"/>
                        <a14:foregroundMark x1="42266" y1="64099" x2="55937" y2="64099"/>
                        <a14:backgroundMark x1="13555" y1="60683" x2="43047" y2="14608"/>
                        <a14:backgroundMark x1="27773" y1="82703" x2="69883" y2="78779"/>
                        <a14:backgroundMark x1="56992" y1="23474" x2="50938" y2="3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686300"/>
            <a:ext cx="9924324" cy="53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o nhựa an toàn cho bé tập cắt | Shopee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0476" l="9707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5" b="10426"/>
          <a:stretch/>
        </p:blipFill>
        <p:spPr bwMode="auto">
          <a:xfrm rot="20352656">
            <a:off x="1034359" y="1052701"/>
            <a:ext cx="5200650" cy="42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b-f16-zpc.zdn.vn/5082480821776988691/9a656a03f59c27c27e8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4966" l="36914" r="93672">
                        <a14:foregroundMark x1="38594" y1="53072" x2="52305" y2="55119"/>
                        <a14:foregroundMark x1="37891" y1="61433" x2="51836" y2="59300"/>
                        <a14:backgroundMark x1="62383" y1="39420" x2="57109" y2="76621"/>
                        <a14:backgroundMark x1="87383" y1="47782" x2="88359" y2="76109"/>
                        <a14:backgroundMark x1="59023" y1="74061" x2="67695" y2="9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60" r="12277"/>
          <a:stretch/>
        </p:blipFill>
        <p:spPr bwMode="auto">
          <a:xfrm>
            <a:off x="5085806" y="-342900"/>
            <a:ext cx="5505994" cy="49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ao nhựa an toàn cho bé tập cắt | Shopee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0476" l="9707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5" b="10426"/>
          <a:stretch/>
        </p:blipFill>
        <p:spPr bwMode="auto">
          <a:xfrm rot="20352656">
            <a:off x="7991474" y="6386703"/>
            <a:ext cx="5200650" cy="42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3378732" y="1038225"/>
            <a:ext cx="1130322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 KIẾN TẠO KIẾN THỨC - KĨ NĂNG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FCA9E8DD-4C38-4800-9672-117A19BF5847}"/>
              </a:ext>
            </a:extLst>
          </p:cNvPr>
          <p:cNvSpPr txBox="1"/>
          <p:nvPr/>
        </p:nvSpPr>
        <p:spPr>
          <a:xfrm>
            <a:off x="457200" y="7161193"/>
            <a:ext cx="468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34A3BF91-2FBD-4965-A622-62C1AE42843C}"/>
              </a:ext>
            </a:extLst>
          </p:cNvPr>
          <p:cNvSpPr txBox="1"/>
          <p:nvPr/>
        </p:nvSpPr>
        <p:spPr>
          <a:xfrm>
            <a:off x="5867400" y="70485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F067C9AD-EE3F-4A25-B25F-CE752AF59E0A}"/>
              </a:ext>
            </a:extLst>
          </p:cNvPr>
          <p:cNvSpPr txBox="1"/>
          <p:nvPr/>
        </p:nvSpPr>
        <p:spPr>
          <a:xfrm>
            <a:off x="11734800" y="7048500"/>
            <a:ext cx="5848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In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rau củ, thực phẩm, trong nhà, thực vật&#10;&#10;Mô tả được tạo tự động">
            <a:extLst>
              <a:ext uri="{FF2B5EF4-FFF2-40B4-BE49-F238E27FC236}">
                <a16:creationId xmlns:a16="http://schemas.microsoft.com/office/drawing/2014/main" id="{EA985A66-6174-FF82-1438-8ED0185FD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07036"/>
            <a:ext cx="4762500" cy="3990975"/>
          </a:xfrm>
          <a:prstGeom prst="rect">
            <a:avLst/>
          </a:prstGeom>
        </p:spPr>
      </p:pic>
      <p:pic>
        <p:nvPicPr>
          <p:cNvPr id="9" name="Hình ảnh 8" descr="Ảnh có chứa hoa hồng, Ngày lễ tình nhân, Quà cưới, thiệp chúc mừng&#10;&#10;Mô tả được tạo tự động">
            <a:extLst>
              <a:ext uri="{FF2B5EF4-FFF2-40B4-BE49-F238E27FC236}">
                <a16:creationId xmlns:a16="http://schemas.microsoft.com/office/drawing/2014/main" id="{918C76D1-B8B2-E906-7D9C-E17D8124E2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1699"/>
          <a:stretch/>
        </p:blipFill>
        <p:spPr>
          <a:xfrm>
            <a:off x="5301443" y="2781300"/>
            <a:ext cx="5583810" cy="3990975"/>
          </a:xfrm>
          <a:prstGeom prst="rect">
            <a:avLst/>
          </a:prstGeom>
        </p:spPr>
      </p:pic>
      <p:pic>
        <p:nvPicPr>
          <p:cNvPr id="2050" name="Picture 2" descr="https://b-f13-zpc.zdn.vn/6609951376256724054/fa1ce34a7cd5ae8bf7c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897" y="2781300"/>
            <a:ext cx="3697701" cy="26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-f16-zpc.zdn.vn/7289018669975500886/9a8c6b00f59f27c17e8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"/>
          <a:stretch/>
        </p:blipFill>
        <p:spPr bwMode="auto">
          <a:xfrm>
            <a:off x="14401800" y="4014799"/>
            <a:ext cx="3767545" cy="27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8-zpc.zdn.vn/1205622650860455367/a8517927ddb80fe656a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9"/>
          <a:stretch/>
        </p:blipFill>
        <p:spPr bwMode="auto">
          <a:xfrm>
            <a:off x="2895601" y="1631992"/>
            <a:ext cx="11353800" cy="793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EDC8A1E6-60CF-7088-00C5-D26BA186A04D}"/>
              </a:ext>
            </a:extLst>
          </p:cNvPr>
          <p:cNvSpPr txBox="1"/>
          <p:nvPr/>
        </p:nvSpPr>
        <p:spPr>
          <a:xfrm>
            <a:off x="2590800" y="447717"/>
            <a:ext cx="140970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Sản phẩm tham khảo 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578884829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1221693-8A63-3895-7C9E-AACA74A0A8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7987629" cy="56769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F65C127-45BC-DB0A-0BAF-995AEC6FB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828800"/>
            <a:ext cx="8616482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53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3F4160-49EF-4F1C-A8A7-346983E0B20E}"/>
              </a:ext>
            </a:extLst>
          </p:cNvPr>
          <p:cNvSpPr txBox="1">
            <a:spLocks/>
          </p:cNvSpPr>
          <p:nvPr/>
        </p:nvSpPr>
        <p:spPr bwMode="auto">
          <a:xfrm>
            <a:off x="685800" y="4991100"/>
            <a:ext cx="118455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A4)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9559C8E-72AF-413E-A113-017E3F4E4423}"/>
              </a:ext>
            </a:extLst>
          </p:cNvPr>
          <p:cNvGrpSpPr/>
          <p:nvPr/>
        </p:nvGrpSpPr>
        <p:grpSpPr>
          <a:xfrm>
            <a:off x="4572000" y="2171700"/>
            <a:ext cx="13332583" cy="3621446"/>
            <a:chOff x="-78841" y="0"/>
            <a:chExt cx="13794643" cy="48285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9AE2EB-4293-42F5-9D85-24EEE48766EC}"/>
                </a:ext>
              </a:extLst>
            </p:cNvPr>
            <p:cNvSpPr txBox="1"/>
            <p:nvPr/>
          </p:nvSpPr>
          <p:spPr>
            <a:xfrm>
              <a:off x="-78841" y="1579841"/>
              <a:ext cx="13794643" cy="32487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bạn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nhé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!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254</Words>
  <Application>Microsoft Office PowerPoint</Application>
  <PresentationFormat>Custom</PresentationFormat>
  <Paragraphs>36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Livvic Bold Bold</vt:lpstr>
      <vt:lpstr>Livvic Bold</vt:lpstr>
      <vt:lpstr>Calibri</vt:lpstr>
      <vt:lpstr>Livvic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tham gia giao thông  (T2)</dc:title>
  <dc:subject>Chủ đề 11</dc:subject>
  <dc:creator>Tr. Trương Huyền</dc:creator>
  <cp:lastModifiedBy>Techsi.vn</cp:lastModifiedBy>
  <cp:revision>282</cp:revision>
  <dcterms:created xsi:type="dcterms:W3CDTF">2006-08-16T00:00:00Z</dcterms:created>
  <dcterms:modified xsi:type="dcterms:W3CDTF">2025-05-12T08:50:51Z</dcterms:modified>
  <dc:identifier>DAEwasUvSSg</dc:identifier>
</cp:coreProperties>
</file>