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1"/>
  </p:notesMasterIdLst>
  <p:sldIdLst>
    <p:sldId id="354" r:id="rId2"/>
    <p:sldId id="355" r:id="rId3"/>
    <p:sldId id="348" r:id="rId4"/>
    <p:sldId id="359" r:id="rId5"/>
    <p:sldId id="345" r:id="rId6"/>
    <p:sldId id="350" r:id="rId7"/>
    <p:sldId id="360" r:id="rId8"/>
    <p:sldId id="361" r:id="rId9"/>
    <p:sldId id="363" r:id="rId10"/>
    <p:sldId id="364" r:id="rId11"/>
    <p:sldId id="365" r:id="rId12"/>
    <p:sldId id="366" r:id="rId13"/>
    <p:sldId id="367" r:id="rId14"/>
    <p:sldId id="368" r:id="rId15"/>
    <p:sldId id="370" r:id="rId16"/>
    <p:sldId id="371" r:id="rId17"/>
    <p:sldId id="372" r:id="rId18"/>
    <p:sldId id="373" r:id="rId19"/>
    <p:sldId id="374" r:id="rId20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2"/>
      <p:bold r:id="rId23"/>
    </p:embeddedFont>
    <p:embeddedFont>
      <p:font typeface="Barlow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ulpen One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ộ ảnh nền màn hình khóa đẹp cho iPhone 6, 6S - Tết Trung Thu King D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 b="17037"/>
          <a:stretch/>
        </p:blipFill>
        <p:spPr bwMode="auto">
          <a:xfrm>
            <a:off x="2017986" y="1608084"/>
            <a:ext cx="5181600" cy="35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1920966" y="886768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600188" y="369144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68" t="22310" r="14068" b="55681"/>
          <a:stretch/>
        </p:blipFill>
        <p:spPr>
          <a:xfrm>
            <a:off x="262756" y="683171"/>
            <a:ext cx="861575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5" t="51307" r="13019" b="4648"/>
          <a:stretch/>
        </p:blipFill>
        <p:spPr>
          <a:xfrm>
            <a:off x="1378715" y="432611"/>
            <a:ext cx="6386569" cy="45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278517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292772" y="1429406"/>
            <a:ext cx="6011918" cy="278524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1468" y="232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 mô hình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giấy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bìa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5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2249"/>
          </a:xfrm>
          <a:prstGeom prst="rect">
            <a:avLst/>
          </a:prstGeom>
        </p:spPr>
      </p:pic>
      <p:pic>
        <p:nvPicPr>
          <p:cNvPr id="3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3" y="1261242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958" y="533219"/>
            <a:ext cx="760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787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9" t="51015" r="45327" b="21305"/>
          <a:stretch/>
        </p:blipFill>
        <p:spPr>
          <a:xfrm>
            <a:off x="4651578" y="2202940"/>
            <a:ext cx="3915479" cy="283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79" t="12955" r="10692" b="49587"/>
          <a:stretch/>
        </p:blipFill>
        <p:spPr>
          <a:xfrm>
            <a:off x="325820" y="94593"/>
            <a:ext cx="4151587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66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194360" y="295894"/>
            <a:ext cx="4150555" cy="619431"/>
          </a:xfrm>
          <a:prstGeom prst="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1417" y="1528489"/>
            <a:ext cx="7261166" cy="2220188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thích 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nào?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phù hợp để sử dụng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hình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được tạo ra từ những hình khối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 tạo </a:t>
            </a:r>
            <a:r>
              <a:rPr lang="en-US" altLang="zh-CN" sz="20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được thể hiện như thế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muốn điều chỉnh gì để sản phẩm hoàn thiện và đẹp hơn?</a:t>
            </a:r>
          </a:p>
        </p:txBody>
      </p:sp>
    </p:spTree>
    <p:extLst>
      <p:ext uri="{BB962C8B-B14F-4D97-AF65-F5344CB8AC3E}">
        <p14:creationId xmlns:p14="http://schemas.microsoft.com/office/powerpoint/2010/main" val="12257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5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49821" y="1157914"/>
            <a:ext cx="5990896" cy="1031956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 chức cho HS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xếp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khu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vườn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nhỏ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nhóm</a:t>
            </a:r>
            <a:endParaRPr lang="vi-VN" altLang="zh-CN" sz="2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89988" y="2426469"/>
            <a:ext cx="7119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sử dụng vật liệu nào để tạo </a:t>
            </a:r>
            <a:r>
              <a:rPr lang="en-US" altLang="zh-CN" sz="2000" b="1" dirty="0" err="1">
                <a:solidFill>
                  <a:srgbClr val="7030A0"/>
                </a:solidFill>
              </a:rPr>
              <a:t>cây</a:t>
            </a:r>
            <a:r>
              <a:rPr lang="en-US" altLang="zh-CN" sz="2000" b="1" dirty="0">
                <a:solidFill>
                  <a:srgbClr val="7030A0"/>
                </a:solidFill>
              </a:rPr>
              <a:t> </a:t>
            </a:r>
            <a:r>
              <a:rPr lang="vi-VN" altLang="zh-CN" sz="2000" b="1" dirty="0">
                <a:solidFill>
                  <a:srgbClr val="7030A0"/>
                </a:solidFill>
              </a:rPr>
              <a:t>?</a:t>
            </a:r>
            <a:endParaRPr lang="en-US" altLang="zh-CN" sz="2000" b="1" dirty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tạo thêm đồ vật gì để phối hợp trang trí cho sản phẩm của nhóm sinh động hơn?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Nêu cảm nhận của em khi hoàn thanh sản phẩm?</a:t>
            </a:r>
          </a:p>
          <a:p>
            <a:pPr algn="just">
              <a:defRPr/>
            </a:pPr>
            <a:r>
              <a:rPr lang="en-US" altLang="zh-CN" sz="2000" b="1" dirty="0">
                <a:solidFill>
                  <a:srgbClr val="7030A0"/>
                </a:solidFill>
              </a:rPr>
              <a:t>- </a:t>
            </a:r>
            <a:r>
              <a:rPr lang="vi-VN" altLang="zh-CN" sz="2000" b="1" dirty="0">
                <a:solidFill>
                  <a:srgbClr val="7030A0"/>
                </a:solidFill>
              </a:rPr>
              <a:t>Em sẽ sử dụng sản phẩm của mình như thế nào?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493987"/>
            <a:ext cx="6909584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2" y="1626983"/>
            <a:ext cx="581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trong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tự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nhiều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sắc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nhau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nguồn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cấp</a:t>
            </a:r>
            <a:r>
              <a:rPr lang="en-US" sz="2400" b="1" dirty="0">
                <a:solidFill>
                  <a:srgbClr val="7030A0"/>
                </a:solidFill>
              </a:rPr>
              <a:t> ô- xi </a:t>
            </a:r>
            <a:r>
              <a:rPr lang="en-US" sz="2400" b="1" dirty="0" err="1">
                <a:solidFill>
                  <a:srgbClr val="7030A0"/>
                </a:solidFill>
              </a:rPr>
              <a:t>cho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cuộc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sống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của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chúng</a:t>
            </a:r>
            <a:r>
              <a:rPr lang="en-US" sz="2400" b="1" dirty="0">
                <a:solidFill>
                  <a:srgbClr val="7030A0"/>
                </a:solidFill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</a:rPr>
              <a:t>nên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cần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chăm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sóc</a:t>
            </a:r>
            <a:r>
              <a:rPr lang="en-US" sz="2400" b="1" dirty="0">
                <a:solidFill>
                  <a:srgbClr val="7030A0"/>
                </a:solidFill>
              </a:rPr>
              <a:t>, </a:t>
            </a:r>
            <a:r>
              <a:rPr lang="en-US" sz="2400" b="1" dirty="0" err="1">
                <a:solidFill>
                  <a:srgbClr val="7030A0"/>
                </a:solidFill>
              </a:rPr>
              <a:t>bảo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vệ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518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352" y="0"/>
            <a:ext cx="9145936" cy="5143500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385848" y="472659"/>
            <a:ext cx="2009777" cy="4963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574" y="2108389"/>
            <a:ext cx="4750445" cy="1304347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.</a:t>
            </a:r>
          </a:p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4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3064;p47"/>
          <p:cNvSpPr txBox="1">
            <a:spLocks/>
          </p:cNvSpPr>
          <p:nvPr/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784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08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703" cy="51435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2383400" y="225897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2415146" y="1159681"/>
            <a:ext cx="4981904" cy="892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5: KHU VƯỜN NHỎ</a:t>
            </a:r>
          </a:p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CÂY TRONG VƯỜN</a:t>
            </a:r>
          </a:p>
        </p:txBody>
      </p:sp>
    </p:spTree>
    <p:extLst>
      <p:ext uri="{BB962C8B-B14F-4D97-AF65-F5344CB8AC3E}">
        <p14:creationId xmlns:p14="http://schemas.microsoft.com/office/powerpoint/2010/main" val="366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071" y="589262"/>
            <a:ext cx="8790191" cy="4382131"/>
            <a:chOff x="112071" y="589262"/>
            <a:chExt cx="9050991" cy="4554238"/>
          </a:xfrm>
        </p:grpSpPr>
        <p:sp>
          <p:nvSpPr>
            <p:cNvPr id="5" name="KSO_Shape"/>
            <p:cNvSpPr/>
            <p:nvPr/>
          </p:nvSpPr>
          <p:spPr bwMode="auto">
            <a:xfrm>
              <a:off x="5333494" y="3495866"/>
              <a:ext cx="3829568" cy="164763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solidFill>
              <a:srgbClr val="E3F6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</a:endParaRPr>
            </a:p>
          </p:txBody>
        </p:sp>
        <p:pic>
          <p:nvPicPr>
            <p:cNvPr id="6" name="Picture 2" descr="Vở vẽ Mỹ thuật A4 Hồng Hà (20 trang) | Shopee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" y="589262"/>
              <a:ext cx="2358163" cy="1973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326" t="16551" r="5687" b="16277"/>
            <a:stretch/>
          </p:blipFill>
          <p:spPr>
            <a:xfrm rot="10800000" flipV="1">
              <a:off x="2768174" y="643908"/>
              <a:ext cx="2859056" cy="2182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Bán tạp chí cũ đủ mọi thể loại số lượng lớn | 5gi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026744" y="677256"/>
              <a:ext cx="3136318" cy="23522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-6876" r="-6876"/>
            <a:stretch/>
          </p:blipFill>
          <p:spPr>
            <a:xfrm rot="19319979">
              <a:off x="6211805" y="3028229"/>
              <a:ext cx="2219325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344" y="2910590"/>
              <a:ext cx="1993608" cy="19936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919" t="11911" r="30690" b="7169"/>
          <a:stretch/>
        </p:blipFill>
        <p:spPr>
          <a:xfrm rot="2743657">
            <a:off x="555671" y="1950162"/>
            <a:ext cx="2104955" cy="3568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45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14" y="-6569"/>
            <a:ext cx="9144000" cy="5150069"/>
          </a:xfrm>
          <a:prstGeom prst="rect">
            <a:avLst/>
          </a:prstGeom>
        </p:spPr>
      </p:pic>
      <p:sp>
        <p:nvSpPr>
          <p:cNvPr id="3" name="Google Shape;2158;p39"/>
          <p:cNvSpPr txBox="1">
            <a:spLocks/>
          </p:cNvSpPr>
          <p:nvPr/>
        </p:nvSpPr>
        <p:spPr>
          <a:xfrm>
            <a:off x="2763892" y="222248"/>
            <a:ext cx="3878646" cy="49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b="1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5441" y="851338"/>
            <a:ext cx="6636917" cy="3426372"/>
          </a:xfrm>
          <a:prstGeom prst="roundRect">
            <a:avLst>
              <a:gd name="adj" fmla="val 11293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2D, 3D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3883" y="565245"/>
            <a:ext cx="4970889" cy="2051831"/>
            <a:chOff x="893883" y="565245"/>
            <a:chExt cx="4970889" cy="2051831"/>
          </a:xfrm>
        </p:grpSpPr>
        <p:pic>
          <p:nvPicPr>
            <p:cNvPr id="5" name="Picture 2" descr="Cách làm cây dừa handmade từ chai nhựa độc đáo bảo vệ môi trườ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3" y="565245"/>
              <a:ext cx="2056859" cy="20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2315"/>
            <a:stretch/>
          </p:blipFill>
          <p:spPr>
            <a:xfrm>
              <a:off x="3203694" y="565245"/>
              <a:ext cx="2661078" cy="2051831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333" y="2934908"/>
            <a:ext cx="4083744" cy="207852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35366" y="0"/>
            <a:ext cx="4619411" cy="5020833"/>
            <a:chOff x="4435366" y="0"/>
            <a:chExt cx="4619411" cy="5020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999" y="2766286"/>
              <a:ext cx="2628778" cy="22471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1724" r="27241"/>
            <a:stretch/>
          </p:blipFill>
          <p:spPr>
            <a:xfrm>
              <a:off x="6346150" y="0"/>
              <a:ext cx="2168009" cy="26696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66" y="2766286"/>
              <a:ext cx="1805434" cy="225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278" y="346841"/>
            <a:ext cx="6989379" cy="4099034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Mô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trụ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7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83433" y="26745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5" t="25458" r="49311" b="51876"/>
          <a:stretch/>
        </p:blipFill>
        <p:spPr>
          <a:xfrm>
            <a:off x="1208690" y="737930"/>
            <a:ext cx="2732689" cy="209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55" t="25444" r="4676" b="50899"/>
          <a:stretch/>
        </p:blipFill>
        <p:spPr>
          <a:xfrm>
            <a:off x="4519447" y="727420"/>
            <a:ext cx="2820881" cy="21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8" t="48397" r="50000" b="19872"/>
          <a:stretch/>
        </p:blipFill>
        <p:spPr>
          <a:xfrm>
            <a:off x="1208690" y="2921243"/>
            <a:ext cx="2839639" cy="202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605" t="48216" r="3401" b="21597"/>
          <a:stretch/>
        </p:blipFill>
        <p:spPr>
          <a:xfrm>
            <a:off x="4597129" y="2915193"/>
            <a:ext cx="2743199" cy="205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515007"/>
            <a:ext cx="6520700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3" y="1626983"/>
            <a:ext cx="5417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Kết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hợp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dạng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từ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giấy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bìa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được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mô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đơn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theo</a:t>
            </a:r>
            <a:r>
              <a:rPr lang="en-US" sz="2400" b="1" dirty="0">
                <a:solidFill>
                  <a:srgbClr val="7030A0"/>
                </a:solidFill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</a:rPr>
              <a:t>thích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8503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Custom 2">
      <a:dk1>
        <a:srgbClr val="FCE1B1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561</Words>
  <Application>Microsoft Office PowerPoint</Application>
  <PresentationFormat>On-screen Show (16:9)</PresentationFormat>
  <Paragraphs>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方正大标宋简体</vt:lpstr>
      <vt:lpstr>Barlow</vt:lpstr>
      <vt:lpstr>Tulpen One</vt:lpstr>
      <vt:lpstr>Calibri</vt:lpstr>
      <vt:lpstr>Arial</vt:lpstr>
      <vt:lpstr>Times New Roman</vt:lpstr>
      <vt:lpstr>Bahnschrift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Techsi.vn</cp:lastModifiedBy>
  <cp:revision>133</cp:revision>
  <dcterms:modified xsi:type="dcterms:W3CDTF">2025-03-19T00:39:15Z</dcterms:modified>
</cp:coreProperties>
</file>