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4"/>
  </p:notesMasterIdLst>
  <p:sldIdLst>
    <p:sldId id="256" r:id="rId2"/>
    <p:sldId id="318" r:id="rId3"/>
    <p:sldId id="329" r:id="rId4"/>
    <p:sldId id="259" r:id="rId5"/>
    <p:sldId id="309" r:id="rId6"/>
    <p:sldId id="260" r:id="rId7"/>
    <p:sldId id="308" r:id="rId8"/>
    <p:sldId id="330" r:id="rId9"/>
    <p:sldId id="316" r:id="rId10"/>
    <p:sldId id="315" r:id="rId11"/>
    <p:sldId id="328" r:id="rId12"/>
    <p:sldId id="268" r:id="rId13"/>
  </p:sldIdLst>
  <p:sldSz cx="9144000" cy="5143500" type="screen16x9"/>
  <p:notesSz cx="6858000" cy="9144000"/>
  <p:embeddedFontLst>
    <p:embeddedFont>
      <p:font typeface="Bahiana" panose="020B0604020202020204" charset="0"/>
      <p:regular r:id="rId15"/>
    </p:embeddedFont>
    <p:embeddedFont>
      <p:font typeface="Barlow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Roboto Slab Light" panose="020B0604020202020204" charset="0"/>
      <p:regular r:id="rId28"/>
      <p:bold r:id="rId29"/>
    </p:embeddedFont>
    <p:embeddedFont>
      <p:font typeface="Tulpen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0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60" r:id="rId6"/>
    <p:sldLayoutId id="2147483669" r:id="rId7"/>
    <p:sldLayoutId id="2147483674" r:id="rId8"/>
    <p:sldLayoutId id="21474836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09982" y="1990944"/>
            <a:ext cx="7261166" cy="222018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phù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hợp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dạng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tương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nhau?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chất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cảm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trên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bề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mặt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hay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như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thế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muốn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điều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hoàn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đẹp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hơn?</a:t>
            </a: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169230" y="786206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99451" y="1157913"/>
            <a:ext cx="5641562" cy="1031957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chức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HS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sinh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endParaRPr lang="vi-VN" altLang="zh-CN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marL="342900" indent="-342900" algn="just">
              <a:buFontTx/>
              <a:buChar char="-"/>
              <a:defRPr/>
            </a:pP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2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79478" y="2614113"/>
            <a:ext cx="7119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thức</a:t>
            </a:r>
            <a:r>
              <a:rPr lang="vi-VN" altLang="zh-CN" sz="2000" b="1" dirty="0">
                <a:solidFill>
                  <a:srgbClr val="002060"/>
                </a:solidFill>
              </a:rPr>
              <a:t> hay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liệu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đặc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điểm</a:t>
            </a:r>
            <a:r>
              <a:rPr lang="vi-VN" altLang="zh-CN" sz="2000" b="1" dirty="0">
                <a:solidFill>
                  <a:srgbClr val="002060"/>
                </a:solidFill>
              </a:rPr>
              <a:t> riêng cho mô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thêm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gì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phối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000" b="1" dirty="0">
                <a:solidFill>
                  <a:srgbClr val="002060"/>
                </a:solidFill>
              </a:rPr>
              <a:t> trang </a:t>
            </a:r>
            <a:r>
              <a:rPr lang="vi-VN" altLang="zh-CN" sz="2000" b="1" dirty="0" err="1">
                <a:solidFill>
                  <a:srgbClr val="002060"/>
                </a:solidFill>
              </a:rPr>
              <a:t>trí</a:t>
            </a:r>
            <a:r>
              <a:rPr lang="vi-VN" altLang="zh-CN" sz="2000" b="1" dirty="0">
                <a:solidFill>
                  <a:srgbClr val="002060"/>
                </a:solidFill>
              </a:rPr>
              <a:t> cho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nhóm</a:t>
            </a:r>
            <a:r>
              <a:rPr lang="vi-VN" altLang="zh-CN" sz="2000" b="1" dirty="0">
                <a:solidFill>
                  <a:srgbClr val="002060"/>
                </a:solidFill>
              </a:rPr>
              <a:t> sinh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động</a:t>
            </a:r>
            <a:r>
              <a:rPr lang="vi-VN" altLang="zh-CN" sz="2000" b="1" dirty="0">
                <a:solidFill>
                  <a:srgbClr val="002060"/>
                </a:solidFill>
              </a:rPr>
              <a:t> hơn?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Nêu </a:t>
            </a:r>
            <a:r>
              <a:rPr lang="vi-VN" altLang="zh-CN" sz="2000" b="1" dirty="0" err="1">
                <a:solidFill>
                  <a:srgbClr val="002060"/>
                </a:solidFill>
              </a:rPr>
              <a:t>cảm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nhận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em khi </a:t>
            </a:r>
            <a:r>
              <a:rPr lang="vi-VN" altLang="zh-CN" sz="2000" b="1" dirty="0" err="1">
                <a:solidFill>
                  <a:srgbClr val="002060"/>
                </a:solidFill>
              </a:rPr>
              <a:t>hoàn</a:t>
            </a:r>
            <a:r>
              <a:rPr lang="vi-VN" altLang="zh-CN" sz="2000" b="1" dirty="0">
                <a:solidFill>
                  <a:srgbClr val="002060"/>
                </a:solidFill>
              </a:rPr>
              <a:t> thanh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mình</a:t>
            </a:r>
            <a:r>
              <a:rPr lang="vi-VN" altLang="zh-CN" sz="2000" b="1" dirty="0">
                <a:solidFill>
                  <a:srgbClr val="002060"/>
                </a:solidFill>
              </a:rPr>
              <a:t> như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thế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trong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học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tập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hoặc</a:t>
            </a:r>
            <a:r>
              <a:rPr lang="vi-VN" altLang="zh-CN" sz="2000" b="1" dirty="0">
                <a:solidFill>
                  <a:srgbClr val="002060"/>
                </a:solidFill>
              </a:rPr>
              <a:t> vui chơi?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33" name="Picture 2" descr="Hình dấu hỏi chấm đẹp | VFO.VN">
            <a:extLst>
              <a:ext uri="{FF2B5EF4-FFF2-40B4-BE49-F238E27FC236}">
                <a16:creationId xmlns:a16="http://schemas.microsoft.com/office/drawing/2014/main" id="{FA17F5EE-9421-418C-85B8-F9A287EE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7" y="1767680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47"/>
          <p:cNvSpPr txBox="1">
            <a:spLocks noGrp="1"/>
          </p:cNvSpPr>
          <p:nvPr>
            <p:ph type="title"/>
          </p:nvPr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XIN CHÀO VÀ HẸN GẶP LẠI CÁC EM!</a:t>
            </a:r>
            <a:endParaRPr sz="3600" dirty="0">
              <a:latin typeface="+mj-lt"/>
            </a:endParaRPr>
          </a:p>
        </p:txBody>
      </p:sp>
      <p:grpSp>
        <p:nvGrpSpPr>
          <p:cNvPr id="3065" name="Google Shape;3065;p47"/>
          <p:cNvGrpSpPr/>
          <p:nvPr/>
        </p:nvGrpSpPr>
        <p:grpSpPr>
          <a:xfrm>
            <a:off x="7105700" y="2800288"/>
            <a:ext cx="2038301" cy="2349591"/>
            <a:chOff x="7105700" y="2800288"/>
            <a:chExt cx="2038301" cy="2349591"/>
          </a:xfrm>
        </p:grpSpPr>
        <p:pic>
          <p:nvPicPr>
            <p:cNvPr id="3066" name="Google Shape;3066;p47"/>
            <p:cNvPicPr preferRelativeResize="0"/>
            <p:nvPr/>
          </p:nvPicPr>
          <p:blipFill rotWithShape="1">
            <a:blip r:embed="rId4">
              <a:alphaModFix/>
            </a:blip>
            <a:srcRect r="77708" b="78637"/>
            <a:stretch/>
          </p:blipFill>
          <p:spPr>
            <a:xfrm rot="10800000">
              <a:off x="7105700" y="4051100"/>
              <a:ext cx="2038301" cy="109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7" name="Google Shape;3067;p47"/>
            <p:cNvGrpSpPr/>
            <p:nvPr/>
          </p:nvGrpSpPr>
          <p:grpSpPr>
            <a:xfrm>
              <a:off x="7640612" y="2800288"/>
              <a:ext cx="1499535" cy="2349591"/>
              <a:chOff x="7634175" y="2806726"/>
              <a:chExt cx="1499535" cy="2349591"/>
            </a:xfrm>
          </p:grpSpPr>
          <p:sp>
            <p:nvSpPr>
              <p:cNvPr id="3068" name="Google Shape;3068;p47"/>
              <p:cNvSpPr/>
              <p:nvPr/>
            </p:nvSpPr>
            <p:spPr>
              <a:xfrm>
                <a:off x="7634175" y="3583051"/>
                <a:ext cx="1499535" cy="1573266"/>
              </a:xfrm>
              <a:custGeom>
                <a:avLst/>
                <a:gdLst/>
                <a:ahLst/>
                <a:cxnLst/>
                <a:rect l="l" t="t" r="r" b="b"/>
                <a:pathLst>
                  <a:path w="35042" h="36765" extrusionOk="0">
                    <a:moveTo>
                      <a:pt x="538" y="552"/>
                    </a:moveTo>
                    <a:lnTo>
                      <a:pt x="538" y="552"/>
                    </a:lnTo>
                    <a:cubicBezTo>
                      <a:pt x="2516" y="1227"/>
                      <a:pt x="4418" y="2097"/>
                      <a:pt x="6212" y="3126"/>
                    </a:cubicBezTo>
                    <a:cubicBezTo>
                      <a:pt x="8127" y="4192"/>
                      <a:pt x="9907" y="5454"/>
                      <a:pt x="11589" y="6810"/>
                    </a:cubicBezTo>
                    <a:cubicBezTo>
                      <a:pt x="12441" y="7474"/>
                      <a:pt x="13250" y="8192"/>
                      <a:pt x="14055" y="8902"/>
                    </a:cubicBezTo>
                    <a:cubicBezTo>
                      <a:pt x="14834" y="9642"/>
                      <a:pt x="15621" y="10375"/>
                      <a:pt x="16365" y="11143"/>
                    </a:cubicBezTo>
                    <a:cubicBezTo>
                      <a:pt x="17870" y="12666"/>
                      <a:pt x="19298" y="14254"/>
                      <a:pt x="20665" y="15882"/>
                    </a:cubicBezTo>
                    <a:cubicBezTo>
                      <a:pt x="23417" y="19124"/>
                      <a:pt x="25973" y="22511"/>
                      <a:pt x="28345" y="26002"/>
                    </a:cubicBezTo>
                    <a:cubicBezTo>
                      <a:pt x="30720" y="29483"/>
                      <a:pt x="32953" y="33109"/>
                      <a:pt x="34988" y="36721"/>
                    </a:cubicBezTo>
                    <a:lnTo>
                      <a:pt x="33403" y="36126"/>
                    </a:lnTo>
                    <a:cubicBezTo>
                      <a:pt x="32888" y="35930"/>
                      <a:pt x="32377" y="35749"/>
                      <a:pt x="31859" y="35517"/>
                    </a:cubicBezTo>
                    <a:lnTo>
                      <a:pt x="30303" y="34857"/>
                    </a:lnTo>
                    <a:cubicBezTo>
                      <a:pt x="29788" y="34632"/>
                      <a:pt x="29291" y="34381"/>
                      <a:pt x="28780" y="34142"/>
                    </a:cubicBezTo>
                    <a:cubicBezTo>
                      <a:pt x="26750" y="33193"/>
                      <a:pt x="24817" y="32075"/>
                      <a:pt x="22964" y="30865"/>
                    </a:cubicBezTo>
                    <a:cubicBezTo>
                      <a:pt x="19262" y="28428"/>
                      <a:pt x="15955" y="25520"/>
                      <a:pt x="13025" y="22325"/>
                    </a:cubicBezTo>
                    <a:cubicBezTo>
                      <a:pt x="10121" y="19113"/>
                      <a:pt x="7601" y="15603"/>
                      <a:pt x="5491" y="11894"/>
                    </a:cubicBezTo>
                    <a:cubicBezTo>
                      <a:pt x="3456" y="8276"/>
                      <a:pt x="1700" y="4487"/>
                      <a:pt x="538" y="552"/>
                    </a:cubicBezTo>
                    <a:close/>
                    <a:moveTo>
                      <a:pt x="1" y="1"/>
                    </a:moveTo>
                    <a:lnTo>
                      <a:pt x="81" y="317"/>
                    </a:lnTo>
                    <a:cubicBezTo>
                      <a:pt x="606" y="2383"/>
                      <a:pt x="1317" y="4392"/>
                      <a:pt x="2126" y="6372"/>
                    </a:cubicBezTo>
                    <a:cubicBezTo>
                      <a:pt x="2938" y="8348"/>
                      <a:pt x="3856" y="10288"/>
                      <a:pt x="4900" y="12173"/>
                    </a:cubicBezTo>
                    <a:cubicBezTo>
                      <a:pt x="6989" y="15937"/>
                      <a:pt x="9486" y="19527"/>
                      <a:pt x="12467" y="22757"/>
                    </a:cubicBezTo>
                    <a:cubicBezTo>
                      <a:pt x="13964" y="24363"/>
                      <a:pt x="15527" y="25926"/>
                      <a:pt x="17242" y="27340"/>
                    </a:cubicBezTo>
                    <a:cubicBezTo>
                      <a:pt x="18972" y="28736"/>
                      <a:pt x="20752" y="30085"/>
                      <a:pt x="22670" y="31253"/>
                    </a:cubicBezTo>
                    <a:cubicBezTo>
                      <a:pt x="26474" y="33646"/>
                      <a:pt x="30607" y="35502"/>
                      <a:pt x="35042" y="36764"/>
                    </a:cubicBezTo>
                    <a:cubicBezTo>
                      <a:pt x="33243" y="32910"/>
                      <a:pt x="31115" y="29305"/>
                      <a:pt x="28805" y="25744"/>
                    </a:cubicBezTo>
                    <a:cubicBezTo>
                      <a:pt x="26470" y="22210"/>
                      <a:pt x="23958" y="18765"/>
                      <a:pt x="21125" y="15545"/>
                    </a:cubicBezTo>
                    <a:cubicBezTo>
                      <a:pt x="18294" y="12326"/>
                      <a:pt x="15176" y="9316"/>
                      <a:pt x="11753" y="6636"/>
                    </a:cubicBezTo>
                    <a:cubicBezTo>
                      <a:pt x="8333" y="3957"/>
                      <a:pt x="4552" y="1617"/>
                      <a:pt x="327" y="1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7"/>
              <p:cNvSpPr/>
              <p:nvPr/>
            </p:nvSpPr>
            <p:spPr>
              <a:xfrm>
                <a:off x="7645558" y="3594990"/>
                <a:ext cx="1487082" cy="1560386"/>
              </a:xfrm>
              <a:custGeom>
                <a:avLst/>
                <a:gdLst/>
                <a:ahLst/>
                <a:cxnLst/>
                <a:rect l="l" t="t" r="r" b="b"/>
                <a:pathLst>
                  <a:path w="34751" h="36464" extrusionOk="0">
                    <a:moveTo>
                      <a:pt x="0" y="1"/>
                    </a:moveTo>
                    <a:lnTo>
                      <a:pt x="4286" y="4606"/>
                    </a:lnTo>
                    <a:lnTo>
                      <a:pt x="8611" y="9182"/>
                    </a:lnTo>
                    <a:lnTo>
                      <a:pt x="17303" y="18290"/>
                    </a:lnTo>
                    <a:lnTo>
                      <a:pt x="26041" y="27363"/>
                    </a:lnTo>
                    <a:lnTo>
                      <a:pt x="30403" y="31905"/>
                    </a:lnTo>
                    <a:lnTo>
                      <a:pt x="34751" y="36463"/>
                    </a:lnTo>
                    <a:cubicBezTo>
                      <a:pt x="32093" y="33240"/>
                      <a:pt x="29279" y="30129"/>
                      <a:pt x="26450" y="27036"/>
                    </a:cubicBezTo>
                    <a:cubicBezTo>
                      <a:pt x="23619" y="23943"/>
                      <a:pt x="20722" y="20905"/>
                      <a:pt x="17832" y="17859"/>
                    </a:cubicBezTo>
                    <a:cubicBezTo>
                      <a:pt x="14903" y="14849"/>
                      <a:pt x="11987" y="11825"/>
                      <a:pt x="9014" y="8849"/>
                    </a:cubicBezTo>
                    <a:cubicBezTo>
                      <a:pt x="6040" y="5871"/>
                      <a:pt x="3056" y="290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7"/>
              <p:cNvSpPr/>
              <p:nvPr/>
            </p:nvSpPr>
            <p:spPr>
              <a:xfrm>
                <a:off x="8132467" y="4393654"/>
                <a:ext cx="298093" cy="110833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2590" extrusionOk="0">
                    <a:moveTo>
                      <a:pt x="6845" y="1"/>
                    </a:moveTo>
                    <a:lnTo>
                      <a:pt x="0" y="2282"/>
                    </a:lnTo>
                    <a:lnTo>
                      <a:pt x="119" y="2590"/>
                    </a:lnTo>
                    <a:lnTo>
                      <a:pt x="6965" y="309"/>
                    </a:lnTo>
                    <a:lnTo>
                      <a:pt x="6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7"/>
              <p:cNvSpPr/>
              <p:nvPr/>
            </p:nvSpPr>
            <p:spPr>
              <a:xfrm>
                <a:off x="8033913" y="4275585"/>
                <a:ext cx="283201" cy="106168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2481" extrusionOk="0">
                    <a:moveTo>
                      <a:pt x="6498" y="0"/>
                    </a:moveTo>
                    <a:lnTo>
                      <a:pt x="1" y="2172"/>
                    </a:lnTo>
                    <a:lnTo>
                      <a:pt x="120" y="2480"/>
                    </a:lnTo>
                    <a:lnTo>
                      <a:pt x="6618" y="308"/>
                    </a:lnTo>
                    <a:lnTo>
                      <a:pt x="64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7"/>
              <p:cNvSpPr/>
              <p:nvPr/>
            </p:nvSpPr>
            <p:spPr>
              <a:xfrm>
                <a:off x="8522833" y="4310034"/>
                <a:ext cx="60723" cy="19847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638" extrusionOk="0">
                    <a:moveTo>
                      <a:pt x="1070" y="0"/>
                    </a:moveTo>
                    <a:lnTo>
                      <a:pt x="1" y="4569"/>
                    </a:lnTo>
                    <a:lnTo>
                      <a:pt x="345" y="4638"/>
                    </a:lnTo>
                    <a:lnTo>
                      <a:pt x="1418" y="69"/>
                    </a:lnTo>
                    <a:lnTo>
                      <a:pt x="10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7"/>
              <p:cNvSpPr/>
              <p:nvPr/>
            </p:nvSpPr>
            <p:spPr>
              <a:xfrm>
                <a:off x="8224945" y="2806726"/>
                <a:ext cx="908185" cy="2059090"/>
              </a:xfrm>
              <a:custGeom>
                <a:avLst/>
                <a:gdLst/>
                <a:ahLst/>
                <a:cxnLst/>
                <a:rect l="l" t="t" r="r" b="b"/>
                <a:pathLst>
                  <a:path w="21223" h="48118" extrusionOk="0">
                    <a:moveTo>
                      <a:pt x="846" y="705"/>
                    </a:moveTo>
                    <a:cubicBezTo>
                      <a:pt x="2577" y="2026"/>
                      <a:pt x="4195" y="3481"/>
                      <a:pt x="5653" y="5063"/>
                    </a:cubicBezTo>
                    <a:cubicBezTo>
                      <a:pt x="7186" y="6738"/>
                      <a:pt x="8553" y="8537"/>
                      <a:pt x="9779" y="10411"/>
                    </a:cubicBezTo>
                    <a:cubicBezTo>
                      <a:pt x="12227" y="14172"/>
                      <a:pt x="14054" y="18243"/>
                      <a:pt x="15555" y="22391"/>
                    </a:cubicBezTo>
                    <a:cubicBezTo>
                      <a:pt x="16335" y="24454"/>
                      <a:pt x="16966" y="26568"/>
                      <a:pt x="17585" y="28678"/>
                    </a:cubicBezTo>
                    <a:cubicBezTo>
                      <a:pt x="18195" y="30793"/>
                      <a:pt x="18728" y="32928"/>
                      <a:pt x="19185" y="35074"/>
                    </a:cubicBezTo>
                    <a:cubicBezTo>
                      <a:pt x="20106" y="39357"/>
                      <a:pt x="20784" y="43744"/>
                      <a:pt x="21197" y="48056"/>
                    </a:cubicBezTo>
                    <a:cubicBezTo>
                      <a:pt x="20395" y="47211"/>
                      <a:pt x="19620" y="46359"/>
                      <a:pt x="18866" y="45521"/>
                    </a:cubicBezTo>
                    <a:lnTo>
                      <a:pt x="17734" y="44281"/>
                    </a:lnTo>
                    <a:lnTo>
                      <a:pt x="17169" y="43668"/>
                    </a:lnTo>
                    <a:lnTo>
                      <a:pt x="16632" y="43012"/>
                    </a:lnTo>
                    <a:lnTo>
                      <a:pt x="14493" y="40369"/>
                    </a:lnTo>
                    <a:cubicBezTo>
                      <a:pt x="14145" y="39922"/>
                      <a:pt x="13768" y="39499"/>
                      <a:pt x="13445" y="39038"/>
                    </a:cubicBezTo>
                    <a:lnTo>
                      <a:pt x="12488" y="37646"/>
                    </a:lnTo>
                    <a:lnTo>
                      <a:pt x="10577" y="34865"/>
                    </a:lnTo>
                    <a:lnTo>
                      <a:pt x="8887" y="31968"/>
                    </a:lnTo>
                    <a:cubicBezTo>
                      <a:pt x="8608" y="31485"/>
                      <a:pt x="8314" y="31006"/>
                      <a:pt x="8053" y="30517"/>
                    </a:cubicBezTo>
                    <a:lnTo>
                      <a:pt x="7306" y="29023"/>
                    </a:lnTo>
                    <a:lnTo>
                      <a:pt x="6559" y="27533"/>
                    </a:lnTo>
                    <a:cubicBezTo>
                      <a:pt x="6309" y="27036"/>
                      <a:pt x="6048" y="26543"/>
                      <a:pt x="5852" y="26024"/>
                    </a:cubicBezTo>
                    <a:lnTo>
                      <a:pt x="4579" y="22953"/>
                    </a:lnTo>
                    <a:cubicBezTo>
                      <a:pt x="4192" y="21920"/>
                      <a:pt x="3869" y="20865"/>
                      <a:pt x="3496" y="19828"/>
                    </a:cubicBezTo>
                    <a:cubicBezTo>
                      <a:pt x="3104" y="18791"/>
                      <a:pt x="2872" y="17713"/>
                      <a:pt x="2564" y="16655"/>
                    </a:cubicBezTo>
                    <a:cubicBezTo>
                      <a:pt x="2248" y="15600"/>
                      <a:pt x="2042" y="14523"/>
                      <a:pt x="1816" y="13446"/>
                    </a:cubicBezTo>
                    <a:cubicBezTo>
                      <a:pt x="982" y="9257"/>
                      <a:pt x="503" y="4954"/>
                      <a:pt x="846" y="705"/>
                    </a:cubicBezTo>
                    <a:close/>
                    <a:moveTo>
                      <a:pt x="529" y="1"/>
                    </a:moveTo>
                    <a:lnTo>
                      <a:pt x="493" y="331"/>
                    </a:lnTo>
                    <a:cubicBezTo>
                      <a:pt x="0" y="4751"/>
                      <a:pt x="333" y="9197"/>
                      <a:pt x="1160" y="13555"/>
                    </a:cubicBezTo>
                    <a:cubicBezTo>
                      <a:pt x="2012" y="17906"/>
                      <a:pt x="3307" y="22199"/>
                      <a:pt x="5178" y="26278"/>
                    </a:cubicBezTo>
                    <a:cubicBezTo>
                      <a:pt x="5381" y="26800"/>
                      <a:pt x="5642" y="27297"/>
                      <a:pt x="5896" y="27801"/>
                    </a:cubicBezTo>
                    <a:lnTo>
                      <a:pt x="6657" y="29306"/>
                    </a:lnTo>
                    <a:lnTo>
                      <a:pt x="7419" y="30807"/>
                    </a:lnTo>
                    <a:cubicBezTo>
                      <a:pt x="7680" y="31307"/>
                      <a:pt x="8003" y="31775"/>
                      <a:pt x="8289" y="32261"/>
                    </a:cubicBezTo>
                    <a:lnTo>
                      <a:pt x="10066" y="35148"/>
                    </a:lnTo>
                    <a:lnTo>
                      <a:pt x="12060" y="37907"/>
                    </a:lnTo>
                    <a:lnTo>
                      <a:pt x="13057" y="39285"/>
                    </a:lnTo>
                    <a:cubicBezTo>
                      <a:pt x="13394" y="39741"/>
                      <a:pt x="13786" y="40162"/>
                      <a:pt x="14148" y="40600"/>
                    </a:cubicBezTo>
                    <a:lnTo>
                      <a:pt x="16360" y="43211"/>
                    </a:lnTo>
                    <a:lnTo>
                      <a:pt x="16915" y="43864"/>
                    </a:lnTo>
                    <a:lnTo>
                      <a:pt x="17538" y="44488"/>
                    </a:lnTo>
                    <a:lnTo>
                      <a:pt x="18790" y="45713"/>
                    </a:lnTo>
                    <a:cubicBezTo>
                      <a:pt x="19624" y="46526"/>
                      <a:pt x="20435" y="47316"/>
                      <a:pt x="21222" y="48117"/>
                    </a:cubicBezTo>
                    <a:cubicBezTo>
                      <a:pt x="21139" y="43661"/>
                      <a:pt x="20544" y="39328"/>
                      <a:pt x="19717" y="34984"/>
                    </a:cubicBezTo>
                    <a:cubicBezTo>
                      <a:pt x="18847" y="30658"/>
                      <a:pt x="17702" y="26369"/>
                      <a:pt x="16110" y="22213"/>
                    </a:cubicBezTo>
                    <a:cubicBezTo>
                      <a:pt x="15298" y="20143"/>
                      <a:pt x="14406" y="18095"/>
                      <a:pt x="13383" y="16108"/>
                    </a:cubicBezTo>
                    <a:cubicBezTo>
                      <a:pt x="12346" y="14124"/>
                      <a:pt x="11236" y="12174"/>
                      <a:pt x="9989" y="10295"/>
                    </a:cubicBezTo>
                    <a:cubicBezTo>
                      <a:pt x="8720" y="8432"/>
                      <a:pt x="7368" y="6615"/>
                      <a:pt x="5845" y="4914"/>
                    </a:cubicBezTo>
                    <a:cubicBezTo>
                      <a:pt x="4301" y="3236"/>
                      <a:pt x="2636" y="1644"/>
                      <a:pt x="805" y="215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7"/>
              <p:cNvSpPr/>
              <p:nvPr/>
            </p:nvSpPr>
            <p:spPr>
              <a:xfrm>
                <a:off x="8254216" y="2821789"/>
                <a:ext cx="878444" cy="2042786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47737" extrusionOk="0">
                    <a:moveTo>
                      <a:pt x="1" y="0"/>
                    </a:moveTo>
                    <a:lnTo>
                      <a:pt x="5364" y="11862"/>
                    </a:lnTo>
                    <a:cubicBezTo>
                      <a:pt x="7151" y="15813"/>
                      <a:pt x="8979" y="19751"/>
                      <a:pt x="10726" y="23718"/>
                    </a:cubicBezTo>
                    <a:cubicBezTo>
                      <a:pt x="12522" y="27667"/>
                      <a:pt x="14273" y="31633"/>
                      <a:pt x="15966" y="35614"/>
                    </a:cubicBezTo>
                    <a:cubicBezTo>
                      <a:pt x="16811" y="37609"/>
                      <a:pt x="17659" y="39600"/>
                      <a:pt x="18424" y="41619"/>
                    </a:cubicBezTo>
                    <a:cubicBezTo>
                      <a:pt x="19244" y="43625"/>
                      <a:pt x="19944" y="45659"/>
                      <a:pt x="20528" y="47737"/>
                    </a:cubicBezTo>
                    <a:cubicBezTo>
                      <a:pt x="19643" y="43520"/>
                      <a:pt x="18033" y="39473"/>
                      <a:pt x="16478" y="35437"/>
                    </a:cubicBezTo>
                    <a:cubicBezTo>
                      <a:pt x="14882" y="31409"/>
                      <a:pt x="13124" y="27442"/>
                      <a:pt x="11379" y="23468"/>
                    </a:cubicBezTo>
                    <a:cubicBezTo>
                      <a:pt x="9573" y="19520"/>
                      <a:pt x="7757" y="15578"/>
                      <a:pt x="5861" y="11666"/>
                    </a:cubicBezTo>
                    <a:cubicBezTo>
                      <a:pt x="3968" y="7753"/>
                      <a:pt x="2032" y="385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7"/>
              <p:cNvSpPr/>
              <p:nvPr/>
            </p:nvSpPr>
            <p:spPr>
              <a:xfrm>
                <a:off x="8418416" y="3823125"/>
                <a:ext cx="330401" cy="60551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415" extrusionOk="0">
                    <a:moveTo>
                      <a:pt x="55" y="0"/>
                    </a:moveTo>
                    <a:lnTo>
                      <a:pt x="1" y="323"/>
                    </a:lnTo>
                    <a:lnTo>
                      <a:pt x="7669" y="1414"/>
                    </a:lnTo>
                    <a:lnTo>
                      <a:pt x="7720" y="109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7"/>
              <p:cNvSpPr/>
              <p:nvPr/>
            </p:nvSpPr>
            <p:spPr>
              <a:xfrm>
                <a:off x="8613000" y="3383674"/>
                <a:ext cx="124954" cy="214476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012" extrusionOk="0">
                    <a:moveTo>
                      <a:pt x="2603" y="0"/>
                    </a:moveTo>
                    <a:lnTo>
                      <a:pt x="1" y="4867"/>
                    </a:lnTo>
                    <a:lnTo>
                      <a:pt x="319" y="5011"/>
                    </a:lnTo>
                    <a:lnTo>
                      <a:pt x="2919" y="141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7"/>
              <p:cNvSpPr/>
              <p:nvPr/>
            </p:nvSpPr>
            <p:spPr>
              <a:xfrm>
                <a:off x="8669317" y="3529216"/>
                <a:ext cx="143569" cy="180199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211" extrusionOk="0">
                    <a:moveTo>
                      <a:pt x="3064" y="0"/>
                    </a:moveTo>
                    <a:lnTo>
                      <a:pt x="0" y="4025"/>
                    </a:lnTo>
                    <a:lnTo>
                      <a:pt x="291" y="4210"/>
                    </a:lnTo>
                    <a:lnTo>
                      <a:pt x="3354" y="189"/>
                    </a:lnTo>
                    <a:lnTo>
                      <a:pt x="30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7"/>
              <p:cNvSpPr/>
              <p:nvPr/>
            </p:nvSpPr>
            <p:spPr>
              <a:xfrm>
                <a:off x="8575299" y="4148830"/>
                <a:ext cx="307379" cy="41423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968" extrusionOk="0">
                    <a:moveTo>
                      <a:pt x="37" y="0"/>
                    </a:moveTo>
                    <a:lnTo>
                      <a:pt x="0" y="323"/>
                    </a:lnTo>
                    <a:lnTo>
                      <a:pt x="7147" y="968"/>
                    </a:lnTo>
                    <a:lnTo>
                      <a:pt x="7183" y="64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9" name="Google Shape;3079;p47"/>
          <p:cNvPicPr preferRelativeResize="0"/>
          <p:nvPr/>
        </p:nvPicPr>
        <p:blipFill rotWithShape="1">
          <a:blip r:embed="rId5">
            <a:alphaModFix/>
          </a:blip>
          <a:srcRect l="77708" t="77089"/>
          <a:stretch/>
        </p:blipFill>
        <p:spPr>
          <a:xfrm rot="10800000">
            <a:off x="0" y="0"/>
            <a:ext cx="2038301" cy="117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0" name="Google Shape;3080;p47"/>
          <p:cNvGrpSpPr/>
          <p:nvPr/>
        </p:nvGrpSpPr>
        <p:grpSpPr>
          <a:xfrm>
            <a:off x="-44800" y="-49354"/>
            <a:ext cx="1778985" cy="1644422"/>
            <a:chOff x="-44800" y="-49354"/>
            <a:chExt cx="1778985" cy="1644422"/>
          </a:xfrm>
        </p:grpSpPr>
        <p:sp>
          <p:nvSpPr>
            <p:cNvPr id="3081" name="Google Shape;3081;p47"/>
            <p:cNvSpPr/>
            <p:nvPr/>
          </p:nvSpPr>
          <p:spPr>
            <a:xfrm rot="10800000" flipH="1">
              <a:off x="30858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 rot="10800000" flipH="1">
              <a:off x="30858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 rot="10800000" flipH="1">
              <a:off x="383012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 rot="10800000" flipH="1">
              <a:off x="348048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 rot="10800000" flipH="1">
              <a:off x="348048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 rot="10800000" flipH="1">
              <a:off x="363389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 rot="10800000" flipH="1">
              <a:off x="110017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 rot="10800000" flipH="1">
              <a:off x="11001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 rot="10800000" flipH="1">
              <a:off x="161037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 rot="10800000" flipH="1">
              <a:off x="-44800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 rot="10800000" flipH="1">
              <a:off x="796307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 rot="10800000" flipH="1">
              <a:off x="822160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 rot="10800000" flipH="1">
              <a:off x="807038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 rot="10800000" flipH="1">
              <a:off x="814448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 rot="10800000" flipH="1">
              <a:off x="796307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 rot="10800000" flipH="1">
              <a:off x="846092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 rot="10800000" flipH="1">
              <a:off x="653346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 rot="10800000" flipH="1">
              <a:off x="902437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 rot="10800000" flipH="1">
              <a:off x="937703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 rot="10800000" flipH="1">
              <a:off x="963996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 rot="10800000" flipH="1">
              <a:off x="915857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 rot="10800000" flipH="1">
              <a:off x="876144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 rot="10800000" flipH="1">
              <a:off x="942259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 rot="10800000" flipH="1">
              <a:off x="945717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 rot="10800000" flipH="1">
              <a:off x="871149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 rot="10800000" flipH="1">
              <a:off x="937264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 rot="10800000" flipH="1">
              <a:off x="912454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 rot="10800000" flipH="1">
              <a:off x="891513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 rot="10800000" flipH="1">
              <a:off x="825536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 rot="10800000" flipH="1">
              <a:off x="1181991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 rot="10800000" flipH="1">
              <a:off x="1184269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 rot="10800000" flipH="1">
              <a:off x="1331567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 rot="10800000" flipH="1">
              <a:off x="1328410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 rot="10800000" flipH="1">
              <a:off x="1267043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 rot="10800000" flipH="1">
              <a:off x="1216599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 rot="10800000" flipH="1">
              <a:off x="1135362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 rot="10800000" flipH="1">
              <a:off x="13862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 rot="10800000" flipH="1">
              <a:off x="1384563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 rot="10800000" flipH="1">
              <a:off x="1439398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 rot="10800000" flipH="1">
              <a:off x="1458939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 rot="10800000" flipH="1">
              <a:off x="158598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 rot="10800000" flipH="1">
              <a:off x="1545171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 rot="10800000" flipH="1">
              <a:off x="1223076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 rot="10800000" flipH="1">
              <a:off x="1221293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 rot="10800000" flipH="1">
              <a:off x="1152735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 rot="10800000" flipH="1">
              <a:off x="1155479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 rot="10800000" flipH="1">
              <a:off x="1198266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 rot="10800000" flipH="1">
              <a:off x="1292128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 rot="10800000" flipH="1">
              <a:off x="1311751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 rot="10800000" flipH="1">
              <a:off x="1351986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 rot="10800000" flipH="1">
              <a:off x="1427844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 rot="10800000" flipH="1">
              <a:off x="1420626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 rot="10800000" flipH="1">
              <a:off x="1369907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 rot="10800000" flipH="1">
              <a:off x="942671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 rot="10800000" flipH="1">
              <a:off x="962212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 rot="10800000" flipH="1">
              <a:off x="1016498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 rot="10800000" flipH="1">
              <a:off x="1024786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 rot="10800000" flipH="1">
              <a:off x="1047264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 rot="10800000" flipH="1">
              <a:off x="1090380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 rot="10800000" flipH="1">
              <a:off x="109982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 rot="10800000" flipH="1">
              <a:off x="1188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 rot="10800000" flipH="1">
              <a:off x="1193738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 rot="10800000" flipH="1">
              <a:off x="1134127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 rot="10800000" flipH="1">
              <a:off x="1174334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 rot="10800000" flipH="1">
              <a:off x="1283620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 rot="10800000" flipH="1">
              <a:off x="1274152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 rot="10800000" flipH="1">
              <a:off x="1289685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 rot="10800000" flipH="1">
              <a:off x="1358435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 rot="10800000" flipH="1">
              <a:off x="1037109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 rot="10800000" flipH="1">
              <a:off x="1023442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 rot="10800000" flipH="1">
              <a:off x="955844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 rot="10800000" flipH="1">
              <a:off x="117861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 rot="10800000" flipH="1">
              <a:off x="1187069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 rot="10800000" flipH="1">
              <a:off x="1169998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 rot="10800000" flipH="1">
              <a:off x="1367163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 rot="10800000" flipH="1">
              <a:off x="1387499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 rot="10800000" flipH="1">
              <a:off x="1282248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 rot="10800000" flipH="1">
              <a:off x="1270419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 rot="10800000" flipH="1">
              <a:off x="1555710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 rot="10800000" flipH="1">
              <a:off x="1543826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 rot="10800000" flipH="1">
              <a:off x="1462507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 rot="10800000" flipH="1">
              <a:off x="881880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 rot="10800000" flipH="1">
              <a:off x="903672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 rot="10800000" flipH="1">
              <a:off x="977581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 rot="10800000" flipH="1">
              <a:off x="935508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 rot="10800000" flipH="1">
              <a:off x="932324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 rot="10800000" flipH="1">
              <a:off x="940640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 rot="10800000" flipH="1">
              <a:off x="1046221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 rot="10800000" flipH="1">
              <a:off x="1009362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 rot="10800000" flipH="1">
              <a:off x="971817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 rot="10800000" flipH="1">
              <a:off x="1006234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 rot="10800000" flipH="1">
              <a:off x="1075066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 rot="10800000" flipH="1">
              <a:off x="1096390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 rot="10800000" flipH="1">
              <a:off x="1032306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 rot="10800000" flipH="1">
              <a:off x="1078139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 rot="10800000" flipH="1">
              <a:off x="1065460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7197692" y="3195387"/>
            <a:ext cx="1778985" cy="1644422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713509" y="665018"/>
            <a:ext cx="399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 chân </a:t>
            </a:r>
            <a:r>
              <a:rPr lang="vi-VN" sz="1800" b="1" i="1" dirty="0" err="1">
                <a:solidFill>
                  <a:srgbClr val="002060"/>
                </a:solidFill>
              </a:rPr>
              <a:t>mà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biết</a:t>
            </a:r>
            <a:r>
              <a:rPr lang="vi-VN" sz="1800" b="1" i="1" dirty="0">
                <a:solidFill>
                  <a:srgbClr val="002060"/>
                </a:solidFill>
              </a:rPr>
              <a:t> đi</a:t>
            </a:r>
          </a:p>
          <a:p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mặt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phẳng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lì</a:t>
            </a:r>
            <a:r>
              <a:rPr lang="vi-VN" sz="1800" b="1" i="1" dirty="0">
                <a:solidFill>
                  <a:srgbClr val="002060"/>
                </a:solidFill>
              </a:rPr>
              <a:t> cho </a:t>
            </a:r>
            <a:r>
              <a:rPr lang="vi-VN" sz="1800" b="1" i="1" dirty="0" err="1">
                <a:solidFill>
                  <a:srgbClr val="002060"/>
                </a:solidFill>
              </a:rPr>
              <a:t>bé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ngồi</a:t>
            </a:r>
            <a:r>
              <a:rPr lang="vi-VN" sz="1800" b="1" i="1" dirty="0">
                <a:solidFill>
                  <a:srgbClr val="002060"/>
                </a:solidFill>
              </a:rPr>
              <a:t> trên</a:t>
            </a:r>
          </a:p>
          <a:p>
            <a:r>
              <a:rPr lang="vi-VN" sz="1800" i="1" dirty="0" err="1">
                <a:solidFill>
                  <a:srgbClr val="FF0000"/>
                </a:solidFill>
              </a:rPr>
              <a:t>Là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cái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gì</a:t>
            </a:r>
            <a:r>
              <a:rPr lang="vi-VN" sz="1800" i="1" dirty="0">
                <a:solidFill>
                  <a:srgbClr val="FF0000"/>
                </a:solidFill>
              </a:rPr>
              <a:t>?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AYA | Ghế bành là gì? Chuyên gia chia sẻ kinh nghiệm chọn mua ghế bành |  BAYA">
            <a:extLst>
              <a:ext uri="{FF2B5EF4-FFF2-40B4-BE49-F238E27FC236}">
                <a16:creationId xmlns:a16="http://schemas.microsoft.com/office/drawing/2014/main" id="{5BF86165-4FDA-B6DC-70EB-7E7541F9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28" y="1514523"/>
            <a:ext cx="3666305" cy="3181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75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7197692" y="3195387"/>
            <a:ext cx="1778985" cy="1644422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713509" y="665018"/>
            <a:ext cx="4341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i="1" dirty="0" err="1">
                <a:solidFill>
                  <a:srgbClr val="002060"/>
                </a:solidFill>
              </a:rPr>
              <a:t>Mặt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nhẵn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thín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phẳng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lì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b="1" i="1" dirty="0">
                <a:solidFill>
                  <a:srgbClr val="002060"/>
                </a:solidFill>
              </a:rPr>
              <a:t>Tay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, chân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bốn</a:t>
            </a:r>
            <a:r>
              <a:rPr lang="vi-VN" sz="1800" b="1" i="1" dirty="0">
                <a:solidFill>
                  <a:srgbClr val="002060"/>
                </a:solidFill>
              </a:rPr>
              <a:t> chân</a:t>
            </a:r>
          </a:p>
          <a:p>
            <a:r>
              <a:rPr lang="vi-VN" sz="1800" b="1" i="1" dirty="0">
                <a:solidFill>
                  <a:srgbClr val="002060"/>
                </a:solidFill>
              </a:rPr>
              <a:t>Khi </a:t>
            </a:r>
            <a:r>
              <a:rPr lang="vi-VN" sz="1800" b="1" i="1" dirty="0" err="1">
                <a:solidFill>
                  <a:srgbClr val="002060"/>
                </a:solidFill>
              </a:rPr>
              <a:t>ngồi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tiếp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khách</a:t>
            </a:r>
            <a:r>
              <a:rPr lang="vi-VN" sz="1800" b="1" i="1" dirty="0">
                <a:solidFill>
                  <a:srgbClr val="002060"/>
                </a:solidFill>
              </a:rPr>
              <a:t> ân </a:t>
            </a:r>
            <a:r>
              <a:rPr lang="vi-VN" sz="1800" b="1" i="1" dirty="0" err="1">
                <a:solidFill>
                  <a:srgbClr val="002060"/>
                </a:solidFill>
              </a:rPr>
              <a:t>cần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b="1" i="1" dirty="0">
                <a:solidFill>
                  <a:srgbClr val="002060"/>
                </a:solidFill>
              </a:rPr>
              <a:t>Khi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nhìn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kẻ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uống</a:t>
            </a:r>
            <a:r>
              <a:rPr lang="vi-VN" sz="1800" b="1" i="1" dirty="0">
                <a:solidFill>
                  <a:srgbClr val="002060"/>
                </a:solidFill>
              </a:rPr>
              <a:t> ăn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thèm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i="1" dirty="0" err="1">
                <a:solidFill>
                  <a:srgbClr val="FF0000"/>
                </a:solidFill>
              </a:rPr>
              <a:t>Là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cái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gì</a:t>
            </a:r>
            <a:r>
              <a:rPr lang="vi-VN" sz="1800" i="1" dirty="0">
                <a:solidFill>
                  <a:srgbClr val="FF0000"/>
                </a:solidFill>
              </a:rPr>
              <a:t>?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àn Mầm Non Chân Gấp - Bàn Ghế Nhựa Trẻ Em">
            <a:extLst>
              <a:ext uri="{FF2B5EF4-FFF2-40B4-BE49-F238E27FC236}">
                <a16:creationId xmlns:a16="http://schemas.microsoft.com/office/drawing/2014/main" id="{F37E6721-3D62-8411-567E-788CF63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15" y="2403316"/>
            <a:ext cx="3206821" cy="2260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1185039" y="1380397"/>
            <a:ext cx="65642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 VẬT THÂN QUEN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1: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Tạo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vật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trong gia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đất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nặn</a:t>
            </a:r>
            <a:endParaRPr lang="zh-CN" altLang="en-US" sz="2000" dirty="0">
              <a:ln w="381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85" y="2301127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51620" y="2302249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63176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6" name="Picture 2" descr="ĐẤT NẶN MIC 6 MÀU">
            <a:extLst>
              <a:ext uri="{FF2B5EF4-FFF2-40B4-BE49-F238E27FC236}">
                <a16:creationId xmlns:a16="http://schemas.microsoft.com/office/drawing/2014/main" id="{63FF68E4-79F4-447A-24E6-0C401438D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3" y="1266932"/>
            <a:ext cx="2329503" cy="31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-Bảng gỗ viết phấn Đức Thanh | Shopee Việt Nam">
            <a:extLst>
              <a:ext uri="{FF2B5EF4-FFF2-40B4-BE49-F238E27FC236}">
                <a16:creationId xmlns:a16="http://schemas.microsoft.com/office/drawing/2014/main" id="{755872A5-71D1-19E6-1032-78031B2D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09" y="1459988"/>
            <a:ext cx="2888932" cy="28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ông dụng bất ngờ của tăm bông y tế trong đời sống - Nhà thuốc Long Châu">
            <a:extLst>
              <a:ext uri="{FF2B5EF4-FFF2-40B4-BE49-F238E27FC236}">
                <a16:creationId xmlns:a16="http://schemas.microsoft.com/office/drawing/2014/main" id="{A2205ED1-C57F-3530-E06C-ACF0240C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7" y="2148019"/>
            <a:ext cx="1831759" cy="15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3483858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C00000"/>
                </a:solidFill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1" y="1179338"/>
            <a:ext cx="6511536" cy="2857629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63660" y="3811716"/>
            <a:ext cx="4177521" cy="1058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hãy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kể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tên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Mỗi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gồm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những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nào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của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gần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giống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khối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thường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được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tạo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ra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từ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liệu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7843643-B8D7-B603-05CA-6A4D27FCB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4" t="17863" r="29441" b="39977"/>
          <a:stretch/>
        </p:blipFill>
        <p:spPr>
          <a:xfrm>
            <a:off x="2894205" y="492182"/>
            <a:ext cx="1526789" cy="201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B8103A0-D655-48EA-08EE-73CB5CF26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6" t="14202" r="1453" b="40955"/>
          <a:stretch/>
        </p:blipFill>
        <p:spPr>
          <a:xfrm>
            <a:off x="4840063" y="456606"/>
            <a:ext cx="1566566" cy="20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1FDDAB0-6C3F-B075-DFCD-2F5321CA8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20" r="60238" b="4043"/>
          <a:stretch/>
        </p:blipFill>
        <p:spPr>
          <a:xfrm>
            <a:off x="6717083" y="815661"/>
            <a:ext cx="1993204" cy="1549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F1B743-982C-960D-55C4-3F150D4B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07" t="58130" r="1776" b="2027"/>
          <a:stretch/>
        </p:blipFill>
        <p:spPr>
          <a:xfrm>
            <a:off x="7482820" y="2508607"/>
            <a:ext cx="1227467" cy="256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B689ADC-CF0B-2E9D-D11E-D1DBD530B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2" t="64841" r="16550" b="2517"/>
          <a:stretch/>
        </p:blipFill>
        <p:spPr>
          <a:xfrm>
            <a:off x="4840063" y="3553274"/>
            <a:ext cx="2323634" cy="1301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07E6E93-C4C0-EB01-1F00-F7186C4E6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r="52363" b="40514"/>
          <a:stretch/>
        </p:blipFill>
        <p:spPr>
          <a:xfrm>
            <a:off x="377081" y="1105403"/>
            <a:ext cx="2122685" cy="1367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DA6CFB0-86AA-A1DB-1DBA-CC6318910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7" t="6649" r="14560" b="65580"/>
          <a:stretch/>
        </p:blipFill>
        <p:spPr>
          <a:xfrm>
            <a:off x="4428164" y="284824"/>
            <a:ext cx="3996646" cy="1481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D14E88B-33F8-234E-6672-BBCB5962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3" t="39951" r="10909" b="39276"/>
          <a:stretch/>
        </p:blipFill>
        <p:spPr>
          <a:xfrm>
            <a:off x="4428164" y="1987232"/>
            <a:ext cx="3996646" cy="138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390D306-7E77-D130-6BCB-8E4A5FA50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0" t="65718" r="11807" b="6517"/>
          <a:stretch/>
        </p:blipFill>
        <p:spPr>
          <a:xfrm>
            <a:off x="4572000" y="3597791"/>
            <a:ext cx="3996646" cy="142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20371" y="1296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6854" y="1157907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1.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Nặn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cơ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bản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để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5144" y="2378816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2.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Điều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chỉnh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lắp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ghép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4256" y="4175080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3. Trang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trí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đặc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điểm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riêng cho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gia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đất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audio>
              <p:cMediaNode vol="8537" numSld="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490</Words>
  <Application>Microsoft Office PowerPoint</Application>
  <PresentationFormat>On-screen Show (16:9)</PresentationFormat>
  <Paragraphs>47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Bahiana</vt:lpstr>
      <vt:lpstr>Calibri</vt:lpstr>
      <vt:lpstr>Tulpen One</vt:lpstr>
      <vt:lpstr>方正大标宋简体</vt:lpstr>
      <vt:lpstr>Roboto Slab Light</vt:lpstr>
      <vt:lpstr>Barlow</vt:lpstr>
      <vt:lpstr>Arial</vt:lpstr>
      <vt:lpstr>Fira Sans Extra Condensed Medium</vt:lpstr>
      <vt:lpstr>Times New Roman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Techsi.vn</cp:lastModifiedBy>
  <cp:revision>109</cp:revision>
  <dcterms:modified xsi:type="dcterms:W3CDTF">2023-11-09T01:01:05Z</dcterms:modified>
</cp:coreProperties>
</file>