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CCFF"/>
    <a:srgbClr val="D20055"/>
    <a:srgbClr val="FF0066"/>
    <a:srgbClr val="009E4F"/>
    <a:srgbClr val="00CC66"/>
    <a:srgbClr val="66FF33"/>
    <a:srgbClr val="99FF99"/>
    <a:srgbClr val="4A2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8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2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2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6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1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6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5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4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EE0A6-66E3-4264-9D31-7B2B4AF2D91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6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6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3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00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632543" y="645183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FFCCFF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FFCC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0082" y="971091"/>
            <a:ext cx="800578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50" dirty="0">
                <a:ln w="0"/>
                <a:solidFill>
                  <a:srgbClr val="FFCC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3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4108" y="1962639"/>
            <a:ext cx="7210290" cy="1969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200" b="1" cap="none" spc="50" dirty="0">
                <a:ln w="0"/>
                <a:solidFill>
                  <a:srgbClr val="CC99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732058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2" y="1222735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3865710" y="94580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0164" y="2057762"/>
            <a:ext cx="759854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1280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2186" b="158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2675" y="1291979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PHÂN TÍCH – ĐÁNH GIÁ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1114" y="2056974"/>
            <a:ext cx="47723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028504" y="2764803"/>
            <a:ext cx="8209518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ctr">
              <a:defRPr/>
            </a:pP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nhận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!</a:t>
            </a:r>
            <a:endParaRPr lang="zh-CN" altLang="en-US" sz="39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53929" y="97845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68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35" y="3718241"/>
            <a:ext cx="2871989" cy="28532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197" y="595589"/>
            <a:ext cx="6709366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4792" y="1380419"/>
            <a:ext cx="95397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82719" y="3860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548"/>
          <a:stretch/>
        </p:blipFill>
        <p:spPr>
          <a:xfrm>
            <a:off x="1507180" y="2067046"/>
            <a:ext cx="3167129" cy="3750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15" y="2067046"/>
            <a:ext cx="3000166" cy="3750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4855335" y="2015523"/>
            <a:ext cx="2871989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just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</a:rPr>
              <a:t>trang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</a:rPr>
              <a:t>trí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</a:rPr>
              <a:t>một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</a:rPr>
              <a:t>góc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</a:rPr>
              <a:t>vườn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</a:rPr>
              <a:t>nhỏ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- </a:t>
            </a:r>
            <a:r>
              <a:rPr lang="en-US" altLang="zh-CN" sz="21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Tặng</a:t>
            </a: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người</a:t>
            </a: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thân</a:t>
            </a: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, </a:t>
            </a:r>
            <a:r>
              <a:rPr lang="en-US" altLang="zh-CN" sz="21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bạn</a:t>
            </a: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bè</a:t>
            </a: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- </a:t>
            </a:r>
            <a:r>
              <a:rPr lang="en-US" altLang="zh-CN" sz="21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Trưng</a:t>
            </a: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bày</a:t>
            </a: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, </a:t>
            </a:r>
            <a:r>
              <a:rPr lang="en-US" altLang="zh-CN" sz="21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trang</a:t>
            </a: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trí</a:t>
            </a: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nhà</a:t>
            </a: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, </a:t>
            </a:r>
            <a:r>
              <a:rPr lang="en-US" altLang="zh-CN" sz="21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trường</a:t>
            </a: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lớp</a:t>
            </a:r>
            <a:r>
              <a:rPr lang="en-US" altLang="zh-CN" sz="21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413860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189" y="2272211"/>
            <a:ext cx="9994005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spc="50" dirty="0">
                <a:ln w="0"/>
                <a:solidFill>
                  <a:srgbClr val="FF4F8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TẠM BIỆT CÁC CON!</a:t>
            </a:r>
          </a:p>
          <a:p>
            <a:pPr algn="ctr"/>
            <a:r>
              <a:rPr lang="en-US" sz="5500" b="1" spc="50" dirty="0">
                <a:ln w="0"/>
                <a:solidFill>
                  <a:srgbClr val="FF4F8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HẸN GẶP LẠI CÁC CON TRONG BÀI HỌC SAU!</a:t>
            </a:r>
          </a:p>
        </p:txBody>
      </p:sp>
    </p:spTree>
    <p:extLst>
      <p:ext uri="{BB962C8B-B14F-4D97-AF65-F5344CB8AC3E}">
        <p14:creationId xmlns:p14="http://schemas.microsoft.com/office/powerpoint/2010/main" val="171643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3271" y="2279547"/>
            <a:ext cx="81925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500" b="1" dirty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CỦA EM</a:t>
            </a:r>
          </a:p>
          <a:p>
            <a:pPr algn="ctr"/>
            <a:r>
              <a:rPr lang="en-US" sz="3500" b="1" dirty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CHẬU HOA XINH XẮN (TIẾT 2)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1077" y="183417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286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1874" y="3732744"/>
            <a:ext cx="5178534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3035091" y="83702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CHUẨN BỊ ĐỒ DÙNG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071215" y="5252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3366C6-B87B-4E82-A0C0-7F72D3F72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98" t="26697" b="11451"/>
          <a:stretch/>
        </p:blipFill>
        <p:spPr>
          <a:xfrm flipH="1">
            <a:off x="3278832" y="1944457"/>
            <a:ext cx="1716696" cy="1616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594BF-8CA6-4CAF-9AFC-4838E4839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5103263" y="1938132"/>
            <a:ext cx="1623145" cy="16231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04" y="1918881"/>
            <a:ext cx="1162093" cy="16423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43" y="1938132"/>
            <a:ext cx="1623145" cy="16231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5916" y="3732744"/>
            <a:ext cx="2925801" cy="15234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023" y="1938132"/>
            <a:ext cx="1623144" cy="16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8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76043" y="672026"/>
            <a:ext cx="530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683E"/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2285" y="1571207"/>
            <a:ext cx="801065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02913" y="50358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3200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61809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1020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DE004A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50"/>
          <a:stretch/>
        </p:blipFill>
        <p:spPr>
          <a:xfrm>
            <a:off x="1336530" y="1609859"/>
            <a:ext cx="2649640" cy="283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53" y="1609859"/>
            <a:ext cx="2833352" cy="283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54"/>
          <a:stretch/>
        </p:blipFill>
        <p:spPr>
          <a:xfrm>
            <a:off x="7969288" y="1609859"/>
            <a:ext cx="2926238" cy="283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966406" y="4539693"/>
            <a:ext cx="103798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8254" y="1041694"/>
            <a:ext cx="19527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05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9058" y="221265"/>
            <a:ext cx="56545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TẠO KIẾN THỨC KĨ NĂNG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3606" y="802871"/>
            <a:ext cx="81279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SGK)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3" y="1296096"/>
            <a:ext cx="6701701" cy="4666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33" y="4126338"/>
            <a:ext cx="4176122" cy="18365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239" y="1450644"/>
            <a:ext cx="3417808" cy="2453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3116691" y="6052554"/>
            <a:ext cx="5865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01948" y="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825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398" y="1814971"/>
            <a:ext cx="39924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FF66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 NHỚ NHÉ!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1171979" y="2445913"/>
            <a:ext cx="7405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caton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6199" y="60376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82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41" y="1466285"/>
            <a:ext cx="3794557" cy="3794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42" y="1466285"/>
            <a:ext cx="2629152" cy="3794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7" r="3244"/>
          <a:stretch/>
        </p:blipFill>
        <p:spPr>
          <a:xfrm>
            <a:off x="1287888" y="1466285"/>
            <a:ext cx="2825369" cy="3799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7932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5" y="1371486"/>
            <a:ext cx="9234152" cy="3946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628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561</Words>
  <Application>Microsoft Office PowerPoint</Application>
  <PresentationFormat>Widescreen</PresentationFormat>
  <Paragraphs>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Microsoft YaHei UI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Techsi.vn</cp:lastModifiedBy>
  <cp:revision>72</cp:revision>
  <dcterms:created xsi:type="dcterms:W3CDTF">2022-08-06T10:03:57Z</dcterms:created>
  <dcterms:modified xsi:type="dcterms:W3CDTF">2025-01-11T08:39:11Z</dcterms:modified>
</cp:coreProperties>
</file>