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4" r:id="rId3"/>
    <p:sldId id="275" r:id="rId4"/>
    <p:sldId id="265" r:id="rId5"/>
    <p:sldId id="269" r:id="rId6"/>
    <p:sldId id="278" r:id="rId7"/>
    <p:sldId id="27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28945-ABCF-46A8-92A0-D2AB68C1564F}" type="datetimeFigureOut">
              <a:rPr lang="en-US" smtClean="0"/>
              <a:t>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039BB-8657-402F-B36D-491EB5BCB4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28945-ABCF-46A8-92A0-D2AB68C1564F}" type="datetimeFigureOut">
              <a:rPr lang="en-US" smtClean="0"/>
              <a:t>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039BB-8657-402F-B36D-491EB5BCB4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28945-ABCF-46A8-92A0-D2AB68C1564F}" type="datetimeFigureOut">
              <a:rPr lang="en-US" smtClean="0"/>
              <a:t>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039BB-8657-402F-B36D-491EB5BCB4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28945-ABCF-46A8-92A0-D2AB68C1564F}" type="datetimeFigureOut">
              <a:rPr lang="en-US" smtClean="0"/>
              <a:t>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039BB-8657-402F-B36D-491EB5BCB4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28945-ABCF-46A8-92A0-D2AB68C1564F}" type="datetimeFigureOut">
              <a:rPr lang="en-US" smtClean="0"/>
              <a:t>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039BB-8657-402F-B36D-491EB5BCB4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28945-ABCF-46A8-92A0-D2AB68C1564F}" type="datetimeFigureOut">
              <a:rPr lang="en-US" smtClean="0"/>
              <a:t>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039BB-8657-402F-B36D-491EB5BCB4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28945-ABCF-46A8-92A0-D2AB68C1564F}" type="datetimeFigureOut">
              <a:rPr lang="en-US" smtClean="0"/>
              <a:t>1/11/2025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039BB-8657-402F-B36D-491EB5BCB4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28945-ABCF-46A8-92A0-D2AB68C1564F}" type="datetimeFigureOut">
              <a:rPr lang="en-US" smtClean="0"/>
              <a:t>1/11/2025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039BB-8657-402F-B36D-491EB5BCB4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28945-ABCF-46A8-92A0-D2AB68C1564F}" type="datetimeFigureOut">
              <a:rPr lang="en-US" smtClean="0"/>
              <a:t>1/11/2025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039BB-8657-402F-B36D-491EB5BCB4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28945-ABCF-46A8-92A0-D2AB68C1564F}" type="datetimeFigureOut">
              <a:rPr lang="en-US" smtClean="0"/>
              <a:t>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039BB-8657-402F-B36D-491EB5BCB4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28945-ABCF-46A8-92A0-D2AB68C1564F}" type="datetimeFigureOut">
              <a:rPr lang="en-US" smtClean="0"/>
              <a:t>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039BB-8657-402F-B36D-491EB5BCB4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628945-ABCF-46A8-92A0-D2AB68C1564F}" type="datetimeFigureOut">
              <a:rPr lang="en-US" smtClean="0"/>
              <a:t>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39BB-8657-402F-B36D-491EB5BCB47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0" r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447800"/>
            <a:ext cx="7772400" cy="1676399"/>
          </a:xfrm>
        </p:spPr>
        <p:txBody>
          <a:bodyPr>
            <a:prstTxWarp prst="textCascadeUp">
              <a:avLst/>
            </a:prstTxWarp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MĨ THUẬT – LỚP 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95600"/>
            <a:ext cx="6400800" cy="2743200"/>
          </a:xfrm>
        </p:spPr>
        <p:txBody>
          <a:bodyPr>
            <a:prstTxWarp prst="textStop">
              <a:avLst/>
            </a:prstTxWarp>
            <a:normAutofit/>
          </a:bodyPr>
          <a:lstStyle/>
          <a:p>
            <a:r>
              <a:rPr lang="en-US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SINH NHẬT VUI VẺ </a:t>
            </a:r>
          </a:p>
          <a:p>
            <a:r>
              <a:rPr lang="en-US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1</a:t>
            </a: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                  </a:t>
            </a:r>
            <a:r>
              <a:rPr lang="en-US" sz="2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NĂM </a:t>
            </a:r>
            <a:r>
              <a:rPr lang="en-US" sz="20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2024-2025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4191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tải xuống (1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65" t="13989" r="11075" b="11415"/>
          <a:stretch/>
        </p:blipFill>
        <p:spPr bwMode="auto">
          <a:xfrm>
            <a:off x="4648201" y="186811"/>
            <a:ext cx="4267200" cy="3193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dministrator\Desktop\tải xuốn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82" r="8494"/>
          <a:stretch/>
        </p:blipFill>
        <p:spPr bwMode="auto">
          <a:xfrm>
            <a:off x="0" y="228599"/>
            <a:ext cx="4495800" cy="3352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dministrator\Desktop\0.De_tai_gia_dinh_Sinh_nhat_cua_bo.jpg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472" y="3661209"/>
            <a:ext cx="4230328" cy="3098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Administrator\Desktop\hqdefault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05" t="19283" r="9640" b="11591"/>
          <a:stretch/>
        </p:blipFill>
        <p:spPr bwMode="auto">
          <a:xfrm>
            <a:off x="4542411" y="3753427"/>
            <a:ext cx="4552522" cy="2974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2759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686800" cy="6477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CÁCH VẼ TRANH VỚI CHIẾC BÁNH SINH NHẬT</a:t>
            </a:r>
          </a:p>
          <a:p>
            <a:pPr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    B2:vẽ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bè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pPr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                        B3:Vẽ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tươi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tranh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 descr="IMG_8092 (3)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609600"/>
            <a:ext cx="3581400" cy="2331720"/>
          </a:xfrm>
          <a:prstGeom prst="rect">
            <a:avLst/>
          </a:prstGeom>
        </p:spPr>
      </p:pic>
      <p:pic>
        <p:nvPicPr>
          <p:cNvPr id="7" name="Picture 6" descr="IMG_8092 (2)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4400" y="685800"/>
            <a:ext cx="3604260" cy="2202180"/>
          </a:xfrm>
          <a:prstGeom prst="rect">
            <a:avLst/>
          </a:prstGeom>
        </p:spPr>
      </p:pic>
      <p:pic>
        <p:nvPicPr>
          <p:cNvPr id="8" name="Picture 7" descr="IMG_8092 (1).jpe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33600" y="3429000"/>
            <a:ext cx="5029200" cy="2796540"/>
          </a:xfrm>
          <a:prstGeom prst="rect">
            <a:avLst/>
          </a:prstGeom>
        </p:spPr>
      </p:pic>
    </p:spTree>
  </p:cSld>
  <p:clrMapOvr>
    <a:masterClrMapping/>
  </p:clrMapOvr>
  <p:transition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4725957" y="152400"/>
            <a:ext cx="4341843" cy="31321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8" name="Rectangle 17"/>
          <p:cNvSpPr/>
          <p:nvPr/>
        </p:nvSpPr>
        <p:spPr>
          <a:xfrm>
            <a:off x="-76200" y="3374483"/>
            <a:ext cx="4572000" cy="34835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2" name="Rectangle 11"/>
          <p:cNvSpPr/>
          <p:nvPr/>
        </p:nvSpPr>
        <p:spPr>
          <a:xfrm>
            <a:off x="4572000" y="3429000"/>
            <a:ext cx="4572000" cy="34289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" name="Rectangle 4"/>
          <p:cNvSpPr/>
          <p:nvPr/>
        </p:nvSpPr>
        <p:spPr>
          <a:xfrm>
            <a:off x="0" y="152401"/>
            <a:ext cx="4572000" cy="31321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3074" name="Picture 2" descr="C:\Users\Administrator\Desktop\bé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62760"/>
            <a:ext cx="4114800" cy="2979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Administrator\Desktop\lệch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505247"/>
            <a:ext cx="4419600" cy="3200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Administrator\Desktop\vua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05247"/>
            <a:ext cx="4419600" cy="3200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Administrator\Desktop\to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262760"/>
            <a:ext cx="3962400" cy="2869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04850" y="2762793"/>
            <a:ext cx="301686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vi-VN" dirty="0"/>
          </a:p>
        </p:txBody>
      </p:sp>
      <p:sp>
        <p:nvSpPr>
          <p:cNvPr id="15" name="TextBox 14"/>
          <p:cNvSpPr txBox="1"/>
          <p:nvPr/>
        </p:nvSpPr>
        <p:spPr>
          <a:xfrm>
            <a:off x="4725957" y="3099859"/>
            <a:ext cx="301686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  <a:endParaRPr lang="vi-VN" dirty="0"/>
          </a:p>
        </p:txBody>
      </p:sp>
      <p:sp>
        <p:nvSpPr>
          <p:cNvPr id="16" name="TextBox 15"/>
          <p:cNvSpPr txBox="1"/>
          <p:nvPr/>
        </p:nvSpPr>
        <p:spPr>
          <a:xfrm>
            <a:off x="77757" y="6488667"/>
            <a:ext cx="301686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endParaRPr lang="vi-VN" dirty="0"/>
          </a:p>
        </p:txBody>
      </p:sp>
      <p:sp>
        <p:nvSpPr>
          <p:cNvPr id="17" name="TextBox 16"/>
          <p:cNvSpPr txBox="1"/>
          <p:nvPr/>
        </p:nvSpPr>
        <p:spPr>
          <a:xfrm>
            <a:off x="7239000" y="6521027"/>
            <a:ext cx="301686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  <a:endParaRPr lang="vi-VN" dirty="0"/>
          </a:p>
        </p:txBody>
      </p:sp>
    </p:spTree>
  </p:cSld>
  <p:clrMapOvr>
    <a:masterClrMapping/>
  </p:clrMapOvr>
  <p:transition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tải xuống (1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65" t="13989" r="11075" b="11415"/>
          <a:stretch/>
        </p:blipFill>
        <p:spPr bwMode="auto">
          <a:xfrm>
            <a:off x="4648201" y="186811"/>
            <a:ext cx="4267200" cy="3193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dministrator\Desktop\tải xuống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82" r="8494"/>
          <a:stretch/>
        </p:blipFill>
        <p:spPr bwMode="auto">
          <a:xfrm>
            <a:off x="0" y="228599"/>
            <a:ext cx="4495800" cy="3352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dministrator\Desktop\0.De_tai_gia_dinh_Sinh_nhat_cua_bo.jpg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472" y="3661209"/>
            <a:ext cx="4230328" cy="3098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Administrator\Desktop\hqdefault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05" t="19283" r="9640" b="11591"/>
          <a:stretch/>
        </p:blipFill>
        <p:spPr bwMode="auto">
          <a:xfrm>
            <a:off x="4542411" y="3753427"/>
            <a:ext cx="4552522" cy="2974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278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                          </a:t>
            </a:r>
          </a:p>
          <a:p>
            <a:pPr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THỰC HÀNH</a:t>
            </a:r>
          </a:p>
          <a:p>
            <a:pPr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Vẽ một bức tranh về buổi sinh nhật vui vẻ theo ý thích</a:t>
            </a:r>
          </a:p>
          <a:p>
            <a:pPr>
              <a:buNone/>
            </a:pP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Vẽ trên giấy A4</a:t>
            </a:r>
          </a:p>
        </p:txBody>
      </p:sp>
    </p:spTree>
  </p:cSld>
  <p:clrMapOvr>
    <a:masterClrMapping/>
  </p:clrMapOvr>
  <p:transition>
    <p:pull dir="r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81</Words>
  <Application>Microsoft Office PowerPoint</Application>
  <PresentationFormat>On-screen Show (4:3)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MĨ THUẬT – LỚP 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MĨ THUẬT – LỚP 3</dc:title>
  <dc:creator>pc</dc:creator>
  <cp:lastModifiedBy>Techsi.vn</cp:lastModifiedBy>
  <cp:revision>16</cp:revision>
  <dcterms:created xsi:type="dcterms:W3CDTF">2021-10-28T02:14:21Z</dcterms:created>
  <dcterms:modified xsi:type="dcterms:W3CDTF">2025-01-11T08:58:34Z</dcterms:modified>
</cp:coreProperties>
</file>