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9" r:id="rId3"/>
    <p:sldMasterId id="2147483744" r:id="rId4"/>
    <p:sldMasterId id="2147483758" r:id="rId5"/>
    <p:sldMasterId id="2147483793" r:id="rId6"/>
  </p:sldMasterIdLst>
  <p:notesMasterIdLst>
    <p:notesMasterId r:id="rId22"/>
  </p:notesMasterIdLst>
  <p:sldIdLst>
    <p:sldId id="257" r:id="rId7"/>
    <p:sldId id="260" r:id="rId8"/>
    <p:sldId id="263" r:id="rId9"/>
    <p:sldId id="268" r:id="rId10"/>
    <p:sldId id="429" r:id="rId11"/>
    <p:sldId id="430" r:id="rId12"/>
    <p:sldId id="420" r:id="rId13"/>
    <p:sldId id="431" r:id="rId14"/>
    <p:sldId id="433" r:id="rId15"/>
    <p:sldId id="432" r:id="rId16"/>
    <p:sldId id="434" r:id="rId17"/>
    <p:sldId id="422" r:id="rId18"/>
    <p:sldId id="435" r:id="rId19"/>
    <p:sldId id="273" r:id="rId20"/>
    <p:sldId id="4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..…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51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4350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370</Words>
  <Application>Microsoft Office PowerPoint</Application>
  <PresentationFormat>Widescreen</PresentationFormat>
  <Paragraphs>88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SimSun</vt:lpstr>
      <vt:lpstr>#9Slide05 SVNClementine</vt:lpstr>
      <vt:lpstr>Arial</vt:lpstr>
      <vt:lpstr>Arvo</vt:lpstr>
      <vt:lpstr>Calibri</vt:lpstr>
      <vt:lpstr>Cambria</vt:lpstr>
      <vt:lpstr>Nunito Light</vt:lpstr>
      <vt:lpstr>PT Sans</vt:lpstr>
      <vt:lpstr>Raleway</vt:lpstr>
      <vt:lpstr>Spartan</vt:lpstr>
      <vt:lpstr>SVN-Ziclets</vt:lpstr>
      <vt:lpstr>Times New Roman</vt:lpstr>
      <vt:lpstr>字魂36号-正文宋楷</vt:lpstr>
      <vt:lpstr>Office 主题​​</vt:lpstr>
      <vt:lpstr>Walk to School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Đỗ</cp:lastModifiedBy>
  <cp:revision>22</cp:revision>
  <dcterms:created xsi:type="dcterms:W3CDTF">2023-01-15T11:49:21Z</dcterms:created>
  <dcterms:modified xsi:type="dcterms:W3CDTF">2025-03-13T01:59:51Z</dcterms:modified>
</cp:coreProperties>
</file>