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08" r:id="rId3"/>
    <p:sldId id="289" r:id="rId4"/>
    <p:sldId id="309" r:id="rId5"/>
    <p:sldId id="302" r:id="rId6"/>
    <p:sldId id="303" r:id="rId7"/>
    <p:sldId id="310" r:id="rId8"/>
    <p:sldId id="304" r:id="rId9"/>
    <p:sldId id="306" r:id="rId10"/>
    <p:sldId id="311" r:id="rId11"/>
    <p:sldId id="312" r:id="rId12"/>
    <p:sldId id="298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00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2020/9/14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6000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63"/>
          <p:cNvSpPr txBox="1"/>
          <p:nvPr/>
        </p:nvSpPr>
        <p:spPr bwMode="auto">
          <a:xfrm rot="21205640">
            <a:off x="4422618" y="2074776"/>
            <a:ext cx="3446777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số 6, 7, 8, 9, 10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(T1)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3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7337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0, 1, 2, 3, 4, 5  (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3)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4" name="TextBox 3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15566"/>
            <a:ext cx="5544616" cy="41338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346776" y="987573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92664" y="4227934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27784" y="4371950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02388" y="2453257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7784" y="2859782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09950" y="-1"/>
            <a:ext cx="6868753" cy="676369"/>
            <a:chOff x="233092" y="1444735"/>
            <a:chExt cx="6868753" cy="676369"/>
          </a:xfrm>
        </p:grpSpPr>
        <p:sp>
          <p:nvSpPr>
            <p:cNvPr id="4" name="TextBox 3"/>
            <p:cNvSpPr txBox="1"/>
            <p:nvPr/>
          </p:nvSpPr>
          <p:spPr>
            <a:xfrm>
              <a:off x="907732" y="1567475"/>
              <a:ext cx="6194113" cy="430887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3092" y="1444735"/>
              <a:ext cx="709586" cy="676369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49" y="1104033"/>
            <a:ext cx="4592103" cy="1323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2" y="3147814"/>
            <a:ext cx="4600779" cy="1296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507" y="631916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975" y="2666933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92080" y="3795886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27984" y="1851670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910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1609950" cy="6763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09950" y="5147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7" name="Oval 6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49" y="1023578"/>
            <a:ext cx="5704037" cy="302433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01928" y="1347614"/>
            <a:ext cx="360040" cy="360040"/>
          </a:xfrm>
          <a:prstGeom prst="ellipse">
            <a:avLst/>
          </a:prstGeom>
          <a:solidFill>
            <a:srgbClr val="00CC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20072" y="1347614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1928" y="2535746"/>
            <a:ext cx="360040" cy="360040"/>
          </a:xfrm>
          <a:prstGeom prst="ellipse">
            <a:avLst/>
          </a:prstGeom>
          <a:solidFill>
            <a:srgbClr val="00CC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92080" y="2517744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09950" y="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7" name="Oval 6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70819"/>
            <a:ext cx="5256584" cy="43212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11960" y="4011910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56176" y="400600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1720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25904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54541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136</Words>
  <Application>Microsoft Office PowerPoint</Application>
  <PresentationFormat>On-screen Show (16:9)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187</cp:revision>
  <dcterms:created xsi:type="dcterms:W3CDTF">2014-04-01T16:27:38Z</dcterms:created>
  <dcterms:modified xsi:type="dcterms:W3CDTF">2020-09-14T01:53:33Z</dcterms:modified>
</cp:coreProperties>
</file>