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7" r:id="rId4"/>
    <p:sldId id="275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77118" y="115044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03177" y="2628503"/>
            <a:ext cx="8305800" cy="84105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Tự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giác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làm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việc</a:t>
            </a:r>
            <a:r>
              <a:rPr lang="en-US" sz="48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HP-087" pitchFamily="34" charset="0"/>
              </a:rPr>
              <a:t>nhà</a:t>
            </a:r>
            <a:endParaRPr lang="vi-VN" sz="4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269" y="1600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D2A95-DC0B-4007-8250-FC180A06B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48797"/>
            <a:ext cx="6262687" cy="4809042"/>
          </a:xfrm>
          <a:prstGeom prst="rect">
            <a:avLst/>
          </a:prstGeom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55683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5" y="5257800"/>
            <a:ext cx="95504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395" y="1447800"/>
            <a:ext cx="7071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ở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tự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giác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nhà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9" y="1143000"/>
            <a:ext cx="1570196" cy="14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609600"/>
            <a:ext cx="4657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2907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381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A388C-6303-4DBC-A163-0AB0A7B3C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23" y="2209800"/>
            <a:ext cx="8191754" cy="407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676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559DA-62A4-4802-AA4B-00EEDD85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870277"/>
            <a:ext cx="4972050" cy="35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2819400"/>
            <a:ext cx="4953000" cy="253942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58061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66787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158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Khám phá</vt:lpstr>
      <vt:lpstr>Khám phá</vt:lpstr>
      <vt:lpstr>PowerPoint Presentation</vt:lpstr>
      <vt:lpstr>Luyện tập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Laptop</cp:lastModifiedBy>
  <cp:revision>25</cp:revision>
  <dcterms:created xsi:type="dcterms:W3CDTF">2006-08-16T00:00:00Z</dcterms:created>
  <dcterms:modified xsi:type="dcterms:W3CDTF">2025-02-11T08:58:11Z</dcterms:modified>
</cp:coreProperties>
</file>