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339" r:id="rId2"/>
    <p:sldId id="330" r:id="rId3"/>
    <p:sldId id="261" r:id="rId4"/>
    <p:sldId id="294" r:id="rId5"/>
    <p:sldId id="340" r:id="rId6"/>
    <p:sldId id="347" r:id="rId7"/>
    <p:sldId id="348" r:id="rId8"/>
    <p:sldId id="349" r:id="rId9"/>
    <p:sldId id="350" r:id="rId10"/>
    <p:sldId id="351" r:id="rId11"/>
    <p:sldId id="319" r:id="rId12"/>
    <p:sldId id="352" r:id="rId13"/>
    <p:sldId id="353" r:id="rId14"/>
    <p:sldId id="354" r:id="rId15"/>
    <p:sldId id="355" r:id="rId16"/>
    <p:sldId id="323" r:id="rId17"/>
    <p:sldId id="365" r:id="rId18"/>
    <p:sldId id="366" r:id="rId19"/>
    <p:sldId id="326" r:id="rId20"/>
    <p:sldId id="327" r:id="rId21"/>
    <p:sldId id="301" r:id="rId22"/>
    <p:sldId id="303"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7893A"/>
    <a:srgbClr val="337D45"/>
    <a:srgbClr val="3C7447"/>
    <a:srgbClr val="446C4C"/>
    <a:srgbClr val="EFF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99" d="100"/>
          <a:sy n="99" d="100"/>
        </p:scale>
        <p:origin x="931"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5C161-AB57-4B24-9837-8925A0BE8F5D}" type="datetimeFigureOut">
              <a:rPr lang="en-US" smtClean="0"/>
              <a:t>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DC7CB-22CF-46C1-8CC7-50B205A9A765}" type="slidenum">
              <a:rPr lang="en-US" smtClean="0"/>
              <a:t>‹#›</a:t>
            </a:fld>
            <a:endParaRPr lang="en-US"/>
          </a:p>
        </p:txBody>
      </p:sp>
    </p:spTree>
    <p:extLst>
      <p:ext uri="{BB962C8B-B14F-4D97-AF65-F5344CB8AC3E}">
        <p14:creationId xmlns:p14="http://schemas.microsoft.com/office/powerpoint/2010/main" val="178348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80DA490-5FB8-498A-9411-3B2086015FED}" type="slidenum">
              <a:rPr lang="zh-CN" altLang="en-US" smtClean="0"/>
              <a:pPr/>
              <a:t>1</a:t>
            </a:fld>
            <a:endParaRPr lang="zh-CN" altLang="en-US" dirty="0"/>
          </a:p>
        </p:txBody>
      </p:sp>
    </p:spTree>
    <p:extLst>
      <p:ext uri="{BB962C8B-B14F-4D97-AF65-F5344CB8AC3E}">
        <p14:creationId xmlns:p14="http://schemas.microsoft.com/office/powerpoint/2010/main" val="185127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796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DC7CB-22CF-46C1-8CC7-50B205A9A765}" type="slidenum">
              <a:rPr lang="en-US" smtClean="0"/>
              <a:t>21</a:t>
            </a:fld>
            <a:endParaRPr lang="en-US"/>
          </a:p>
        </p:txBody>
      </p:sp>
    </p:spTree>
    <p:extLst>
      <p:ext uri="{BB962C8B-B14F-4D97-AF65-F5344CB8AC3E}">
        <p14:creationId xmlns:p14="http://schemas.microsoft.com/office/powerpoint/2010/main" val="322162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839C6D-705B-4CB3-A477-E559EA63645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371736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39C6D-705B-4CB3-A477-E559EA63645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56211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39C6D-705B-4CB3-A477-E559EA63645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545389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219520"/>
            <a:ext cx="8709926"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882176"/>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906827"/>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989423"/>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947522"/>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917946"/>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496055"/>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520706"/>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603302"/>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561401"/>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531825"/>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2109934"/>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2134585"/>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2217181"/>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2175280"/>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2145704"/>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723813"/>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748464"/>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831060"/>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789159"/>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759583"/>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3337692"/>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3362343"/>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3444939"/>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3403038"/>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3373462"/>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3951571"/>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3976222"/>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4058818"/>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4016916"/>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3987341"/>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4565450"/>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4590101"/>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4672697"/>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4630796"/>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4601220"/>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5179329"/>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5203980"/>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5286576"/>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5244675"/>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5215099"/>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5793208"/>
            <a:ext cx="82436"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5817859"/>
            <a:ext cx="337031"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5900455"/>
            <a:ext cx="3428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5858554"/>
            <a:ext cx="3428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5828978"/>
            <a:ext cx="335795"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Tree>
    <p:extLst>
      <p:ext uri="{BB962C8B-B14F-4D97-AF65-F5344CB8AC3E}">
        <p14:creationId xmlns:p14="http://schemas.microsoft.com/office/powerpoint/2010/main" val="20001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93146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39C6D-705B-4CB3-A477-E559EA63645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140997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39C6D-705B-4CB3-A477-E559EA63645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164129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39C6D-705B-4CB3-A477-E559EA636457}"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285933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839C6D-705B-4CB3-A477-E559EA636457}"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47194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839C6D-705B-4CB3-A477-E559EA636457}"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148927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39C6D-705B-4CB3-A477-E559EA636457}"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280808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39C6D-705B-4CB3-A477-E559EA636457}"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327360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39C6D-705B-4CB3-A477-E559EA636457}"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11024-D906-444A-9189-63C41D4FCB11}" type="slidenum">
              <a:rPr lang="en-US" smtClean="0"/>
              <a:t>‹#›</a:t>
            </a:fld>
            <a:endParaRPr lang="en-US"/>
          </a:p>
        </p:txBody>
      </p:sp>
    </p:spTree>
    <p:extLst>
      <p:ext uri="{BB962C8B-B14F-4D97-AF65-F5344CB8AC3E}">
        <p14:creationId xmlns:p14="http://schemas.microsoft.com/office/powerpoint/2010/main" val="150903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39C6D-705B-4CB3-A477-E559EA636457}" type="datetimeFigureOut">
              <a:rPr lang="en-US" smtClean="0"/>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11024-D906-444A-9189-63C41D4FCB11}" type="slidenum">
              <a:rPr lang="en-US" smtClean="0"/>
              <a:t>‹#›</a:t>
            </a:fld>
            <a:endParaRPr lang="en-US"/>
          </a:p>
        </p:txBody>
      </p:sp>
    </p:spTree>
    <p:extLst>
      <p:ext uri="{BB962C8B-B14F-4D97-AF65-F5344CB8AC3E}">
        <p14:creationId xmlns:p14="http://schemas.microsoft.com/office/powerpoint/2010/main" val="10215001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slide" Target="slide4.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tags" Target="../tags/tag5.xml"/><Relationship Id="rId16" Type="http://schemas.openxmlformats.org/officeDocument/2006/relationships/image" Target="../media/image1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3.xml"/><Relationship Id="rId5" Type="http://schemas.openxmlformats.org/officeDocument/2006/relationships/tags" Target="../tags/tag8.xml"/><Relationship Id="rId15" Type="http://schemas.openxmlformats.org/officeDocument/2006/relationships/image" Target="../media/image12.png"/><Relationship Id="rId10" Type="http://schemas.openxmlformats.org/officeDocument/2006/relationships/slideLayout" Target="../slideLayouts/slideLayout13.xml"/><Relationship Id="rId19" Type="http://schemas.openxmlformats.org/officeDocument/2006/relationships/image" Target="../media/image16.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412" y="0"/>
            <a:ext cx="9141179" cy="6857999"/>
          </a:xfrm>
          <a:prstGeom prst="rect">
            <a:avLst/>
          </a:prstGeom>
          <a:noFill/>
          <a:ln w="9525">
            <a:noFill/>
            <a:miter lim="800000"/>
            <a:headEnd/>
            <a:tailEnd/>
          </a:ln>
          <a:effectLst/>
        </p:spPr>
      </p:pic>
      <p:pic>
        <p:nvPicPr>
          <p:cNvPr id="1026" name="Picture 2" descr="C:\Users\Administrator\Desktop\2017051002.png"/>
          <p:cNvPicPr>
            <a:picLocks noChangeAspect="1" noChangeArrowheads="1"/>
          </p:cNvPicPr>
          <p:nvPr/>
        </p:nvPicPr>
        <p:blipFill>
          <a:blip r:embed="rId4" cstate="print"/>
          <a:srcRect l="30313"/>
          <a:stretch>
            <a:fillRect/>
          </a:stretch>
        </p:blipFill>
        <p:spPr bwMode="auto">
          <a:xfrm>
            <a:off x="1752600" y="76200"/>
            <a:ext cx="7389989" cy="6781799"/>
          </a:xfrm>
          <a:prstGeom prst="rect">
            <a:avLst/>
          </a:prstGeom>
          <a:noFill/>
        </p:spPr>
      </p:pic>
      <p:sp>
        <p:nvSpPr>
          <p:cNvPr id="7" name="矩形 6"/>
          <p:cNvSpPr/>
          <p:nvPr/>
        </p:nvSpPr>
        <p:spPr>
          <a:xfrm>
            <a:off x="152400" y="1911806"/>
            <a:ext cx="6814611" cy="1423188"/>
          </a:xfrm>
          <a:prstGeom prst="rect">
            <a:avLst/>
          </a:prstGeom>
        </p:spPr>
        <p:txBody>
          <a:bodyPr wrap="square" lIns="68559" tIns="34279" rIns="68559" bIns="34279">
            <a:spAutoFit/>
          </a:bodyPr>
          <a:lstStyle/>
          <a:p>
            <a:pPr algn="ctr" defTabSz="911840">
              <a:defRPr/>
            </a:pPr>
            <a:r>
              <a:rPr lang="en-US" altLang="zh-CN" sz="4399" b="1">
                <a:solidFill>
                  <a:srgbClr val="FF0000"/>
                </a:solidFill>
                <a:latin typeface="Times New Roman" panose="02020603050405020304" pitchFamily="18" charset="0"/>
                <a:cs typeface="Times New Roman" panose="02020603050405020304" pitchFamily="18" charset="0"/>
                <a:sym typeface="+mn-ea"/>
              </a:rPr>
              <a:t>CHÀO MỪNG CÁC CON ĐẾN VỚI TIẾT HỌC</a:t>
            </a:r>
            <a:endParaRPr lang="en-US" altLang="zh-CN" sz="4399" b="1" dirty="0">
              <a:solidFill>
                <a:srgbClr val="FF0000"/>
              </a:solidFill>
              <a:latin typeface="Times New Roman" panose="02020603050405020304" pitchFamily="18" charset="0"/>
              <a:cs typeface="Times New Roman" panose="02020603050405020304" pitchFamily="18" charset="0"/>
              <a:sym typeface="+mn-ea"/>
            </a:endParaRPr>
          </a:p>
        </p:txBody>
      </p:sp>
      <p:sp>
        <p:nvSpPr>
          <p:cNvPr id="5" name="圆角矩形 1"/>
          <p:cNvSpPr/>
          <p:nvPr/>
        </p:nvSpPr>
        <p:spPr>
          <a:xfrm>
            <a:off x="1600200" y="3317188"/>
            <a:ext cx="4003964"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71" tIns="54735" rIns="109471" bIns="54735" anchor="ctr"/>
          <a:lstStyle/>
          <a:p>
            <a:pPr algn="ctr" defTabSz="1459388">
              <a:defRPr/>
            </a:pPr>
            <a:r>
              <a:rPr lang="en-US" altLang="zh-CN" sz="4400" b="1">
                <a:solidFill>
                  <a:srgbClr val="002060"/>
                </a:solidFill>
                <a:latin typeface="Times New Roman" panose="02020603050405020304" pitchFamily="18" charset="0"/>
                <a:cs typeface="Times New Roman" panose="02020603050405020304" pitchFamily="18" charset="0"/>
              </a:rPr>
              <a:t>TIẾNG VIỆT</a:t>
            </a:r>
          </a:p>
        </p:txBody>
      </p:sp>
    </p:spTree>
    <p:extLst>
      <p:ext uri="{BB962C8B-B14F-4D97-AF65-F5344CB8AC3E}">
        <p14:creationId xmlns:p14="http://schemas.microsoft.com/office/powerpoint/2010/main" val="411578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4/3*#ppt_w"/>
                                          </p:val>
                                        </p:tav>
                                        <p:tav tm="100000">
                                          <p:val>
                                            <p:strVal val="#ppt_w"/>
                                          </p:val>
                                        </p:tav>
                                      </p:tavLst>
                                    </p:anim>
                                    <p:anim calcmode="lin" valueType="num">
                                      <p:cBhvr>
                                        <p:cTn id="8" dur="1000" fill="hold"/>
                                        <p:tgtEl>
                                          <p:spTgt spid="1028"/>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500"/>
                                        <p:tgtEl>
                                          <p:spTgt spid="1026"/>
                                        </p:tgtEl>
                                      </p:cBhvr>
                                    </p:animEffect>
                                  </p:childTnLst>
                                </p:cTn>
                              </p:par>
                            </p:childTnLst>
                          </p:cTn>
                        </p:par>
                        <p:par>
                          <p:cTn id="13" fill="hold">
                            <p:stCondLst>
                              <p:cond delay="1500"/>
                            </p:stCondLst>
                            <p:childTnLst>
                              <p:par>
                                <p:cTn id="14" presetID="41" presetClass="entr" presetSubtype="0" fill="hold" nodeType="afterEffect">
                                  <p:stCondLst>
                                    <p:cond delay="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5035" y="767821"/>
            <a:ext cx="825867" cy="1015663"/>
          </a:xfrm>
          <a:prstGeom prst="rect">
            <a:avLst/>
          </a:prstGeom>
          <a:noFill/>
        </p:spPr>
        <p:txBody>
          <a:bodyPr wrap="none" rtlCol="0">
            <a:spAutoFit/>
          </a:bodyPr>
          <a:lstStyle/>
          <a:p>
            <a:r>
              <a:rPr lang="en-US" sz="6000" b="1">
                <a:solidFill>
                  <a:srgbClr val="FF0000"/>
                </a:solidFill>
                <a:latin typeface="Times New Roman" panose="02020603050405020304" pitchFamily="18" charset="0"/>
                <a:cs typeface="Times New Roman" panose="02020603050405020304" pitchFamily="18" charset="0"/>
              </a:rPr>
              <a:t>iu</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012893" y="767821"/>
            <a:ext cx="1074333" cy="1015663"/>
          </a:xfrm>
          <a:prstGeom prst="rect">
            <a:avLst/>
          </a:prstGeom>
          <a:noFill/>
        </p:spPr>
        <p:txBody>
          <a:bodyPr wrap="none" rtlCol="0">
            <a:spAutoFit/>
          </a:bodyPr>
          <a:lstStyle/>
          <a:p>
            <a:r>
              <a:rPr lang="en-US" sz="6000" b="1">
                <a:solidFill>
                  <a:srgbClr val="FF0000"/>
                </a:solidFill>
                <a:latin typeface="Times New Roman" panose="02020603050405020304" pitchFamily="18" charset="0"/>
                <a:cs typeface="Times New Roman" panose="02020603050405020304" pitchFamily="18" charset="0"/>
              </a:rPr>
              <a:t>ưu</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052367" y="1829069"/>
            <a:ext cx="1601517" cy="919643"/>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6000" b="1">
                <a:latin typeface="Times New Roman" panose="02020603050405020304" pitchFamily="18" charset="0"/>
                <a:ea typeface="Arial-Rounded" pitchFamily="34" charset="0"/>
                <a:cs typeface="Times New Roman" panose="02020603050405020304" pitchFamily="18" charset="0"/>
              </a:rPr>
              <a:t>h</a:t>
            </a:r>
          </a:p>
        </p:txBody>
      </p:sp>
      <p:sp>
        <p:nvSpPr>
          <p:cNvPr id="5" name="Title 1"/>
          <p:cNvSpPr txBox="1">
            <a:spLocks/>
          </p:cNvSpPr>
          <p:nvPr/>
        </p:nvSpPr>
        <p:spPr>
          <a:xfrm>
            <a:off x="4684363" y="1829069"/>
            <a:ext cx="1568403" cy="919643"/>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6000" b="1">
                <a:solidFill>
                  <a:srgbClr val="FF0000"/>
                </a:solidFill>
                <a:latin typeface="Times New Roman" panose="02020603050405020304" pitchFamily="18" charset="0"/>
                <a:ea typeface="Arial-Rounded" pitchFamily="34" charset="0"/>
                <a:cs typeface="Times New Roman" panose="02020603050405020304" pitchFamily="18" charset="0"/>
              </a:rPr>
              <a:t>ưu</a:t>
            </a:r>
            <a:endParaRPr lang="en-US" sz="60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6" name="Title 1"/>
          <p:cNvSpPr txBox="1">
            <a:spLocks/>
          </p:cNvSpPr>
          <p:nvPr/>
        </p:nvSpPr>
        <p:spPr>
          <a:xfrm>
            <a:off x="3455035" y="2794296"/>
            <a:ext cx="2416733" cy="939503"/>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6000" b="1">
                <a:latin typeface="Times New Roman" panose="02020603050405020304" pitchFamily="18" charset="0"/>
                <a:ea typeface="Arial-Rounded" pitchFamily="34" charset="0"/>
                <a:cs typeface="Times New Roman" panose="02020603050405020304" pitchFamily="18" charset="0"/>
              </a:rPr>
              <a:t>h</a:t>
            </a:r>
            <a:r>
              <a:rPr lang="en-US" sz="6000" b="1">
                <a:solidFill>
                  <a:srgbClr val="FF0000"/>
                </a:solidFill>
                <a:latin typeface="Times New Roman" panose="02020603050405020304" pitchFamily="18" charset="0"/>
                <a:ea typeface="Arial-Rounded" pitchFamily="34" charset="0"/>
                <a:cs typeface="Times New Roman" panose="02020603050405020304" pitchFamily="18" charset="0"/>
              </a:rPr>
              <a:t>ưu</a:t>
            </a:r>
            <a:endParaRPr lang="en-US" sz="60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9" name="TextBox 8"/>
          <p:cNvSpPr txBox="1"/>
          <p:nvPr/>
        </p:nvSpPr>
        <p:spPr>
          <a:xfrm>
            <a:off x="481520" y="4448692"/>
            <a:ext cx="3778599" cy="769441"/>
          </a:xfrm>
          <a:prstGeom prst="rect">
            <a:avLst/>
          </a:prstGeom>
          <a:noFill/>
        </p:spPr>
        <p:txBody>
          <a:bodyPr wrap="none" rtlCol="0">
            <a:spAutoFit/>
          </a:bodyPr>
          <a:lstStyle/>
          <a:p>
            <a:r>
              <a:rPr lang="en-US" sz="4400" b="1">
                <a:latin typeface="Times New Roman" panose="02020603050405020304" pitchFamily="18" charset="0"/>
                <a:cs typeface="Times New Roman" panose="02020603050405020304" pitchFamily="18" charset="0"/>
              </a:rPr>
              <a:t>dịu    địu    xíu</a:t>
            </a:r>
            <a:endParaRPr lang="en-US" sz="4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5800" y="4448692"/>
            <a:ext cx="4211409" cy="769441"/>
          </a:xfrm>
          <a:prstGeom prst="rect">
            <a:avLst/>
          </a:prstGeom>
          <a:noFill/>
        </p:spPr>
        <p:txBody>
          <a:bodyPr wrap="none" rtlCol="0">
            <a:spAutoFit/>
          </a:bodyPr>
          <a:lstStyle/>
          <a:p>
            <a:r>
              <a:rPr lang="en-US" sz="4400" b="1">
                <a:latin typeface="Times New Roman" panose="02020603050405020304" pitchFamily="18" charset="0"/>
                <a:cs typeface="Times New Roman" panose="02020603050405020304" pitchFamily="18" charset="0"/>
              </a:rPr>
              <a:t>hưu    mưu   lựu</a:t>
            </a:r>
            <a:endParaRPr lang="en-US" sz="4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81519" y="4448691"/>
            <a:ext cx="3637534" cy="769441"/>
          </a:xfrm>
          <a:prstGeom prst="rect">
            <a:avLst/>
          </a:prstGeom>
          <a:noFill/>
        </p:spPr>
        <p:txBody>
          <a:bodyPr wrap="none" rtlCol="0">
            <a:spAutoFit/>
          </a:bodyPr>
          <a:lstStyle/>
          <a:p>
            <a:r>
              <a:rPr lang="en-US" sz="4400" b="1">
                <a:latin typeface="Times New Roman" panose="02020603050405020304" pitchFamily="18" charset="0"/>
                <a:cs typeface="Times New Roman" panose="02020603050405020304" pitchFamily="18" charset="0"/>
              </a:rPr>
              <a:t>d</a:t>
            </a:r>
            <a:r>
              <a:rPr lang="en-US" sz="4400" b="1">
                <a:solidFill>
                  <a:srgbClr val="FF0000"/>
                </a:solidFill>
                <a:latin typeface="Times New Roman" panose="02020603050405020304" pitchFamily="18" charset="0"/>
                <a:cs typeface="Times New Roman" panose="02020603050405020304" pitchFamily="18" charset="0"/>
              </a:rPr>
              <a:t>iu    </a:t>
            </a:r>
            <a:r>
              <a:rPr lang="en-US" sz="4400" b="1">
                <a:latin typeface="Times New Roman" panose="02020603050405020304" pitchFamily="18" charset="0"/>
                <a:cs typeface="Times New Roman" panose="02020603050405020304" pitchFamily="18" charset="0"/>
              </a:rPr>
              <a:t>đ</a:t>
            </a:r>
            <a:r>
              <a:rPr lang="en-US" sz="4400" b="1">
                <a:solidFill>
                  <a:srgbClr val="FF0000"/>
                </a:solidFill>
                <a:latin typeface="Times New Roman" panose="02020603050405020304" pitchFamily="18" charset="0"/>
                <a:cs typeface="Times New Roman" panose="02020603050405020304" pitchFamily="18" charset="0"/>
              </a:rPr>
              <a:t>iu    </a:t>
            </a:r>
            <a:r>
              <a:rPr lang="en-US" sz="4400" b="1">
                <a:latin typeface="Times New Roman" panose="02020603050405020304" pitchFamily="18" charset="0"/>
                <a:cs typeface="Times New Roman" panose="02020603050405020304" pitchFamily="18" charset="0"/>
              </a:rPr>
              <a:t>x</a:t>
            </a:r>
            <a:r>
              <a:rPr lang="en-US" sz="4400" b="1">
                <a:solidFill>
                  <a:srgbClr val="FF0000"/>
                </a:solidFill>
                <a:latin typeface="Times New Roman" panose="02020603050405020304" pitchFamily="18" charset="0"/>
                <a:cs typeface="Times New Roman" panose="02020603050405020304" pitchFamily="18" charset="0"/>
              </a:rPr>
              <a:t>íu</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495799" y="4448691"/>
            <a:ext cx="4211409" cy="769441"/>
          </a:xfrm>
          <a:prstGeom prst="rect">
            <a:avLst/>
          </a:prstGeom>
          <a:noFill/>
        </p:spPr>
        <p:txBody>
          <a:bodyPr wrap="none" rtlCol="0">
            <a:spAutoFit/>
          </a:bodyPr>
          <a:lstStyle/>
          <a:p>
            <a:r>
              <a:rPr lang="en-US" sz="4400" b="1">
                <a:latin typeface="Times New Roman" panose="02020603050405020304" pitchFamily="18" charset="0"/>
                <a:cs typeface="Times New Roman" panose="02020603050405020304" pitchFamily="18" charset="0"/>
              </a:rPr>
              <a:t>h</a:t>
            </a:r>
            <a:r>
              <a:rPr lang="en-US" sz="4400" b="1">
                <a:solidFill>
                  <a:srgbClr val="FF0000"/>
                </a:solidFill>
                <a:latin typeface="Times New Roman" panose="02020603050405020304" pitchFamily="18" charset="0"/>
                <a:cs typeface="Times New Roman" panose="02020603050405020304" pitchFamily="18" charset="0"/>
              </a:rPr>
              <a:t>ưu</a:t>
            </a:r>
            <a:r>
              <a:rPr lang="en-US" sz="4400" b="1">
                <a:latin typeface="Times New Roman" panose="02020603050405020304" pitchFamily="18" charset="0"/>
                <a:cs typeface="Times New Roman" panose="02020603050405020304" pitchFamily="18" charset="0"/>
              </a:rPr>
              <a:t>    m</a:t>
            </a:r>
            <a:r>
              <a:rPr lang="en-US" sz="4400" b="1">
                <a:solidFill>
                  <a:srgbClr val="FF0000"/>
                </a:solidFill>
                <a:latin typeface="Times New Roman" panose="02020603050405020304" pitchFamily="18" charset="0"/>
                <a:cs typeface="Times New Roman" panose="02020603050405020304" pitchFamily="18" charset="0"/>
              </a:rPr>
              <a:t>ưu</a:t>
            </a:r>
            <a:r>
              <a:rPr lang="en-US" sz="4400" b="1">
                <a:latin typeface="Times New Roman" panose="02020603050405020304" pitchFamily="18" charset="0"/>
                <a:cs typeface="Times New Roman" panose="02020603050405020304" pitchFamily="18" charset="0"/>
              </a:rPr>
              <a:t>   l</a:t>
            </a:r>
            <a:r>
              <a:rPr lang="en-US" sz="4400" b="1">
                <a:solidFill>
                  <a:srgbClr val="FF0000"/>
                </a:solidFill>
                <a:latin typeface="Times New Roman" panose="02020603050405020304" pitchFamily="18" charset="0"/>
                <a:cs typeface="Times New Roman" panose="02020603050405020304" pitchFamily="18" charset="0"/>
              </a:rPr>
              <a:t>ưu</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3" name="Picture 2" descr="C:\Users\SKY\Downloads\file-hinh-anh-sgk-tieng-viet-bo-ket-noi-tri-thuc-voi-cuoc-song\1\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7" t="37191" r="76552" b="57076"/>
          <a:stretch/>
        </p:blipFill>
        <p:spPr bwMode="auto">
          <a:xfrm>
            <a:off x="676896" y="228600"/>
            <a:ext cx="1643472" cy="88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362200"/>
            <a:ext cx="3886200" cy="1470025"/>
          </a:xfrm>
        </p:spPr>
        <p:txBody>
          <a:bodyPr>
            <a:normAutofit/>
          </a:bodyPr>
          <a:lstStyle/>
          <a:p>
            <a:r>
              <a:rPr lang="en-US" sz="5400" b="1" dirty="0">
                <a:solidFill>
                  <a:srgbClr val="0000FF"/>
                </a:solidFill>
                <a:latin typeface="Times New Roman" panose="02020603050405020304" pitchFamily="18" charset="0"/>
                <a:cs typeface="Times New Roman" panose="02020603050405020304" pitchFamily="18" charset="0"/>
              </a:rPr>
              <a:t>THƯ GIÃN</a:t>
            </a:r>
          </a:p>
        </p:txBody>
      </p:sp>
    </p:spTree>
    <p:extLst>
      <p:ext uri="{BB962C8B-B14F-4D97-AF65-F5344CB8AC3E}">
        <p14:creationId xmlns:p14="http://schemas.microsoft.com/office/powerpoint/2010/main" val="814386867"/>
      </p:ext>
    </p:extLst>
  </p:cSld>
  <p:clrMapOvr>
    <a:masterClrMapping/>
  </p:clrMapOvr>
  <mc:AlternateContent xmlns:mc="http://schemas.openxmlformats.org/markup-compatibility/2006" xmlns:p14="http://schemas.microsoft.com/office/powerpoint/2010/main">
    <mc:Choice Requires="p14">
      <p:transition spd="slow" p14:dur="2000" advTm="8180"/>
    </mc:Choice>
    <mc:Fallback xmlns="">
      <p:transition spd="slow" advTm="818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62600" y="1052916"/>
            <a:ext cx="2288229" cy="990600"/>
            <a:chOff x="6491729" y="1661010"/>
            <a:chExt cx="1981200" cy="1415092"/>
          </a:xfrm>
          <a:solidFill>
            <a:srgbClr val="92D050"/>
          </a:solidFill>
        </p:grpSpPr>
        <p:sp>
          <p:nvSpPr>
            <p:cNvPr id="3" name="Rounded Rectangle 2"/>
            <p:cNvSpPr/>
            <p:nvPr/>
          </p:nvSpPr>
          <p:spPr>
            <a:xfrm>
              <a:off x="6491729" y="1661010"/>
              <a:ext cx="1981200" cy="141509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33711" y="1804458"/>
              <a:ext cx="1697238" cy="1187096"/>
            </a:xfrm>
            <a:prstGeom prst="rect">
              <a:avLst/>
            </a:prstGeom>
            <a:grpFill/>
          </p:spPr>
          <p:txBody>
            <a:bodyPr wrap="square" rtlCol="0">
              <a:spAutoFit/>
            </a:bodyPr>
            <a:lstStyle/>
            <a:p>
              <a:r>
                <a:rPr lang="en-US" sz="4800" b="1">
                  <a:latin typeface="Times New Roman" panose="02020603050405020304" pitchFamily="18" charset="0"/>
                  <a:cs typeface="Times New Roman" panose="02020603050405020304" pitchFamily="18" charset="0"/>
                </a:rPr>
                <a:t>cái rìu</a:t>
              </a:r>
              <a:endParaRPr lang="en-US" sz="48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5660294" y="4229100"/>
            <a:ext cx="2190535" cy="990600"/>
            <a:chOff x="6525005" y="1577769"/>
            <a:chExt cx="1981200" cy="1415092"/>
          </a:xfrm>
          <a:solidFill>
            <a:srgbClr val="92D050"/>
          </a:solidFill>
        </p:grpSpPr>
        <p:sp>
          <p:nvSpPr>
            <p:cNvPr id="6" name="Rounded Rectangle 5"/>
            <p:cNvSpPr/>
            <p:nvPr/>
          </p:nvSpPr>
          <p:spPr>
            <a:xfrm>
              <a:off x="6525005" y="1577769"/>
              <a:ext cx="1981200" cy="141509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22131" y="1691766"/>
              <a:ext cx="1851720" cy="1187096"/>
            </a:xfrm>
            <a:prstGeom prst="rect">
              <a:avLst/>
            </a:prstGeom>
            <a:grpFill/>
          </p:spPr>
          <p:txBody>
            <a:bodyPr wrap="square" rtlCol="0">
              <a:spAutoFit/>
            </a:bodyPr>
            <a:lstStyle/>
            <a:p>
              <a:r>
                <a:rPr lang="en-US" sz="4800" b="1">
                  <a:latin typeface="Times New Roman" panose="02020603050405020304" pitchFamily="18" charset="0"/>
                  <a:cs typeface="Times New Roman" panose="02020603050405020304" pitchFamily="18" charset="0"/>
                </a:rPr>
                <a:t>cái địu</a:t>
              </a:r>
              <a:endParaRPr lang="en-US" sz="4800" b="1" dirty="0">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793" t="58895" r="69246" b="32357"/>
          <a:stretch/>
        </p:blipFill>
        <p:spPr>
          <a:xfrm>
            <a:off x="2200265" y="275132"/>
            <a:ext cx="3124200" cy="2467793"/>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6201" t="58241" r="48838" b="33011"/>
          <a:stretch/>
        </p:blipFill>
        <p:spPr>
          <a:xfrm>
            <a:off x="2438400" y="3352800"/>
            <a:ext cx="3124200" cy="2743200"/>
          </a:xfrm>
          <a:prstGeom prst="rect">
            <a:avLst/>
          </a:prstGeom>
        </p:spPr>
      </p:pic>
      <p:pic>
        <p:nvPicPr>
          <p:cNvPr id="10" name="Picture 2" descr="C:\Users\SKY\Downloads\file-hinh-anh-sgk-tieng-viet-bo-ket-noi-tri-thuc-voi-cuoc-song\1\9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87" t="37191" r="76552" b="57076"/>
          <a:stretch/>
        </p:blipFill>
        <p:spPr bwMode="auto">
          <a:xfrm>
            <a:off x="549866" y="247432"/>
            <a:ext cx="1643472" cy="88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53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69276" y="1264632"/>
            <a:ext cx="2688924" cy="990600"/>
            <a:chOff x="6491729" y="1661010"/>
            <a:chExt cx="1981200" cy="1415092"/>
          </a:xfrm>
          <a:solidFill>
            <a:srgbClr val="92D050"/>
          </a:solidFill>
        </p:grpSpPr>
        <p:sp>
          <p:nvSpPr>
            <p:cNvPr id="3" name="Rounded Rectangle 2"/>
            <p:cNvSpPr/>
            <p:nvPr/>
          </p:nvSpPr>
          <p:spPr>
            <a:xfrm>
              <a:off x="6491729" y="1661010"/>
              <a:ext cx="1981200" cy="141509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20529" y="1775007"/>
              <a:ext cx="1723598" cy="1187096"/>
            </a:xfrm>
            <a:prstGeom prst="rect">
              <a:avLst/>
            </a:prstGeom>
            <a:grpFill/>
          </p:spPr>
          <p:txBody>
            <a:bodyPr wrap="square" rtlCol="0">
              <a:spAutoFit/>
            </a:bodyPr>
            <a:lstStyle/>
            <a:p>
              <a:r>
                <a:rPr lang="en-US" sz="4800" b="1">
                  <a:latin typeface="Times New Roman" panose="02020603050405020304" pitchFamily="18" charset="0"/>
                  <a:cs typeface="Times New Roman" panose="02020603050405020304" pitchFamily="18" charset="0"/>
                </a:rPr>
                <a:t>quả lựu</a:t>
              </a:r>
              <a:endParaRPr lang="en-US" sz="48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5866970" y="4572000"/>
            <a:ext cx="2591230" cy="1117738"/>
            <a:chOff x="6525005" y="1577769"/>
            <a:chExt cx="1374780" cy="1415092"/>
          </a:xfrm>
          <a:solidFill>
            <a:srgbClr val="92D050"/>
          </a:solidFill>
        </p:grpSpPr>
        <p:sp>
          <p:nvSpPr>
            <p:cNvPr id="6" name="Rounded Rectangle 5"/>
            <p:cNvSpPr/>
            <p:nvPr/>
          </p:nvSpPr>
          <p:spPr>
            <a:xfrm>
              <a:off x="6525005" y="1577769"/>
              <a:ext cx="1374780" cy="141509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65661" y="1759280"/>
              <a:ext cx="1310040" cy="1052069"/>
            </a:xfrm>
            <a:prstGeom prst="rect">
              <a:avLst/>
            </a:prstGeom>
            <a:grpFill/>
          </p:spPr>
          <p:txBody>
            <a:bodyPr wrap="square" rtlCol="0">
              <a:spAutoFit/>
            </a:bodyPr>
            <a:lstStyle/>
            <a:p>
              <a:r>
                <a:rPr lang="en-US" sz="4800" b="1">
                  <a:latin typeface="Times New Roman" panose="02020603050405020304" pitchFamily="18" charset="0"/>
                  <a:cs typeface="Times New Roman" panose="02020603050405020304" pitchFamily="18" charset="0"/>
                </a:rPr>
                <a:t>con cừu</a:t>
              </a:r>
              <a:endParaRPr lang="en-US" sz="4800" b="1" dirty="0">
                <a:latin typeface="Times New Roman" panose="02020603050405020304" pitchFamily="18" charset="0"/>
                <a:cs typeface="Times New Roman" panose="02020603050405020304" pitchFamily="18" charset="0"/>
              </a:endParaRPr>
            </a:p>
          </p:txBody>
        </p:sp>
      </p:grpSp>
      <p:pic>
        <p:nvPicPr>
          <p:cNvPr id="8" name="Picture 2" descr="C:\Users\SKY\Downloads\file-hinh-anh-sgk-tieng-viet-bo-ket-noi-tri-thuc-voi-cuoc-song\1\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7" t="37191" r="76552" b="57076"/>
          <a:stretch/>
        </p:blipFill>
        <p:spPr bwMode="auto">
          <a:xfrm>
            <a:off x="457200" y="247432"/>
            <a:ext cx="1896076" cy="101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5974" t="58930" r="29065" b="32322"/>
          <a:stretch/>
        </p:blipFill>
        <p:spPr>
          <a:xfrm>
            <a:off x="2193338" y="238026"/>
            <a:ext cx="3302778" cy="2962374"/>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77344" t="58688" r="7695" b="32564"/>
          <a:stretch/>
        </p:blipFill>
        <p:spPr>
          <a:xfrm>
            <a:off x="1600200" y="3244442"/>
            <a:ext cx="4169076" cy="3188718"/>
          </a:xfrm>
          <a:prstGeom prst="rect">
            <a:avLst/>
          </a:prstGeom>
        </p:spPr>
      </p:pic>
    </p:spTree>
    <p:extLst>
      <p:ext uri="{BB962C8B-B14F-4D97-AF65-F5344CB8AC3E}">
        <p14:creationId xmlns:p14="http://schemas.microsoft.com/office/powerpoint/2010/main" val="33594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Y\Downloads\file-hinh-anh-sgk-tieng-viet-bo-ket-noi-tri-thuc-voi-cuoc-song\1\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7" t="37191" r="76552" b="57076"/>
          <a:stretch/>
        </p:blipFill>
        <p:spPr bwMode="auto">
          <a:xfrm>
            <a:off x="549866" y="247432"/>
            <a:ext cx="1643472" cy="8816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974" t="58930" r="29065" b="32322"/>
          <a:stretch/>
        </p:blipFill>
        <p:spPr>
          <a:xfrm>
            <a:off x="2057400" y="3352800"/>
            <a:ext cx="2634315" cy="232797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7344" t="58688" r="7695" b="32564"/>
          <a:stretch/>
        </p:blipFill>
        <p:spPr>
          <a:xfrm>
            <a:off x="5334000" y="3436478"/>
            <a:ext cx="3080586" cy="23183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793" t="58895" r="69246" b="32357"/>
          <a:stretch/>
        </p:blipFill>
        <p:spPr>
          <a:xfrm>
            <a:off x="2132176" y="247432"/>
            <a:ext cx="2820824" cy="212636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6201" t="58241" r="48838" b="33011"/>
          <a:stretch/>
        </p:blipFill>
        <p:spPr>
          <a:xfrm>
            <a:off x="6019799" y="233577"/>
            <a:ext cx="2437477" cy="2140224"/>
          </a:xfrm>
          <a:prstGeom prst="rect">
            <a:avLst/>
          </a:prstGeom>
        </p:spPr>
      </p:pic>
      <p:sp>
        <p:nvSpPr>
          <p:cNvPr id="8" name="TextBox 7"/>
          <p:cNvSpPr txBox="1"/>
          <p:nvPr/>
        </p:nvSpPr>
        <p:spPr>
          <a:xfrm>
            <a:off x="2538816" y="2311152"/>
            <a:ext cx="2007543"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cái rìu</a:t>
            </a:r>
          </a:p>
        </p:txBody>
      </p:sp>
      <p:sp>
        <p:nvSpPr>
          <p:cNvPr id="9" name="TextBox 8"/>
          <p:cNvSpPr txBox="1"/>
          <p:nvPr/>
        </p:nvSpPr>
        <p:spPr>
          <a:xfrm>
            <a:off x="6019799" y="2489641"/>
            <a:ext cx="2007543"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cái địu</a:t>
            </a:r>
          </a:p>
        </p:txBody>
      </p:sp>
      <p:sp>
        <p:nvSpPr>
          <p:cNvPr id="10" name="TextBox 9"/>
          <p:cNvSpPr txBox="1"/>
          <p:nvPr/>
        </p:nvSpPr>
        <p:spPr>
          <a:xfrm>
            <a:off x="2379488" y="5630556"/>
            <a:ext cx="2326197"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quả lựu</a:t>
            </a:r>
          </a:p>
        </p:txBody>
      </p:sp>
      <p:sp>
        <p:nvSpPr>
          <p:cNvPr id="11" name="TextBox 10"/>
          <p:cNvSpPr txBox="1"/>
          <p:nvPr/>
        </p:nvSpPr>
        <p:spPr>
          <a:xfrm>
            <a:off x="5643001" y="5630557"/>
            <a:ext cx="2462583"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con cừu</a:t>
            </a:r>
          </a:p>
        </p:txBody>
      </p:sp>
      <p:sp>
        <p:nvSpPr>
          <p:cNvPr id="12" name="TextBox 11"/>
          <p:cNvSpPr txBox="1"/>
          <p:nvPr/>
        </p:nvSpPr>
        <p:spPr>
          <a:xfrm>
            <a:off x="7265342" y="2489641"/>
            <a:ext cx="762000"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iu</a:t>
            </a:r>
          </a:p>
        </p:txBody>
      </p:sp>
      <p:sp>
        <p:nvSpPr>
          <p:cNvPr id="13" name="TextBox 12"/>
          <p:cNvSpPr txBox="1"/>
          <p:nvPr/>
        </p:nvSpPr>
        <p:spPr>
          <a:xfrm>
            <a:off x="3688369" y="2311152"/>
            <a:ext cx="762000"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ìu</a:t>
            </a:r>
          </a:p>
        </p:txBody>
      </p:sp>
      <p:sp>
        <p:nvSpPr>
          <p:cNvPr id="14" name="TextBox 13"/>
          <p:cNvSpPr txBox="1"/>
          <p:nvPr/>
        </p:nvSpPr>
        <p:spPr>
          <a:xfrm>
            <a:off x="3688369" y="5630555"/>
            <a:ext cx="892306"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ưu</a:t>
            </a:r>
          </a:p>
        </p:txBody>
      </p:sp>
      <p:sp>
        <p:nvSpPr>
          <p:cNvPr id="15" name="TextBox 14"/>
          <p:cNvSpPr txBox="1"/>
          <p:nvPr/>
        </p:nvSpPr>
        <p:spPr>
          <a:xfrm>
            <a:off x="6982006" y="5630556"/>
            <a:ext cx="924434"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ưu</a:t>
            </a:r>
          </a:p>
        </p:txBody>
      </p:sp>
    </p:spTree>
    <p:extLst>
      <p:ext uri="{BB962C8B-B14F-4D97-AF65-F5344CB8AC3E}">
        <p14:creationId xmlns:p14="http://schemas.microsoft.com/office/powerpoint/2010/main" val="25745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trips(downLeft)">
                                      <p:cBhvr>
                                        <p:cTn id="13" dur="500"/>
                                        <p:tgtEl>
                                          <p:spTgt spid="1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down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Y\Downloads\file-hinh-anh-sgk-tieng-viet-bo-ket-noi-tri-thuc-voi-cuoc-song\1\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7" t="37191" r="76552" b="57076"/>
          <a:stretch/>
        </p:blipFill>
        <p:spPr bwMode="auto">
          <a:xfrm>
            <a:off x="549866" y="247431"/>
            <a:ext cx="2012478" cy="10796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4633149"/>
            <a:ext cx="2007543"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cái rìu</a:t>
            </a:r>
          </a:p>
        </p:txBody>
      </p:sp>
      <p:sp>
        <p:nvSpPr>
          <p:cNvPr id="4" name="TextBox 3"/>
          <p:cNvSpPr txBox="1"/>
          <p:nvPr/>
        </p:nvSpPr>
        <p:spPr>
          <a:xfrm>
            <a:off x="2196626" y="4640759"/>
            <a:ext cx="2007543"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cái địu</a:t>
            </a:r>
          </a:p>
        </p:txBody>
      </p:sp>
      <p:sp>
        <p:nvSpPr>
          <p:cNvPr id="5" name="TextBox 4"/>
          <p:cNvSpPr txBox="1"/>
          <p:nvPr/>
        </p:nvSpPr>
        <p:spPr>
          <a:xfrm>
            <a:off x="4227003" y="4620985"/>
            <a:ext cx="2326197"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quả lựu</a:t>
            </a:r>
          </a:p>
        </p:txBody>
      </p:sp>
      <p:sp>
        <p:nvSpPr>
          <p:cNvPr id="6" name="TextBox 5"/>
          <p:cNvSpPr txBox="1"/>
          <p:nvPr/>
        </p:nvSpPr>
        <p:spPr>
          <a:xfrm>
            <a:off x="6452817" y="4640758"/>
            <a:ext cx="2462583"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con cừu</a:t>
            </a:r>
          </a:p>
        </p:txBody>
      </p:sp>
      <p:sp>
        <p:nvSpPr>
          <p:cNvPr id="7" name="TextBox 6"/>
          <p:cNvSpPr txBox="1"/>
          <p:nvPr/>
        </p:nvSpPr>
        <p:spPr>
          <a:xfrm>
            <a:off x="3603066" y="265831"/>
            <a:ext cx="825867" cy="1015663"/>
          </a:xfrm>
          <a:prstGeom prst="rect">
            <a:avLst/>
          </a:prstGeom>
          <a:noFill/>
        </p:spPr>
        <p:txBody>
          <a:bodyPr wrap="none" rtlCol="0">
            <a:spAutoFit/>
          </a:bodyPr>
          <a:lstStyle/>
          <a:p>
            <a:r>
              <a:rPr lang="en-US" sz="6000" b="1">
                <a:solidFill>
                  <a:srgbClr val="FF0000"/>
                </a:solidFill>
                <a:latin typeface="Times New Roman" panose="02020603050405020304" pitchFamily="18" charset="0"/>
                <a:cs typeface="Times New Roman" panose="02020603050405020304" pitchFamily="18" charset="0"/>
              </a:rPr>
              <a:t>iu</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160924" y="265831"/>
            <a:ext cx="1074333" cy="1015663"/>
          </a:xfrm>
          <a:prstGeom prst="rect">
            <a:avLst/>
          </a:prstGeom>
          <a:noFill/>
        </p:spPr>
        <p:txBody>
          <a:bodyPr wrap="none" rtlCol="0">
            <a:spAutoFit/>
          </a:bodyPr>
          <a:lstStyle/>
          <a:p>
            <a:r>
              <a:rPr lang="en-US" sz="6000" b="1">
                <a:solidFill>
                  <a:srgbClr val="FF0000"/>
                </a:solidFill>
                <a:latin typeface="Times New Roman" panose="02020603050405020304" pitchFamily="18" charset="0"/>
                <a:cs typeface="Times New Roman" panose="02020603050405020304" pitchFamily="18" charset="0"/>
              </a:rPr>
              <a:t>ưu</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200398" y="1327079"/>
            <a:ext cx="1601517" cy="919643"/>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6000" b="1">
                <a:latin typeface="Times New Roman" panose="02020603050405020304" pitchFamily="18" charset="0"/>
                <a:ea typeface="Arial-Rounded" pitchFamily="34" charset="0"/>
                <a:cs typeface="Times New Roman" panose="02020603050405020304" pitchFamily="18" charset="0"/>
              </a:rPr>
              <a:t>h</a:t>
            </a:r>
          </a:p>
        </p:txBody>
      </p:sp>
      <p:sp>
        <p:nvSpPr>
          <p:cNvPr id="10" name="Title 1"/>
          <p:cNvSpPr txBox="1">
            <a:spLocks/>
          </p:cNvSpPr>
          <p:nvPr/>
        </p:nvSpPr>
        <p:spPr>
          <a:xfrm>
            <a:off x="4832394" y="1327079"/>
            <a:ext cx="1568403" cy="919643"/>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6000" b="1">
                <a:solidFill>
                  <a:srgbClr val="FF0000"/>
                </a:solidFill>
                <a:latin typeface="Times New Roman" panose="02020603050405020304" pitchFamily="18" charset="0"/>
                <a:ea typeface="Arial-Rounded" pitchFamily="34" charset="0"/>
                <a:cs typeface="Times New Roman" panose="02020603050405020304" pitchFamily="18" charset="0"/>
              </a:rPr>
              <a:t>ưu</a:t>
            </a:r>
            <a:endParaRPr lang="en-US" sz="60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11" name="Title 1"/>
          <p:cNvSpPr txBox="1">
            <a:spLocks/>
          </p:cNvSpPr>
          <p:nvPr/>
        </p:nvSpPr>
        <p:spPr>
          <a:xfrm>
            <a:off x="3603066" y="2292306"/>
            <a:ext cx="2416733" cy="939503"/>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6000" b="1">
                <a:latin typeface="Times New Roman" panose="02020603050405020304" pitchFamily="18" charset="0"/>
                <a:ea typeface="Arial-Rounded" pitchFamily="34" charset="0"/>
                <a:cs typeface="Times New Roman" panose="02020603050405020304" pitchFamily="18" charset="0"/>
              </a:rPr>
              <a:t>h</a:t>
            </a:r>
            <a:r>
              <a:rPr lang="en-US" sz="6000" b="1">
                <a:solidFill>
                  <a:srgbClr val="FF0000"/>
                </a:solidFill>
                <a:latin typeface="Times New Roman" panose="02020603050405020304" pitchFamily="18" charset="0"/>
                <a:ea typeface="Arial-Rounded" pitchFamily="34" charset="0"/>
                <a:cs typeface="Times New Roman" panose="02020603050405020304" pitchFamily="18" charset="0"/>
              </a:rPr>
              <a:t>ưu</a:t>
            </a:r>
            <a:endParaRPr lang="en-US" sz="60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12" name="TextBox 11"/>
          <p:cNvSpPr txBox="1"/>
          <p:nvPr/>
        </p:nvSpPr>
        <p:spPr>
          <a:xfrm>
            <a:off x="484465" y="3703576"/>
            <a:ext cx="3637534" cy="769441"/>
          </a:xfrm>
          <a:prstGeom prst="rect">
            <a:avLst/>
          </a:prstGeom>
          <a:noFill/>
        </p:spPr>
        <p:txBody>
          <a:bodyPr wrap="none" rtlCol="0">
            <a:spAutoFit/>
          </a:bodyPr>
          <a:lstStyle/>
          <a:p>
            <a:r>
              <a:rPr lang="en-US" sz="4400" b="1">
                <a:latin typeface="Times New Roman" panose="02020603050405020304" pitchFamily="18" charset="0"/>
                <a:cs typeface="Times New Roman" panose="02020603050405020304" pitchFamily="18" charset="0"/>
              </a:rPr>
              <a:t>dịu    địu    xíu</a:t>
            </a:r>
            <a:endParaRPr lang="en-US" sz="4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428933" y="3729284"/>
            <a:ext cx="4070345" cy="769441"/>
          </a:xfrm>
          <a:prstGeom prst="rect">
            <a:avLst/>
          </a:prstGeom>
          <a:noFill/>
        </p:spPr>
        <p:txBody>
          <a:bodyPr wrap="none" rtlCol="0">
            <a:spAutoFit/>
          </a:bodyPr>
          <a:lstStyle/>
          <a:p>
            <a:r>
              <a:rPr lang="en-US" sz="4400" b="1">
                <a:latin typeface="Times New Roman" panose="02020603050405020304" pitchFamily="18" charset="0"/>
                <a:cs typeface="Times New Roman" panose="02020603050405020304" pitchFamily="18" charset="0"/>
              </a:rPr>
              <a:t>hưu    mưu   lựu</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31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773CB8-2DCE-4D3B-B91B-A8BF92FC6D4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381000" y="367815"/>
            <a:ext cx="2827067" cy="1419151"/>
          </a:xfrm>
          <a:prstGeom prst="rect">
            <a:avLst/>
          </a:prstGeom>
        </p:spPr>
      </p:pic>
      <p:pic>
        <p:nvPicPr>
          <p:cNvPr id="8" name="Picture 2">
            <a:extLst>
              <a:ext uri="{FF2B5EF4-FFF2-40B4-BE49-F238E27FC236}">
                <a16:creationId xmlns:a16="http://schemas.microsoft.com/office/drawing/2014/main" id="{107E6988-8527-458E-97D5-779243C29183}"/>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2947453" cy="2876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8388" y="2286000"/>
            <a:ext cx="4864081" cy="1015663"/>
          </a:xfrm>
          <a:prstGeom prst="rect">
            <a:avLst/>
          </a:prstGeom>
          <a:noFill/>
        </p:spPr>
        <p:txBody>
          <a:bodyPr wrap="square" rtlCol="0">
            <a:spAutoFit/>
          </a:bodyPr>
          <a:lstStyle/>
          <a:p>
            <a:r>
              <a:rPr lang="en-US" sz="6000" b="1">
                <a:solidFill>
                  <a:srgbClr val="0000CC"/>
                </a:solidFill>
                <a:latin typeface="Times New Roman" panose="02020603050405020304" pitchFamily="18" charset="0"/>
                <a:cs typeface="Times New Roman" panose="02020603050405020304" pitchFamily="18" charset="0"/>
              </a:rPr>
              <a:t>Viết bảng con</a:t>
            </a:r>
          </a:p>
        </p:txBody>
      </p:sp>
    </p:spTree>
    <p:extLst>
      <p:ext uri="{BB962C8B-B14F-4D97-AF65-F5344CB8AC3E}">
        <p14:creationId xmlns:p14="http://schemas.microsoft.com/office/powerpoint/2010/main" val="1513040905"/>
      </p:ext>
    </p:extLst>
  </p:cSld>
  <p:clrMapOvr>
    <a:masterClrMapping/>
  </p:clrMapOvr>
  <mc:AlternateContent xmlns:mc="http://schemas.openxmlformats.org/markup-compatibility/2006" xmlns:p14="http://schemas.microsoft.com/office/powerpoint/2010/main">
    <mc:Choice Requires="p14">
      <p:transition spd="slow" p14:dur="2000" advTm="6276"/>
    </mc:Choice>
    <mc:Fallback xmlns="">
      <p:transition spd="slow" advTm="627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4E9E6C-94DE-4765-B098-5EDA047095F4}"/>
              </a:ext>
            </a:extLst>
          </p:cNvPr>
          <p:cNvSpPr txBox="1"/>
          <p:nvPr/>
        </p:nvSpPr>
        <p:spPr>
          <a:xfrm>
            <a:off x="2057400" y="2590800"/>
            <a:ext cx="1811009" cy="1862048"/>
          </a:xfrm>
          <a:prstGeom prst="rect">
            <a:avLst/>
          </a:prstGeom>
          <a:noFill/>
        </p:spPr>
        <p:txBody>
          <a:bodyPr wrap="square" rtlCol="0">
            <a:spAutoFit/>
          </a:bodyPr>
          <a:lstStyle/>
          <a:p>
            <a:r>
              <a:rPr lang="en-US" sz="11500" b="1" dirty="0" err="1">
                <a:solidFill>
                  <a:schemeClr val="bg1"/>
                </a:solidFill>
                <a:latin typeface="HP001 4 hàng" panose="020B0603050302020204" pitchFamily="34" charset="0"/>
              </a:rPr>
              <a:t>iu</a:t>
            </a:r>
            <a:endParaRPr lang="en-US" sz="11500" b="1" dirty="0">
              <a:solidFill>
                <a:schemeClr val="bg1"/>
              </a:solidFill>
              <a:latin typeface="HP001 4 hàng" panose="020B0603050302020204" pitchFamily="34" charset="0"/>
            </a:endParaRPr>
          </a:p>
        </p:txBody>
      </p:sp>
      <p:sp>
        <p:nvSpPr>
          <p:cNvPr id="4" name="TextBox 3">
            <a:extLst>
              <a:ext uri="{FF2B5EF4-FFF2-40B4-BE49-F238E27FC236}">
                <a16:creationId xmlns:a16="http://schemas.microsoft.com/office/drawing/2014/main" id="{C7CEDF2F-D7FC-4856-A881-B89DD1E354CC}"/>
              </a:ext>
            </a:extLst>
          </p:cNvPr>
          <p:cNvSpPr txBox="1"/>
          <p:nvPr/>
        </p:nvSpPr>
        <p:spPr>
          <a:xfrm>
            <a:off x="4648200" y="2590800"/>
            <a:ext cx="2070276" cy="1862048"/>
          </a:xfrm>
          <a:prstGeom prst="rect">
            <a:avLst/>
          </a:prstGeom>
          <a:noFill/>
        </p:spPr>
        <p:txBody>
          <a:bodyPr wrap="square" rtlCol="0">
            <a:spAutoFit/>
          </a:bodyPr>
          <a:lstStyle/>
          <a:p>
            <a:r>
              <a:rPr lang="en-US" sz="11500" b="1">
                <a:solidFill>
                  <a:schemeClr val="bg1"/>
                </a:solidFill>
                <a:latin typeface="HP001 4 hàng" panose="020B0603050302020204" pitchFamily="34" charset="0"/>
              </a:rPr>
              <a:t>ǟìu</a:t>
            </a:r>
            <a:endParaRPr lang="en-US" sz="11500" b="1" dirty="0">
              <a:solidFill>
                <a:schemeClr val="bg1"/>
              </a:solidFill>
              <a:latin typeface="HP001 4 hàng" panose="020B06030503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028"/>
            <a:ext cx="9144000" cy="5723944"/>
          </a:xfrm>
          <a:prstGeom prst="rect">
            <a:avLst/>
          </a:prstGeom>
        </p:spPr>
      </p:pic>
    </p:spTree>
    <p:extLst>
      <p:ext uri="{BB962C8B-B14F-4D97-AF65-F5344CB8AC3E}">
        <p14:creationId xmlns:p14="http://schemas.microsoft.com/office/powerpoint/2010/main" val="16071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4E9E6C-94DE-4765-B098-5EDA047095F4}"/>
              </a:ext>
            </a:extLst>
          </p:cNvPr>
          <p:cNvSpPr txBox="1"/>
          <p:nvPr/>
        </p:nvSpPr>
        <p:spPr>
          <a:xfrm>
            <a:off x="1752600" y="3733800"/>
            <a:ext cx="1811009" cy="1862048"/>
          </a:xfrm>
          <a:prstGeom prst="rect">
            <a:avLst/>
          </a:prstGeom>
          <a:noFill/>
        </p:spPr>
        <p:txBody>
          <a:bodyPr wrap="square" rtlCol="0">
            <a:spAutoFit/>
          </a:bodyPr>
          <a:lstStyle/>
          <a:p>
            <a:r>
              <a:rPr lang="en-US" sz="11500" b="1">
                <a:solidFill>
                  <a:schemeClr val="bg1"/>
                </a:solidFill>
                <a:latin typeface="HP001 4 hàng" panose="020B0603050302020204" pitchFamily="34" charset="0"/>
              </a:rPr>
              <a:t>ưu</a:t>
            </a:r>
            <a:endParaRPr lang="en-US" sz="11500" b="1" dirty="0">
              <a:solidFill>
                <a:schemeClr val="bg1"/>
              </a:solidFill>
              <a:latin typeface="HP001 4 hàng" panose="020B0603050302020204" pitchFamily="34" charset="0"/>
            </a:endParaRPr>
          </a:p>
        </p:txBody>
      </p:sp>
      <p:sp>
        <p:nvSpPr>
          <p:cNvPr id="4" name="TextBox 3">
            <a:extLst>
              <a:ext uri="{FF2B5EF4-FFF2-40B4-BE49-F238E27FC236}">
                <a16:creationId xmlns:a16="http://schemas.microsoft.com/office/drawing/2014/main" id="{C7CEDF2F-D7FC-4856-A881-B89DD1E354CC}"/>
              </a:ext>
            </a:extLst>
          </p:cNvPr>
          <p:cNvSpPr txBox="1"/>
          <p:nvPr/>
        </p:nvSpPr>
        <p:spPr>
          <a:xfrm>
            <a:off x="4191000" y="3700552"/>
            <a:ext cx="2586259" cy="1846659"/>
          </a:xfrm>
          <a:prstGeom prst="rect">
            <a:avLst/>
          </a:prstGeom>
          <a:noFill/>
        </p:spPr>
        <p:txBody>
          <a:bodyPr wrap="square" rtlCol="0">
            <a:spAutoFit/>
          </a:bodyPr>
          <a:lstStyle/>
          <a:p>
            <a:r>
              <a:rPr lang="en-US" sz="11400" b="1">
                <a:solidFill>
                  <a:schemeClr val="bg1"/>
                </a:solidFill>
                <a:latin typeface="HP001 4 hàng" panose="020B0603050302020204" pitchFamily="34" charset="0"/>
              </a:rPr>
              <a:t>lựu</a:t>
            </a:r>
            <a:endParaRPr lang="en-US" sz="11400" b="1" dirty="0">
              <a:solidFill>
                <a:schemeClr val="bg1"/>
              </a:solidFill>
              <a:latin typeface="HP001 4 hàng" panose="020B06030503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26642"/>
            <a:ext cx="9144000" cy="5204716"/>
          </a:xfrm>
          <a:prstGeom prst="rect">
            <a:avLst/>
          </a:prstGeom>
        </p:spPr>
      </p:pic>
    </p:spTree>
    <p:extLst>
      <p:ext uri="{BB962C8B-B14F-4D97-AF65-F5344CB8AC3E}">
        <p14:creationId xmlns:p14="http://schemas.microsoft.com/office/powerpoint/2010/main" val="15824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773CB8-2DCE-4D3B-B91B-A8BF92FC6D4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57200" y="388304"/>
            <a:ext cx="2935706" cy="1473686"/>
          </a:xfrm>
          <a:prstGeom prst="rect">
            <a:avLst/>
          </a:prstGeom>
        </p:spPr>
      </p:pic>
      <p:pic>
        <p:nvPicPr>
          <p:cNvPr id="8" name="Picture 2">
            <a:extLst>
              <a:ext uri="{FF2B5EF4-FFF2-40B4-BE49-F238E27FC236}">
                <a16:creationId xmlns:a16="http://schemas.microsoft.com/office/drawing/2014/main" id="{107E6988-8527-458E-97D5-779243C29183}"/>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105400" y="3810000"/>
            <a:ext cx="3099853" cy="2800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0" y="2209800"/>
            <a:ext cx="3048000" cy="1107996"/>
          </a:xfrm>
          <a:prstGeom prst="rect">
            <a:avLst/>
          </a:prstGeom>
          <a:noFill/>
        </p:spPr>
        <p:txBody>
          <a:bodyPr wrap="square" rtlCol="0">
            <a:spAutoFit/>
          </a:bodyPr>
          <a:lstStyle/>
          <a:p>
            <a:r>
              <a:rPr lang="en-US" sz="6600" b="1" dirty="0" err="1">
                <a:solidFill>
                  <a:srgbClr val="0000CC"/>
                </a:solidFill>
                <a:latin typeface="Times New Roman" panose="02020603050405020304" pitchFamily="18" charset="0"/>
                <a:cs typeface="Times New Roman" panose="02020603050405020304" pitchFamily="18" charset="0"/>
              </a:rPr>
              <a:t>Viết</a:t>
            </a:r>
            <a:r>
              <a:rPr lang="en-US" sz="6600" b="1" dirty="0">
                <a:solidFill>
                  <a:srgbClr val="0000CC"/>
                </a:solidFill>
                <a:latin typeface="Times New Roman" panose="02020603050405020304" pitchFamily="18" charset="0"/>
                <a:cs typeface="Times New Roman" panose="02020603050405020304" pitchFamily="18" charset="0"/>
              </a:rPr>
              <a:t> </a:t>
            </a:r>
            <a:r>
              <a:rPr lang="en-US" sz="6600" b="1" dirty="0" err="1">
                <a:solidFill>
                  <a:srgbClr val="0000CC"/>
                </a:solidFill>
                <a:latin typeface="Times New Roman" panose="02020603050405020304" pitchFamily="18" charset="0"/>
                <a:cs typeface="Times New Roman" panose="02020603050405020304" pitchFamily="18" charset="0"/>
              </a:rPr>
              <a:t>vở</a:t>
            </a:r>
            <a:endParaRPr lang="en-US" sz="6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159873"/>
      </p:ext>
    </p:extLst>
  </p:cSld>
  <p:clrMapOvr>
    <a:masterClrMapping/>
  </p:clrMapOvr>
  <mc:AlternateContent xmlns:mc="http://schemas.openxmlformats.org/markup-compatibility/2006" xmlns:p14="http://schemas.microsoft.com/office/powerpoint/2010/main">
    <mc:Choice Requires="p14">
      <p:transition spd="slow" p14:dur="2000" advTm="8996"/>
    </mc:Choice>
    <mc:Fallback xmlns="">
      <p:transition spd="slow" advTm="89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4724400" cy="1470025"/>
          </a:xfrm>
        </p:spPr>
        <p:txBody>
          <a:bodyPr>
            <a:noAutofit/>
          </a:bodyPr>
          <a:lstStyle/>
          <a:p>
            <a:r>
              <a:rPr lang="en-US" sz="5400" b="1" dirty="0">
                <a:solidFill>
                  <a:srgbClr val="0000FF"/>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05305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Whiteboard&#10;&#10;Description automatically generated with medium confidence">
            <a:extLst>
              <a:ext uri="{FF2B5EF4-FFF2-40B4-BE49-F238E27FC236}">
                <a16:creationId xmlns:a16="http://schemas.microsoft.com/office/drawing/2014/main" id="{24D5B0C5-7AE5-4A7D-BD61-50E18CE657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61" t="27528" r="12367" b="50586"/>
          <a:stretch/>
        </p:blipFill>
        <p:spPr>
          <a:xfrm>
            <a:off x="0" y="0"/>
            <a:ext cx="9144000" cy="6858000"/>
          </a:xfrm>
        </p:spPr>
      </p:pic>
    </p:spTree>
    <p:extLst>
      <p:ext uri="{BB962C8B-B14F-4D97-AF65-F5344CB8AC3E}">
        <p14:creationId xmlns:p14="http://schemas.microsoft.com/office/powerpoint/2010/main" val="890582215"/>
      </p:ext>
    </p:extLst>
  </p:cSld>
  <p:clrMapOvr>
    <a:masterClrMapping/>
  </p:clrMapOvr>
  <mc:AlternateContent xmlns:mc="http://schemas.openxmlformats.org/markup-compatibility/2006" xmlns:p14="http://schemas.microsoft.com/office/powerpoint/2010/main">
    <mc:Choice Requires="p14">
      <p:transition spd="slow" p14:dur="2000" advTm="63140"/>
    </mc:Choice>
    <mc:Fallback xmlns="">
      <p:transition spd="slow" advTm="631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9F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52400" y="4184711"/>
            <a:ext cx="8763001" cy="2667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000" b="1">
                <a:solidFill>
                  <a:srgbClr val="0000FF"/>
                </a:solidFill>
                <a:latin typeface="Times New Roman" panose="02020603050405020304" pitchFamily="18" charset="0"/>
                <a:cs typeface="Times New Roman" panose="02020603050405020304" pitchFamily="18" charset="0"/>
              </a:rPr>
              <a:t>   Bà đã nghỉ hưu.  Ngày ngày, bà đi chợ, nấu ăn và chăm lo cho con cháu. Mỗi lần đưa bé đi dạo, bà hay kể về ngày xưa.   Lời bà dịu êm.</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401" t="6667" r="6616" b="64444"/>
          <a:stretch/>
        </p:blipFill>
        <p:spPr>
          <a:xfrm>
            <a:off x="-1" y="0"/>
            <a:ext cx="9143999" cy="4397828"/>
          </a:xfrm>
          <a:prstGeom prst="rect">
            <a:avLst/>
          </a:prstGeom>
        </p:spPr>
      </p:pic>
      <p:sp>
        <p:nvSpPr>
          <p:cNvPr id="4" name="TextBox 3"/>
          <p:cNvSpPr txBox="1"/>
          <p:nvPr/>
        </p:nvSpPr>
        <p:spPr>
          <a:xfrm>
            <a:off x="297868" y="4136217"/>
            <a:ext cx="6096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a:t>
            </a:r>
          </a:p>
        </p:txBody>
      </p:sp>
      <p:sp>
        <p:nvSpPr>
          <p:cNvPr id="39" name="TextBox 38"/>
          <p:cNvSpPr txBox="1"/>
          <p:nvPr/>
        </p:nvSpPr>
        <p:spPr>
          <a:xfrm>
            <a:off x="4662051" y="4010346"/>
            <a:ext cx="6096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a:t>
            </a:r>
          </a:p>
        </p:txBody>
      </p:sp>
      <p:sp>
        <p:nvSpPr>
          <p:cNvPr id="40" name="TextBox 39"/>
          <p:cNvSpPr txBox="1"/>
          <p:nvPr/>
        </p:nvSpPr>
        <p:spPr>
          <a:xfrm>
            <a:off x="-43543" y="5331358"/>
            <a:ext cx="6096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3</a:t>
            </a:r>
          </a:p>
        </p:txBody>
      </p:sp>
      <p:sp>
        <p:nvSpPr>
          <p:cNvPr id="41" name="TextBox 40"/>
          <p:cNvSpPr txBox="1"/>
          <p:nvPr/>
        </p:nvSpPr>
        <p:spPr>
          <a:xfrm>
            <a:off x="2463268" y="5974671"/>
            <a:ext cx="6096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4</a:t>
            </a:r>
          </a:p>
        </p:txBody>
      </p:sp>
      <p:cxnSp>
        <p:nvCxnSpPr>
          <p:cNvPr id="6" name="Straight Connector 5"/>
          <p:cNvCxnSpPr/>
          <p:nvPr/>
        </p:nvCxnSpPr>
        <p:spPr>
          <a:xfrm flipH="1">
            <a:off x="4357251" y="4357989"/>
            <a:ext cx="304800" cy="533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4419596" y="4397828"/>
            <a:ext cx="304800" cy="533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7391400" y="4352183"/>
            <a:ext cx="228600" cy="5283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1143000" y="4931228"/>
            <a:ext cx="228600" cy="533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5553889" y="5624769"/>
            <a:ext cx="237311" cy="5621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5940137" y="6145568"/>
            <a:ext cx="304800" cy="533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5825838" y="6145568"/>
            <a:ext cx="304800" cy="533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2312121" y="6236281"/>
            <a:ext cx="179612" cy="43378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2401927" y="6245183"/>
            <a:ext cx="179612" cy="43378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8877300" y="4972209"/>
            <a:ext cx="304800" cy="533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8763001" y="4972209"/>
            <a:ext cx="304800" cy="533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DA3176FE-0515-4AE4-A46D-4CDBEE01BD41}"/>
              </a:ext>
            </a:extLst>
          </p:cNvPr>
          <p:cNvCxnSpPr>
            <a:cxnSpLocks/>
          </p:cNvCxnSpPr>
          <p:nvPr/>
        </p:nvCxnSpPr>
        <p:spPr>
          <a:xfrm flipH="1">
            <a:off x="3510645" y="4852563"/>
            <a:ext cx="756551" cy="1203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55A29658-DDB9-4BCC-87E3-87B89779BC5F}"/>
              </a:ext>
            </a:extLst>
          </p:cNvPr>
          <p:cNvCxnSpPr>
            <a:cxnSpLocks/>
          </p:cNvCxnSpPr>
          <p:nvPr/>
        </p:nvCxnSpPr>
        <p:spPr>
          <a:xfrm flipH="1">
            <a:off x="4239061" y="6679409"/>
            <a:ext cx="756551" cy="1203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540354960"/>
      </p:ext>
    </p:extLst>
  </p:cSld>
  <p:clrMapOvr>
    <a:masterClrMapping/>
  </p:clrMapOvr>
  <mc:AlternateContent xmlns:mc="http://schemas.openxmlformats.org/markup-compatibility/2006" xmlns:p14="http://schemas.microsoft.com/office/powerpoint/2010/main">
    <mc:Choice Requires="p14">
      <p:transition spd="slow" p14:dur="2000" advTm="133223"/>
    </mc:Choice>
    <mc:Fallback xmlns="">
      <p:transition spd="slow" advTm="1332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par>
                                <p:cTn id="40" presetID="18" presetClass="entr" presetSubtype="12"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par>
                                <p:cTn id="43" presetID="18" presetClass="entr" presetSubtype="12"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strips(downLeft)">
                                      <p:cBhvr>
                                        <p:cTn id="45" dur="500"/>
                                        <p:tgtEl>
                                          <p:spTgt spid="12"/>
                                        </p:tgtEl>
                                      </p:cBhvr>
                                    </p:animEffect>
                                  </p:childTnLst>
                                </p:cTn>
                              </p:par>
                              <p:par>
                                <p:cTn id="46" presetID="18" presetClass="entr" presetSubtype="12"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trips(downLeft)">
                                      <p:cBhvr>
                                        <p:cTn id="48" dur="500"/>
                                        <p:tgtEl>
                                          <p:spTgt spid="14"/>
                                        </p:tgtEl>
                                      </p:cBhvr>
                                    </p:animEffect>
                                  </p:childTnLst>
                                </p:cTn>
                              </p:par>
                              <p:par>
                                <p:cTn id="49" presetID="18" presetClass="entr" presetSubtype="12"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Left)">
                                      <p:cBhvr>
                                        <p:cTn id="51" dur="500"/>
                                        <p:tgtEl>
                                          <p:spTgt spid="26"/>
                                        </p:tgtEl>
                                      </p:cBhvr>
                                    </p:animEffect>
                                  </p:childTnLst>
                                </p:cTn>
                              </p:par>
                              <p:par>
                                <p:cTn id="52" presetID="18" presetClass="entr" presetSubtype="12"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strips(downLeft)">
                                      <p:cBhvr>
                                        <p:cTn id="54" dur="500"/>
                                        <p:tgtEl>
                                          <p:spTgt spid="18"/>
                                        </p:tgtEl>
                                      </p:cBhvr>
                                    </p:animEffect>
                                  </p:childTnLst>
                                </p:cTn>
                              </p:par>
                              <p:par>
                                <p:cTn id="55" presetID="18" presetClass="entr" presetSubtype="12"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strips(downLeft)">
                                      <p:cBhvr>
                                        <p:cTn id="57" dur="500"/>
                                        <p:tgtEl>
                                          <p:spTgt spid="15"/>
                                        </p:tgtEl>
                                      </p:cBhvr>
                                    </p:animEffect>
                                  </p:childTnLst>
                                </p:cTn>
                              </p:par>
                              <p:par>
                                <p:cTn id="58" presetID="18" presetClass="entr" presetSubtype="12"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strips(downLeft)">
                                      <p:cBhvr>
                                        <p:cTn id="60" dur="500"/>
                                        <p:tgtEl>
                                          <p:spTgt spid="28"/>
                                        </p:tgtEl>
                                      </p:cBhvr>
                                    </p:animEffect>
                                  </p:childTnLst>
                                </p:cTn>
                              </p:par>
                              <p:par>
                                <p:cTn id="61" presetID="18" presetClass="entr" presetSubtype="12"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500"/>
                                        <p:tgtEl>
                                          <p:spTgt spid="27"/>
                                        </p:tgtEl>
                                      </p:cBhvr>
                                    </p:animEffect>
                                  </p:childTnLst>
                                </p:cTn>
                              </p:par>
                              <p:par>
                                <p:cTn id="64" presetID="18" presetClass="entr" presetSubtype="12"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downLeft)">
                                      <p:cBhvr>
                                        <p:cTn id="66" dur="500"/>
                                        <p:tgtEl>
                                          <p:spTgt spid="16"/>
                                        </p:tgtEl>
                                      </p:cBhvr>
                                    </p:animEffect>
                                  </p:childTnLst>
                                </p:cTn>
                              </p:par>
                              <p:par>
                                <p:cTn id="67" presetID="18" presetClass="entr" presetSubtype="12"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strips(downLeft)">
                                      <p:cBhvr>
                                        <p:cTn id="69" dur="500"/>
                                        <p:tgtEl>
                                          <p:spTgt spid="17"/>
                                        </p:tgtEl>
                                      </p:cBhvr>
                                    </p:animEffect>
                                  </p:childTnLst>
                                </p:cTn>
                              </p:par>
                              <p:par>
                                <p:cTn id="70" presetID="18" presetClass="entr" presetSubtype="12"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strips(downLeft)">
                                      <p:cBhvr>
                                        <p:cTn id="72" dur="500"/>
                                        <p:tgtEl>
                                          <p:spTgt spid="19"/>
                                        </p:tgtEl>
                                      </p:cBhvr>
                                    </p:animEffect>
                                  </p:childTnLst>
                                </p:cTn>
                              </p:par>
                              <p:par>
                                <p:cTn id="73" presetID="18" presetClass="entr" presetSubtype="12"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strips(downLeft)">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999" t="49778" r="7768" b="4074"/>
          <a:stretch/>
        </p:blipFill>
        <p:spPr>
          <a:xfrm>
            <a:off x="0" y="-19050"/>
            <a:ext cx="9195158" cy="6877050"/>
          </a:xfrm>
          <a:prstGeom prst="rect">
            <a:avLst/>
          </a:prstGeom>
        </p:spPr>
      </p:pic>
    </p:spTree>
    <p:extLst>
      <p:ext uri="{BB962C8B-B14F-4D97-AF65-F5344CB8AC3E}">
        <p14:creationId xmlns:p14="http://schemas.microsoft.com/office/powerpoint/2010/main" val="4172723561"/>
      </p:ext>
    </p:extLst>
  </p:cSld>
  <p:clrMapOvr>
    <a:masterClrMapping/>
  </p:clrMapOvr>
  <mc:AlternateContent xmlns:mc="http://schemas.openxmlformats.org/markup-compatibility/2006" xmlns:p14="http://schemas.microsoft.com/office/powerpoint/2010/main">
    <mc:Choice Requires="p14">
      <p:transition spd="slow" p14:dur="2000" advTm="55289"/>
    </mc:Choice>
    <mc:Fallback xmlns="">
      <p:transition spd="slow" advTm="55289"/>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5000" r="-5000"/>
          </a:stretch>
        </a:blipFill>
        <a:effectLst/>
      </p:bgPr>
    </p:bg>
    <p:spTree>
      <p:nvGrpSpPr>
        <p:cNvPr id="1" name="Shape 135"/>
        <p:cNvGrpSpPr/>
        <p:nvPr/>
      </p:nvGrpSpPr>
      <p:grpSpPr>
        <a:xfrm>
          <a:off x="0" y="0"/>
          <a:ext cx="0" cy="0"/>
          <a:chOff x="0" y="0"/>
          <a:chExt cx="0" cy="0"/>
        </a:xfrm>
      </p:grpSpPr>
      <p:sp>
        <p:nvSpPr>
          <p:cNvPr id="137" name="Google Shape;137;p6"/>
          <p:cNvSpPr/>
          <p:nvPr/>
        </p:nvSpPr>
        <p:spPr>
          <a:xfrm>
            <a:off x="20782" y="2591917"/>
            <a:ext cx="8666018" cy="1415669"/>
          </a:xfrm>
          <a:prstGeom prst="snip2DiagRect">
            <a:avLst>
              <a:gd name="adj1" fmla="val 0"/>
              <a:gd name="adj2"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endParaRPr sz="4400" dirty="0">
              <a:solidFill>
                <a:schemeClr val="dk1"/>
              </a:solidFill>
              <a:latin typeface="Calibri"/>
              <a:ea typeface="Calibri"/>
              <a:cs typeface="Calibri"/>
              <a:sym typeface="Calibri"/>
            </a:endParaRPr>
          </a:p>
        </p:txBody>
      </p:sp>
      <p:pic>
        <p:nvPicPr>
          <p:cNvPr id="138" name="Google Shape;138;p6"/>
          <p:cNvPicPr preferRelativeResize="0"/>
          <p:nvPr/>
        </p:nvPicPr>
        <p:blipFill rotWithShape="1">
          <a:blip r:embed="rId5">
            <a:alphaModFix/>
          </a:blip>
          <a:srcRect/>
          <a:stretch/>
        </p:blipFill>
        <p:spPr>
          <a:xfrm>
            <a:off x="8516508" y="-1388690"/>
            <a:ext cx="808020" cy="808020"/>
          </a:xfrm>
          <a:prstGeom prst="rect">
            <a:avLst/>
          </a:prstGeom>
          <a:noFill/>
          <a:ln>
            <a:noFill/>
          </a:ln>
        </p:spPr>
      </p:pic>
      <p:pic>
        <p:nvPicPr>
          <p:cNvPr id="139" name="Google Shape;139;p6">
            <a:hlinkClick r:id="rId6" action="ppaction://hlinksldjump"/>
          </p:cNvPr>
          <p:cNvPicPr preferRelativeResize="0"/>
          <p:nvPr/>
        </p:nvPicPr>
        <p:blipFill rotWithShape="1">
          <a:blip r:embed="rId7">
            <a:alphaModFix/>
          </a:blip>
          <a:srcRect/>
          <a:stretch/>
        </p:blipFill>
        <p:spPr>
          <a:xfrm>
            <a:off x="6782308" y="5047429"/>
            <a:ext cx="2138211" cy="1067974"/>
          </a:xfrm>
          <a:prstGeom prst="rect">
            <a:avLst/>
          </a:prstGeom>
          <a:noFill/>
          <a:ln>
            <a:noFill/>
          </a:ln>
        </p:spPr>
      </p:pic>
      <p:sp>
        <p:nvSpPr>
          <p:cNvPr id="7" name="Google Shape;152;p18">
            <a:extLst>
              <a:ext uri="{FF2B5EF4-FFF2-40B4-BE49-F238E27FC236}">
                <a16:creationId xmlns:a16="http://schemas.microsoft.com/office/drawing/2014/main" id="{3D24C647-CD19-4C85-8D8D-138DFE24D488}"/>
              </a:ext>
            </a:extLst>
          </p:cNvPr>
          <p:cNvSpPr txBox="1"/>
          <p:nvPr/>
        </p:nvSpPr>
        <p:spPr>
          <a:xfrm>
            <a:off x="17892" y="2743200"/>
            <a:ext cx="8668908" cy="1107996"/>
          </a:xfrm>
          <a:prstGeom prst="rect">
            <a:avLst/>
          </a:prstGeom>
          <a:noFill/>
          <a:ln>
            <a:noFill/>
          </a:ln>
        </p:spPr>
        <p:txBody>
          <a:bodyPr spcFirstLastPara="1" wrap="square" lIns="91425" tIns="45700" rIns="91425" bIns="45700" anchor="t" anchorCtr="0">
            <a:noAutofit/>
          </a:bodyPr>
          <a:lstStyle/>
          <a:p>
            <a:pPr algn="ctr">
              <a:buClr>
                <a:srgbClr val="000000"/>
              </a:buClr>
            </a:pPr>
            <a:r>
              <a:rPr lang="en-US" sz="4800" b="1">
                <a:solidFill>
                  <a:srgbClr val="7030A0"/>
                </a:solidFill>
                <a:latin typeface="Times New Roman" panose="02020603050405020304" pitchFamily="18" charset="0"/>
                <a:cs typeface="Times New Roman" panose="02020603050405020304" pitchFamily="18" charset="0"/>
              </a:rPr>
              <a:t>Nhà dì Tư có cây cau, giàn trầu.</a:t>
            </a:r>
            <a:endParaRPr sz="4800" b="1" kern="0" dirty="0">
              <a:solidFill>
                <a:srgbClr val="7030A0"/>
              </a:solidFill>
              <a:latin typeface="Times New Roman" panose="02020603050405020304" pitchFamily="18" charset="0"/>
              <a:ea typeface="Questrial"/>
              <a:cs typeface="Times New Roman" panose="02020603050405020304" pitchFamily="18" charset="0"/>
              <a:sym typeface="Quest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644" y="5617019"/>
            <a:ext cx="8117928" cy="769441"/>
          </a:xfrm>
          <a:prstGeom prst="rect">
            <a:avLst/>
          </a:prstGeom>
          <a:noFill/>
        </p:spPr>
        <p:txBody>
          <a:bodyPr wrap="none" rtlCol="0">
            <a:spAutoFit/>
          </a:bodyPr>
          <a:lstStyle/>
          <a:p>
            <a:r>
              <a:rPr lang="en-US" sz="4400" b="1">
                <a:latin typeface="Times New Roman" panose="02020603050405020304" pitchFamily="18" charset="0"/>
                <a:cs typeface="Times New Roman" panose="02020603050405020304" pitchFamily="18" charset="0"/>
              </a:rPr>
              <a:t>Bà đã nghỉ hưu mà luôn bận biu.</a:t>
            </a:r>
            <a:endParaRPr lang="en-US" sz="4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2743200" y="5617018"/>
            <a:ext cx="1151277" cy="769441"/>
          </a:xfrm>
          <a:prstGeom prst="rect">
            <a:avLst/>
          </a:prstGeom>
        </p:spPr>
        <p:txBody>
          <a:bodyPr wrap="none">
            <a:spAutoFit/>
          </a:bodyPr>
          <a:lstStyle/>
          <a:p>
            <a:r>
              <a:rPr lang="en-US" sz="4400" b="1">
                <a:latin typeface="Times New Roman" panose="02020603050405020304" pitchFamily="18" charset="0"/>
                <a:cs typeface="Times New Roman" panose="02020603050405020304" pitchFamily="18" charset="0"/>
              </a:rPr>
              <a:t>h</a:t>
            </a:r>
            <a:r>
              <a:rPr lang="en-US" sz="4400" b="1">
                <a:solidFill>
                  <a:srgbClr val="FF0000"/>
                </a:solidFill>
                <a:latin typeface="Times New Roman" panose="02020603050405020304" pitchFamily="18" charset="0"/>
                <a:cs typeface="Times New Roman" panose="02020603050405020304" pitchFamily="18" charset="0"/>
              </a:rPr>
              <a:t>ưu</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934200" y="5617019"/>
            <a:ext cx="970137" cy="769441"/>
          </a:xfrm>
          <a:prstGeom prst="rect">
            <a:avLst/>
          </a:prstGeom>
        </p:spPr>
        <p:txBody>
          <a:bodyPr wrap="none">
            <a:spAutoFit/>
          </a:bodyPr>
          <a:lstStyle/>
          <a:p>
            <a:r>
              <a:rPr lang="en-US" sz="4400" b="1">
                <a:latin typeface="Times New Roman" panose="02020603050405020304" pitchFamily="18" charset="0"/>
                <a:cs typeface="Times New Roman" panose="02020603050405020304" pitchFamily="18" charset="0"/>
              </a:rPr>
              <a:t>b</a:t>
            </a:r>
            <a:r>
              <a:rPr lang="en-US" sz="4400" b="1">
                <a:solidFill>
                  <a:srgbClr val="FF0000"/>
                </a:solidFill>
                <a:latin typeface="Times New Roman" panose="02020603050405020304" pitchFamily="18" charset="0"/>
                <a:cs typeface="Times New Roman" panose="02020603050405020304" pitchFamily="18" charset="0"/>
              </a:rPr>
              <a:t>iu</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62" t="9330" r="258" b="67337"/>
          <a:stretch/>
        </p:blipFill>
        <p:spPr>
          <a:xfrm>
            <a:off x="5644" y="-1"/>
            <a:ext cx="9138356" cy="5488795"/>
          </a:xfrm>
          <a:prstGeom prst="rect">
            <a:avLst/>
          </a:prstGeom>
        </p:spPr>
      </p:pic>
    </p:spTree>
    <p:custDataLst>
      <p:tags r:id="rId1"/>
    </p:custDataLst>
    <p:extLst>
      <p:ext uri="{BB962C8B-B14F-4D97-AF65-F5344CB8AC3E}">
        <p14:creationId xmlns:p14="http://schemas.microsoft.com/office/powerpoint/2010/main" val="28275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_图片 2" descr="C:\Users\Thinkpad\Desktop\1.jpg"/>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A_图片 4" descr="C:\Users\Thinkpad\Desktop\未标题-1.png"/>
          <p:cNvPicPr>
            <a:picLocks noChangeAspect="1" noChangeArrowheads="1"/>
          </p:cNvPicPr>
          <p:nvPr>
            <p:custDataLst>
              <p:tags r:id="rId2"/>
            </p:custDataLst>
          </p:nvPr>
        </p:nvPicPr>
        <p:blipFill rotWithShape="1">
          <a:blip r:embed="rId13" cstate="print">
            <a:extLst>
              <a:ext uri="{28A0092B-C50C-407E-A947-70E740481C1C}">
                <a14:useLocalDpi xmlns:a14="http://schemas.microsoft.com/office/drawing/2010/main" val="0"/>
              </a:ext>
            </a:extLst>
          </a:blip>
          <a:srcRect l="4055" t="9874" r="5765" b="3240"/>
          <a:stretch/>
        </p:blipFill>
        <p:spPr bwMode="auto">
          <a:xfrm>
            <a:off x="266700" y="1365251"/>
            <a:ext cx="83439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A_图片 5" descr="C:\Users\Thinkpad\Desktop\3.png"/>
          <p:cNvPicPr>
            <a:picLocks noChangeAspect="1" noChangeArrowheads="1"/>
          </p:cNvPicPr>
          <p:nvPr>
            <p:custDataLst>
              <p:tags r:id="rId3"/>
            </p:custDataLst>
          </p:nvPr>
        </p:nvPicPr>
        <p:blipFill rotWithShape="1">
          <a:blip r:embed="rId14" cstate="print">
            <a:extLst>
              <a:ext uri="{28A0092B-C50C-407E-A947-70E740481C1C}">
                <a14:useLocalDpi xmlns:a14="http://schemas.microsoft.com/office/drawing/2010/main" val="0"/>
              </a:ext>
            </a:extLst>
          </a:blip>
          <a:srcRect l="5000" r="5833" b="9410"/>
          <a:stretch/>
        </p:blipFill>
        <p:spPr bwMode="auto">
          <a:xfrm>
            <a:off x="457200" y="857250"/>
            <a:ext cx="8153400" cy="4660900"/>
          </a:xfrm>
          <a:prstGeom prst="rect">
            <a:avLst/>
          </a:prstGeom>
          <a:noFill/>
          <a:extLst>
            <a:ext uri="{909E8E84-426E-40DD-AFC4-6F175D3DCCD1}">
              <a14:hiddenFill xmlns:a14="http://schemas.microsoft.com/office/drawing/2010/main">
                <a:solidFill>
                  <a:srgbClr val="FFFFFF"/>
                </a:solidFill>
              </a14:hiddenFill>
            </a:ext>
          </a:extLst>
        </p:spPr>
      </p:pic>
      <p:pic>
        <p:nvPicPr>
          <p:cNvPr id="49" name="PA_图片 6" descr="C:\Users\Thinkpad\Desktop\4.png"/>
          <p:cNvPicPr>
            <a:picLocks noChangeAspect="1" noChangeArrowheads="1"/>
          </p:cNvPicPr>
          <p:nvPr>
            <p:custDataLst>
              <p:tags r:id="rId4"/>
            </p:custDataLst>
          </p:nvPr>
        </p:nvPicPr>
        <p:blipFill rotWithShape="1">
          <a:blip r:embed="rId15" cstate="print">
            <a:extLst>
              <a:ext uri="{28A0092B-C50C-407E-A947-70E740481C1C}">
                <a14:useLocalDpi xmlns:a14="http://schemas.microsoft.com/office/drawing/2010/main" val="0"/>
              </a:ext>
            </a:extLst>
          </a:blip>
          <a:srcRect l="59167" t="88615"/>
          <a:stretch/>
        </p:blipFill>
        <p:spPr bwMode="auto">
          <a:xfrm>
            <a:off x="4902200" y="5416551"/>
            <a:ext cx="3733800" cy="585788"/>
          </a:xfrm>
          <a:prstGeom prst="rect">
            <a:avLst/>
          </a:prstGeom>
          <a:noFill/>
          <a:extLst>
            <a:ext uri="{909E8E84-426E-40DD-AFC4-6F175D3DCCD1}">
              <a14:hiddenFill xmlns:a14="http://schemas.microsoft.com/office/drawing/2010/main">
                <a:solidFill>
                  <a:srgbClr val="FFFFFF"/>
                </a:solidFill>
              </a14:hiddenFill>
            </a:ext>
          </a:extLst>
        </p:spPr>
      </p:pic>
      <p:sp>
        <p:nvSpPr>
          <p:cNvPr id="50" name="PA_文本框 2028"/>
          <p:cNvSpPr txBox="1">
            <a:spLocks noChangeArrowheads="1"/>
          </p:cNvSpPr>
          <p:nvPr>
            <p:custDataLst>
              <p:tags r:id="rId5"/>
            </p:custDataLst>
          </p:nvPr>
        </p:nvSpPr>
        <p:spPr bwMode="auto">
          <a:xfrm>
            <a:off x="1059556" y="1520185"/>
            <a:ext cx="6758188" cy="3416320"/>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4378" eaLnBrk="1" hangingPunct="1">
              <a:defRPr/>
            </a:pPr>
            <a:r>
              <a:rPr lang="en-US" altLang="zh-CN" sz="7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44: </a:t>
            </a:r>
            <a:r>
              <a:rPr lang="en-US" altLang="zh-CN" sz="7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iu ưu </a:t>
            </a:r>
            <a:r>
              <a:rPr lang="en-US" altLang="zh-CN" sz="7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(Tiết 1)</a:t>
            </a:r>
            <a:endParaRPr lang="en-US" altLang="zh-CN" sz="7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914378" eaLnBrk="1" hangingPunct="1">
              <a:defRPr/>
            </a:pPr>
            <a:r>
              <a:rPr lang="en-US" altLang="zh-CN" sz="7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Trang 100</a:t>
            </a:r>
            <a:endParaRPr lang="zh-CN" altLang="en-US" sz="7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2" name="PA_图片 7" descr="C:\Users\Thinkpad\Desktop\学校\1_0008_图层-8.png"/>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7710305" y="864096"/>
            <a:ext cx="1408674" cy="1268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A_图片 8" descr="C:\Users\Thinkpad\Desktop\学校\1_0007_图层-9.png"/>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 y="3187701"/>
            <a:ext cx="1826698" cy="281305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A_图片 9" descr="C:\Users\Thinkpad\Desktop\学校\1_0006_图层-10.png"/>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3505200" y="446586"/>
            <a:ext cx="928301" cy="3489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A_图片 10" descr="C:\Users\Thinkpad\Desktop\学校\1_0005_图层-11.png"/>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4433501" y="323442"/>
            <a:ext cx="921646" cy="335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34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by="(-#ppt_w*2)" calcmode="lin" valueType="num">
                                      <p:cBhvr rctx="PPT">
                                        <p:cTn id="7" dur="500" autoRev="1" fill="hold">
                                          <p:stCondLst>
                                            <p:cond delay="0"/>
                                          </p:stCondLst>
                                        </p:cTn>
                                        <p:tgtEl>
                                          <p:spTgt spid="50"/>
                                        </p:tgtEl>
                                        <p:attrNameLst>
                                          <p:attrName>ppt_w</p:attrName>
                                        </p:attrNameLst>
                                      </p:cBhvr>
                                    </p:anim>
                                    <p:anim by="(#ppt_w*0.50)" calcmode="lin" valueType="num">
                                      <p:cBhvr>
                                        <p:cTn id="8" dur="500" decel="50000" autoRev="1" fill="hold">
                                          <p:stCondLst>
                                            <p:cond delay="0"/>
                                          </p:stCondLst>
                                        </p:cTn>
                                        <p:tgtEl>
                                          <p:spTgt spid="50"/>
                                        </p:tgtEl>
                                        <p:attrNameLst>
                                          <p:attrName>ppt_x</p:attrName>
                                        </p:attrNameLst>
                                      </p:cBhvr>
                                    </p:anim>
                                    <p:anim from="(-#ppt_h/2)" to="(#ppt_y)" calcmode="lin" valueType="num">
                                      <p:cBhvr>
                                        <p:cTn id="9" dur="1000" fill="hold">
                                          <p:stCondLst>
                                            <p:cond delay="0"/>
                                          </p:stCondLst>
                                        </p:cTn>
                                        <p:tgtEl>
                                          <p:spTgt spid="50"/>
                                        </p:tgtEl>
                                        <p:attrNameLst>
                                          <p:attrName>ppt_y</p:attrName>
                                        </p:attrNameLst>
                                      </p:cBhvr>
                                    </p:anim>
                                    <p:animRot by="21600000">
                                      <p:cBhvr>
                                        <p:cTn id="10" dur="1000" fill="hold">
                                          <p:stCondLst>
                                            <p:cond delay="0"/>
                                          </p:stCondLst>
                                        </p:cTn>
                                        <p:tgtEl>
                                          <p:spTgt spid="50"/>
                                        </p:tgtEl>
                                        <p:attrNameLst>
                                          <p:attrName>r</p:attrName>
                                        </p:attrNameLst>
                                      </p:cBhvr>
                                    </p:animRot>
                                  </p:childTnLst>
                                </p:cTn>
                              </p:par>
                            </p:childTnLst>
                          </p:cTn>
                        </p:par>
                        <p:par>
                          <p:cTn id="11" fill="hold">
                            <p:stCondLst>
                              <p:cond delay="3400"/>
                            </p:stCondLst>
                            <p:childTnLst>
                              <p:par>
                                <p:cTn id="12" presetID="3" presetClass="emph" presetSubtype="6" repeatCount="indefinite" fill="hold" grpId="0" nodeType="afterEffect">
                                  <p:stCondLst>
                                    <p:cond delay="0"/>
                                  </p:stCondLst>
                                  <p:iterate type="lt">
                                    <p:tmPct val="0"/>
                                  </p:iterate>
                                  <p:childTnLst>
                                    <p:animClr clrSpc="hsl" dir="cw">
                                      <p:cBhvr override="childStyle">
                                        <p:cTn id="13" dur="2000" fill="hold"/>
                                        <p:tgtEl>
                                          <p:spTgt spid="50"/>
                                        </p:tgtEl>
                                        <p:attrNameLst>
                                          <p:attrName>style.color</p:attrName>
                                        </p:attrNameLst>
                                      </p:cBhvr>
                                      <p:to>
                                        <a:srgbClr val="FFFF00"/>
                                      </p:to>
                                    </p:animClr>
                                  </p:childTnLst>
                                </p:cTn>
                              </p:par>
                            </p:childTnLst>
                          </p:cTn>
                        </p:par>
                        <p:par>
                          <p:cTn id="14" fill="hold">
                            <p:stCondLst>
                              <p:cond delay="5400"/>
                            </p:stCondLst>
                            <p:childTnLst>
                              <p:par>
                                <p:cTn id="15" presetID="10"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par>
                          <p:cTn id="21" fill="hold">
                            <p:stCondLst>
                              <p:cond delay="5900"/>
                            </p:stCondLst>
                            <p:childTnLst>
                              <p:par>
                                <p:cTn id="22"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23" dur="6000" spd="-100000" fill="hold"/>
                                        <p:tgtEl>
                                          <p:spTgt spid="54"/>
                                        </p:tgtEl>
                                        <p:attrNameLst>
                                          <p:attrName>ppt_x</p:attrName>
                                          <p:attrName>ppt_y</p:attrName>
                                        </p:attrNameLst>
                                      </p:cBhvr>
                                      <p:rCtr x="10069" y="-48148"/>
                                    </p:animMotion>
                                  </p:childTnLst>
                                </p:cTn>
                              </p:par>
                              <p:par>
                                <p:cTn id="24"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25" dur="6000" spd="-100000" fill="hold"/>
                                        <p:tgtEl>
                                          <p:spTgt spid="55"/>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35027" y="2286001"/>
            <a:ext cx="2315141" cy="1524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cs typeface="Arial-SGK-TV" pitchFamily="2" charset="0"/>
            </a:endParaRPr>
          </a:p>
        </p:txBody>
      </p:sp>
      <p:pic>
        <p:nvPicPr>
          <p:cNvPr id="3" name="Picture 2" descr="C:\Users\SKY\Downloads\file-hinh-anh-sgk-tieng-viet-bo-ket-noi-tri-thuc-voi-cuoc-song\1\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7" t="37191" r="76552" b="57076"/>
          <a:stretch/>
        </p:blipFill>
        <p:spPr bwMode="auto">
          <a:xfrm>
            <a:off x="533400" y="228600"/>
            <a:ext cx="2353662" cy="1262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2286001"/>
            <a:ext cx="1107996" cy="1419619"/>
          </a:xfrm>
          <a:prstGeom prst="rect">
            <a:avLst/>
          </a:prstGeom>
          <a:noFill/>
        </p:spPr>
        <p:txBody>
          <a:bodyPr wrap="none" rtlCol="0">
            <a:spAutoFit/>
          </a:bodyPr>
          <a:lstStyle/>
          <a:p>
            <a:r>
              <a:rPr lang="en-US" sz="8625" b="1">
                <a:solidFill>
                  <a:srgbClr val="FF0000"/>
                </a:solidFill>
                <a:latin typeface="Times New Roman" panose="02020603050405020304" pitchFamily="18" charset="0"/>
                <a:cs typeface="Times New Roman" panose="02020603050405020304" pitchFamily="18" charset="0"/>
              </a:rPr>
              <a:t>iu</a:t>
            </a:r>
            <a:endParaRPr lang="en-US" sz="8625"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2895600"/>
            <a:ext cx="3096419" cy="3766418"/>
          </a:xfrm>
          <a:prstGeom prst="rect">
            <a:avLst/>
          </a:prstGeom>
        </p:spPr>
      </p:pic>
    </p:spTree>
    <p:extLst>
      <p:ext uri="{BB962C8B-B14F-4D97-AF65-F5344CB8AC3E}">
        <p14:creationId xmlns:p14="http://schemas.microsoft.com/office/powerpoint/2010/main" val="40533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KY\Downloads\file-hinh-anh-sgk-tieng-viet-bo-ket-noi-tri-thuc-voi-cuoc-song\1\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7" t="37191" r="76552" b="57076"/>
          <a:stretch/>
        </p:blipFill>
        <p:spPr bwMode="auto">
          <a:xfrm>
            <a:off x="533400" y="228600"/>
            <a:ext cx="2353662" cy="12626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5" y="3839246"/>
            <a:ext cx="2320636" cy="2822772"/>
          </a:xfrm>
          <a:prstGeom prst="rect">
            <a:avLst/>
          </a:prstGeom>
        </p:spPr>
      </p:pic>
      <p:sp>
        <p:nvSpPr>
          <p:cNvPr id="4" name="Rounded Rectangle 3"/>
          <p:cNvSpPr/>
          <p:nvPr/>
        </p:nvSpPr>
        <p:spPr>
          <a:xfrm>
            <a:off x="5029200" y="1848182"/>
            <a:ext cx="2916693" cy="20419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cs typeface="Arial-SGK-TV" pitchFamily="2" charset="0"/>
            </a:endParaRPr>
          </a:p>
        </p:txBody>
      </p:sp>
      <p:sp>
        <p:nvSpPr>
          <p:cNvPr id="5" name="Rounded Rectangle 4"/>
          <p:cNvSpPr/>
          <p:nvPr/>
        </p:nvSpPr>
        <p:spPr>
          <a:xfrm>
            <a:off x="1524000" y="1845234"/>
            <a:ext cx="3124199" cy="20449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cs typeface="Arial-SGK-TV" pitchFamily="2" charset="0"/>
            </a:endParaRPr>
          </a:p>
        </p:txBody>
      </p:sp>
      <p:sp>
        <p:nvSpPr>
          <p:cNvPr id="6" name="TextBox 5"/>
          <p:cNvSpPr txBox="1"/>
          <p:nvPr/>
        </p:nvSpPr>
        <p:spPr>
          <a:xfrm>
            <a:off x="2608302" y="2101616"/>
            <a:ext cx="1107996" cy="1419619"/>
          </a:xfrm>
          <a:prstGeom prst="rect">
            <a:avLst/>
          </a:prstGeom>
          <a:noFill/>
        </p:spPr>
        <p:txBody>
          <a:bodyPr wrap="none" rtlCol="0">
            <a:spAutoFit/>
          </a:bodyPr>
          <a:lstStyle/>
          <a:p>
            <a:r>
              <a:rPr lang="en-US" sz="8625" b="1">
                <a:solidFill>
                  <a:srgbClr val="FF0000"/>
                </a:solidFill>
                <a:latin typeface="Times New Roman" panose="02020603050405020304" pitchFamily="18" charset="0"/>
                <a:cs typeface="Times New Roman" panose="02020603050405020304" pitchFamily="18" charset="0"/>
              </a:rPr>
              <a:t>iu</a:t>
            </a:r>
            <a:endParaRPr lang="en-US" sz="8625"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591518" y="2102368"/>
            <a:ext cx="1675238" cy="1419619"/>
          </a:xfrm>
          <a:prstGeom prst="rect">
            <a:avLst/>
          </a:prstGeom>
          <a:noFill/>
        </p:spPr>
        <p:txBody>
          <a:bodyPr wrap="square" rtlCol="0">
            <a:spAutoFit/>
          </a:bodyPr>
          <a:lstStyle/>
          <a:p>
            <a:r>
              <a:rPr lang="en-US" sz="8625" b="1">
                <a:solidFill>
                  <a:srgbClr val="FF0000"/>
                </a:solidFill>
                <a:latin typeface="Times New Roman" panose="02020603050405020304" pitchFamily="18" charset="0"/>
                <a:cs typeface="Times New Roman" panose="02020603050405020304" pitchFamily="18" charset="0"/>
              </a:rPr>
              <a:t>ưu</a:t>
            </a:r>
            <a:endParaRPr lang="en-US" sz="8625"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2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57800" y="2133600"/>
            <a:ext cx="2783467" cy="20546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cs typeface="Arial-SGK-TV" pitchFamily="2" charset="0"/>
            </a:endParaRPr>
          </a:p>
        </p:txBody>
      </p:sp>
      <p:sp>
        <p:nvSpPr>
          <p:cNvPr id="3" name="Rounded Rectangle 2"/>
          <p:cNvSpPr/>
          <p:nvPr/>
        </p:nvSpPr>
        <p:spPr>
          <a:xfrm>
            <a:off x="2085767" y="2146752"/>
            <a:ext cx="2795088" cy="20546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cs typeface="Arial-SGK-TV" pitchFamily="2" charset="0"/>
            </a:endParaRPr>
          </a:p>
        </p:txBody>
      </p:sp>
      <p:pic>
        <p:nvPicPr>
          <p:cNvPr id="4" name="Picture 2" descr="C:\Users\SKY\Downloads\file-hinh-anh-sgk-tieng-viet-bo-ket-noi-tri-thuc-voi-cuoc-song\1\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7" t="37191" r="76552" b="57076"/>
          <a:stretch/>
        </p:blipFill>
        <p:spPr bwMode="auto">
          <a:xfrm>
            <a:off x="519710" y="228600"/>
            <a:ext cx="2069586" cy="1110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00695" y="783742"/>
            <a:ext cx="2471842" cy="854080"/>
          </a:xfrm>
          <a:prstGeom prst="rect">
            <a:avLst/>
          </a:prstGeom>
          <a:noFill/>
        </p:spPr>
        <p:txBody>
          <a:bodyPr wrap="square" rtlCol="0">
            <a:spAutoFit/>
          </a:bodyPr>
          <a:lstStyle/>
          <a:p>
            <a:r>
              <a:rPr lang="en-US" sz="4950" b="1" dirty="0">
                <a:latin typeface="Times New Roman" panose="02020603050405020304" pitchFamily="18" charset="0"/>
                <a:cs typeface="Times New Roman" panose="02020603050405020304" pitchFamily="18" charset="0"/>
              </a:rPr>
              <a:t>So </a:t>
            </a:r>
            <a:r>
              <a:rPr lang="en-US" sz="4950" b="1" dirty="0" err="1">
                <a:latin typeface="Times New Roman" panose="02020603050405020304" pitchFamily="18" charset="0"/>
                <a:cs typeface="Times New Roman" panose="02020603050405020304" pitchFamily="18" charset="0"/>
              </a:rPr>
              <a:t>sánh</a:t>
            </a:r>
            <a:endParaRPr lang="en-US" sz="495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25" y="3645019"/>
            <a:ext cx="2527204" cy="3334880"/>
          </a:xfrm>
          <a:prstGeom prst="rect">
            <a:avLst/>
          </a:prstGeom>
        </p:spPr>
      </p:pic>
      <p:sp>
        <p:nvSpPr>
          <p:cNvPr id="7" name="TextBox 6"/>
          <p:cNvSpPr txBox="1"/>
          <p:nvPr/>
        </p:nvSpPr>
        <p:spPr>
          <a:xfrm>
            <a:off x="2926189" y="2464244"/>
            <a:ext cx="1107996" cy="1419619"/>
          </a:xfrm>
          <a:prstGeom prst="rect">
            <a:avLst/>
          </a:prstGeom>
          <a:noFill/>
        </p:spPr>
        <p:txBody>
          <a:bodyPr wrap="none" rtlCol="0">
            <a:spAutoFit/>
          </a:bodyPr>
          <a:lstStyle/>
          <a:p>
            <a:r>
              <a:rPr lang="en-US" sz="8625" b="1">
                <a:solidFill>
                  <a:srgbClr val="FF0000"/>
                </a:solidFill>
                <a:latin typeface="Times New Roman" panose="02020603050405020304" pitchFamily="18" charset="0"/>
                <a:cs typeface="Times New Roman" panose="02020603050405020304" pitchFamily="18" charset="0"/>
              </a:rPr>
              <a:t>iu</a:t>
            </a:r>
            <a:endParaRPr lang="en-US" sz="8625"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78100" y="2451092"/>
            <a:ext cx="1463862" cy="1419619"/>
          </a:xfrm>
          <a:prstGeom prst="rect">
            <a:avLst/>
          </a:prstGeom>
          <a:noFill/>
        </p:spPr>
        <p:txBody>
          <a:bodyPr wrap="none" rtlCol="0">
            <a:spAutoFit/>
          </a:bodyPr>
          <a:lstStyle/>
          <a:p>
            <a:r>
              <a:rPr lang="en-US" sz="8625" b="1">
                <a:solidFill>
                  <a:srgbClr val="FF0000"/>
                </a:solidFill>
                <a:latin typeface="Times New Roman" panose="02020603050405020304" pitchFamily="18" charset="0"/>
                <a:cs typeface="Times New Roman" panose="02020603050405020304" pitchFamily="18" charset="0"/>
              </a:rPr>
              <a:t>ưu</a:t>
            </a:r>
            <a:endParaRPr lang="en-US" sz="8625"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42829" y="2451091"/>
            <a:ext cx="800219" cy="1419619"/>
          </a:xfrm>
          <a:prstGeom prst="rect">
            <a:avLst/>
          </a:prstGeom>
          <a:noFill/>
        </p:spPr>
        <p:txBody>
          <a:bodyPr wrap="none" rtlCol="0">
            <a:spAutoFit/>
          </a:bodyPr>
          <a:lstStyle/>
          <a:p>
            <a:r>
              <a:rPr lang="en-US" sz="8625" b="1">
                <a:solidFill>
                  <a:srgbClr val="0070C0"/>
                </a:solidFill>
                <a:latin typeface="Times New Roman" panose="02020603050405020304" pitchFamily="18" charset="0"/>
                <a:cs typeface="Times New Roman" panose="02020603050405020304" pitchFamily="18" charset="0"/>
              </a:rPr>
              <a:t>u</a:t>
            </a:r>
            <a:endParaRPr lang="en-US" sz="8625"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40530" y="2466472"/>
            <a:ext cx="800219" cy="1419619"/>
          </a:xfrm>
          <a:prstGeom prst="rect">
            <a:avLst/>
          </a:prstGeom>
          <a:noFill/>
        </p:spPr>
        <p:txBody>
          <a:bodyPr wrap="none" rtlCol="0">
            <a:spAutoFit/>
          </a:bodyPr>
          <a:lstStyle/>
          <a:p>
            <a:r>
              <a:rPr lang="en-US" sz="8625" b="1">
                <a:solidFill>
                  <a:srgbClr val="0070C0"/>
                </a:solidFill>
                <a:latin typeface="Times New Roman" panose="02020603050405020304" pitchFamily="18" charset="0"/>
                <a:cs typeface="Times New Roman" panose="02020603050405020304" pitchFamily="18" charset="0"/>
              </a:rPr>
              <a:t>u</a:t>
            </a:r>
            <a:endParaRPr lang="en-US" sz="8625" b="1"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933506" y="2464244"/>
            <a:ext cx="492443" cy="1419619"/>
          </a:xfrm>
          <a:prstGeom prst="rect">
            <a:avLst/>
          </a:prstGeom>
          <a:noFill/>
        </p:spPr>
        <p:txBody>
          <a:bodyPr wrap="none" rtlCol="0">
            <a:spAutoFit/>
          </a:bodyPr>
          <a:lstStyle/>
          <a:p>
            <a:r>
              <a:rPr lang="en-US" sz="8625" b="1">
                <a:solidFill>
                  <a:srgbClr val="7030A0"/>
                </a:solidFill>
                <a:latin typeface="Times New Roman" panose="02020603050405020304" pitchFamily="18" charset="0"/>
                <a:cs typeface="Times New Roman" panose="02020603050405020304" pitchFamily="18" charset="0"/>
              </a:rPr>
              <a:t>i</a:t>
            </a:r>
            <a:endParaRPr lang="en-US" sz="8625"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11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Y\Downloads\file-hinh-anh-sgk-tieng-viet-bo-ket-noi-tri-thuc-voi-cuoc-song\1\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7" t="37191" r="76552" b="57076"/>
          <a:stretch/>
        </p:blipFill>
        <p:spPr bwMode="auto">
          <a:xfrm>
            <a:off x="457200" y="228600"/>
            <a:ext cx="2069586" cy="11102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87" y="3276600"/>
            <a:ext cx="2697273" cy="3779499"/>
          </a:xfrm>
          <a:prstGeom prst="rect">
            <a:avLst/>
          </a:prstGeom>
        </p:spPr>
      </p:pic>
      <p:sp>
        <p:nvSpPr>
          <p:cNvPr id="4" name="TextBox 3"/>
          <p:cNvSpPr txBox="1"/>
          <p:nvPr/>
        </p:nvSpPr>
        <p:spPr>
          <a:xfrm>
            <a:off x="3148933" y="891235"/>
            <a:ext cx="1127232" cy="1446550"/>
          </a:xfrm>
          <a:prstGeom prst="rect">
            <a:avLst/>
          </a:prstGeom>
          <a:noFill/>
        </p:spPr>
        <p:txBody>
          <a:bodyPr wrap="none" rtlCol="0">
            <a:spAutoFit/>
          </a:bodyPr>
          <a:lstStyle/>
          <a:p>
            <a:r>
              <a:rPr lang="en-US" sz="8800" b="1">
                <a:solidFill>
                  <a:srgbClr val="FF0000"/>
                </a:solidFill>
                <a:latin typeface="Times New Roman" panose="02020603050405020304" pitchFamily="18" charset="0"/>
                <a:cs typeface="Times New Roman" panose="02020603050405020304" pitchFamily="18" charset="0"/>
              </a:rPr>
              <a:t>iu</a:t>
            </a:r>
            <a:endParaRPr lang="en-US" sz="8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282633" y="891235"/>
            <a:ext cx="1489510" cy="1446550"/>
          </a:xfrm>
          <a:prstGeom prst="rect">
            <a:avLst/>
          </a:prstGeom>
          <a:noFill/>
        </p:spPr>
        <p:txBody>
          <a:bodyPr wrap="none" rtlCol="0">
            <a:spAutoFit/>
          </a:bodyPr>
          <a:lstStyle/>
          <a:p>
            <a:r>
              <a:rPr lang="en-US" sz="8800" b="1">
                <a:solidFill>
                  <a:srgbClr val="FF0000"/>
                </a:solidFill>
                <a:latin typeface="Times New Roman" panose="02020603050405020304" pitchFamily="18" charset="0"/>
                <a:cs typeface="Times New Roman" panose="02020603050405020304" pitchFamily="18" charset="0"/>
              </a:rPr>
              <a:t>ưu</a:t>
            </a:r>
            <a:endParaRPr lang="en-US" sz="8800" b="1" dirty="0">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743200" y="2590800"/>
            <a:ext cx="1999612" cy="1154674"/>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8000" b="1">
                <a:latin typeface="Times New Roman" panose="02020603050405020304" pitchFamily="18" charset="0"/>
                <a:ea typeface="Arial-Rounded" pitchFamily="34" charset="0"/>
                <a:cs typeface="Times New Roman" panose="02020603050405020304" pitchFamily="18" charset="0"/>
              </a:rPr>
              <a:t>h</a:t>
            </a:r>
          </a:p>
        </p:txBody>
      </p:sp>
      <p:sp>
        <p:nvSpPr>
          <p:cNvPr id="7" name="Title 1"/>
          <p:cNvSpPr txBox="1">
            <a:spLocks/>
          </p:cNvSpPr>
          <p:nvPr/>
        </p:nvSpPr>
        <p:spPr>
          <a:xfrm>
            <a:off x="4789157" y="2590800"/>
            <a:ext cx="2184965" cy="1154675"/>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8000" b="1">
                <a:solidFill>
                  <a:srgbClr val="FF0000"/>
                </a:solidFill>
                <a:latin typeface="Times New Roman" panose="02020603050405020304" pitchFamily="18" charset="0"/>
                <a:ea typeface="Arial-Rounded" pitchFamily="34" charset="0"/>
                <a:cs typeface="Times New Roman" panose="02020603050405020304" pitchFamily="18" charset="0"/>
              </a:rPr>
              <a:t>ưu</a:t>
            </a:r>
          </a:p>
        </p:txBody>
      </p:sp>
      <p:sp>
        <p:nvSpPr>
          <p:cNvPr id="8" name="Title 1"/>
          <p:cNvSpPr txBox="1">
            <a:spLocks/>
          </p:cNvSpPr>
          <p:nvPr/>
        </p:nvSpPr>
        <p:spPr>
          <a:xfrm>
            <a:off x="3345040" y="3810000"/>
            <a:ext cx="2704261" cy="1248510"/>
          </a:xfrm>
          <a:prstGeom prst="rect">
            <a:avLst/>
          </a:prstGeom>
          <a:solidFill>
            <a:schemeClr val="accent1">
              <a:lumMod val="20000"/>
              <a:lumOff val="80000"/>
            </a:schemeClr>
          </a:solidFill>
        </p:spPr>
        <p:txBody>
          <a:bodyPr vert="horz" lIns="51369" tIns="25685" rIns="51369" bIns="2568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449"/>
              </a:spcBef>
            </a:pPr>
            <a:r>
              <a:rPr lang="en-US" sz="9600" b="1">
                <a:latin typeface="Times New Roman" panose="02020603050405020304" pitchFamily="18" charset="0"/>
                <a:ea typeface="Arial-Rounded" pitchFamily="34" charset="0"/>
                <a:cs typeface="Times New Roman" panose="02020603050405020304" pitchFamily="18" charset="0"/>
              </a:rPr>
              <a:t>h</a:t>
            </a:r>
            <a:r>
              <a:rPr lang="en-US" sz="8800" b="1">
                <a:solidFill>
                  <a:srgbClr val="FF0000"/>
                </a:solidFill>
                <a:latin typeface="Times New Roman" panose="02020603050405020304" pitchFamily="18" charset="0"/>
                <a:ea typeface="Arial-Rounded" pitchFamily="34" charset="0"/>
                <a:cs typeface="Times New Roman" panose="02020603050405020304" pitchFamily="18" charset="0"/>
              </a:rPr>
              <a:t>ưu</a:t>
            </a:r>
            <a:endParaRPr lang="en-US" sz="88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6137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TIẾNG VIỆT&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 - &amp;quot;TIẾNG VIỆT&amp;quot;&quot;/&gt;&lt;property id=&quot;20307&quot; value=&quot;264&quot;/&gt;&lt;/object&gt;&lt;object type=&quot;3&quot; unique_id=&quot;10011&quot;&gt;&lt;property id=&quot;20148&quot; value=&quot;5&quot;/&gt;&lt;property id=&quot;20300&quot; value=&quot;Slide 9 - &amp;quot;ViÕt vë&amp;quot;&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 - &amp;quot;TIẾNG VIỆT&amp;quot;&quot;/&gt;&lt;property id=&quot;20307&quot; value=&quot;269&quot;/&gt;&lt;/object&gt;&lt;object type=&quot;3&quot; unique_id=&quot;10016&quot;&gt;&lt;property id=&quot;20148&quot; value=&quot;5&quot;/&gt;&lt;property id=&quot;20300&quot; value=&quot;Slide 14&quot;/&gt;&lt;property id=&quot;20307&quot; value=&quot;270&quot;/&gt;&lt;/object&gt;&lt;object type=&quot;3&quot; unique_id=&quot;10017&quot;&gt;&lt;property id=&quot;20148&quot; value=&quot;5&quot;/&gt;&lt;property id=&quot;20300&quot; value=&quot;Slide 15&quot;/&gt;&lt;property id=&quot;20307&quot; value=&quot;271&quot;/&gt;&lt;/object&gt;&lt;object type=&quot;3&quot; unique_id=&quot;10018&quot;&gt;&lt;property id=&quot;20148&quot; value=&quot;5&quot;/&gt;&lt;property id=&quot;20300&quot; value=&quot;Slide 16&quot;/&gt;&lt;property id=&quot;20307&quot; value=&quot;272&quot;/&gt;&lt;/object&gt;&lt;object type=&quot;3&quot; unique_id=&quot;10019&quot;&gt;&lt;property id=&quot;20148&quot; value=&quot;5&quot;/&gt;&lt;property id=&quot;20300&quot; value=&quot;Slide 17&quot;/&gt;&lt;property id=&quot;20307&quot; value=&quot;273&quot;/&gt;&lt;/object&gt;&lt;object type=&quot;3&quot; unique_id=&quot;10020&quot;&gt;&lt;property id=&quot;20148&quot; value=&quot;5&quot;/&gt;&lt;property id=&quot;20300&quot; value=&quot;Slide 18&quot;/&gt;&lt;property id=&quot;20307&quot; value=&quot;274&quot;/&gt;&lt;/object&gt;&lt;object type=&quot;3&quot; unique_id=&quot;10021&quot;&gt;&lt;property id=&quot;20148&quot; value=&quot;5&quot;/&gt;&lt;property id=&quot;20300&quot; value=&quot;Slide 19 - &amp;quot;TIẾNG VIỆT&amp;quot;&quot;/&gt;&lt;property id=&quot;20307&quot; value=&quot;275&quot;/&gt;&lt;/object&gt;&lt;object type=&quot;3&quot; unique_id=&quot;10022&quot;&gt;&lt;property id=&quot;20148&quot; value=&quot;5&quot;/&gt;&lt;property id=&quot;20300&quot; value=&quot;Slide 20 - &amp;quot;ViÕt vë&amp;quot;&quot;/&gt;&lt;property id=&quot;20307&quot; value=&quot;276&quot;/&gt;&lt;/object&gt;&lt;object type=&quot;3&quot; unique_id=&quot;10023&quot;&gt;&lt;property id=&quot;20148&quot; value=&quot;5&quot;/&gt;&lt;property id=&quot;20300&quot; value=&quot;Slide 21&quot;/&gt;&lt;property id=&quot;20307&quot; value=&quot;277&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9&quot;/&gt;&lt;/object&gt;&lt;object type=&quot;3&quot; unique_id=&quot;10026&quot;&gt;&lt;property id=&quot;20148&quot; value=&quot;5&quot;/&gt;&lt;property id=&quot;20300&quot; value=&quot;Slide 24 - &amp;quot;TIẾNG VIỆT&amp;quot;&quot;/&gt;&lt;property id=&quot;20307&quot; value=&quot;280&quot;/&gt;&lt;/object&gt;&lt;object type=&quot;3&quot; unique_id=&quot;10027&quot;&gt;&lt;property id=&quot;20148&quot; value=&quot;5&quot;/&gt;&lt;property id=&quot;20300&quot; value=&quot;Slide 25&quot;/&gt;&lt;property id=&quot;20307&quot; value=&quot;281&quot;/&gt;&lt;/object&gt;&lt;object type=&quot;3&quot; unique_id=&quot;10028&quot;&gt;&lt;property id=&quot;20148&quot; value=&quot;5&quot;/&gt;&lt;property id=&quot;20300&quot; value=&quot;Slide 26&quot;/&gt;&lt;property id=&quot;20307&quot; value=&quot;282&quot;/&gt;&lt;/object&gt;&lt;object type=&quot;3&quot; unique_id=&quot;10029&quot;&gt;&lt;property id=&quot;20148&quot; value=&quot;5&quot;/&gt;&lt;property id=&quot;20300&quot; value=&quot;Slide 27&quot;/&gt;&lt;property id=&quot;20307&quot; value=&quot;283&quot;/&gt;&lt;/object&gt;&lt;object type=&quot;3&quot; unique_id=&quot;10030&quot;&gt;&lt;property id=&quot;20148&quot; value=&quot;5&quot;/&gt;&lt;property id=&quot;20300&quot; value=&quot;Slide 28&quot;/&gt;&lt;property id=&quot;20307&quot; value=&quot;284&quot;/&gt;&lt;/object&gt;&lt;object type=&quot;3&quot; unique_id=&quot;10031&quot;&gt;&lt;property id=&quot;20148&quot; value=&quot;5&quot;/&gt;&lt;property id=&quot;20300&quot; value=&quot;Slide 29&quot;/&gt;&lt;property id=&quot;20307&quot; value=&quot;285&quot;/&gt;&lt;/object&gt;&lt;object type=&quot;3&quot; unique_id=&quot;10032&quot;&gt;&lt;property id=&quot;20148&quot; value=&quot;5&quot;/&gt;&lt;property id=&quot;20300&quot; value=&quot;Slide 30 - &amp;quot;TIẾNG VIỆT&amp;quot;&quot;/&gt;&lt;property id=&quot;20307&quot; value=&quot;286&quot;/&gt;&lt;/object&gt;&lt;object type=&quot;3&quot; unique_id=&quot;10033&quot;&gt;&lt;property id=&quot;20148&quot; value=&quot;5&quot;/&gt;&lt;property id=&quot;20300&quot; value=&quot;Slide 31 - &amp;quot;ViÕt vë&amp;quot;&quot;/&gt;&lt;property id=&quot;20307&quot; value=&quot;287&quot;/&gt;&lt;/object&gt;&lt;object type=&quot;3&quot; unique_id=&quot;10034&quot;&gt;&lt;property id=&quot;20148&quot; value=&quot;5&quot;/&gt;&lt;property id=&quot;20300&quot; value=&quot;Slide 32&quot;/&gt;&lt;property id=&quot;20307&quot; value=&quot;288&quot;/&gt;&lt;/object&gt;&lt;object type=&quot;3&quot; unique_id=&quot;10035&quot;&gt;&lt;property id=&quot;20148&quot; value=&quot;5&quot;/&gt;&lt;property id=&quot;20300&quot; value=&quot;Slide 33&quot;/&gt;&lt;property id=&quot;20307&quot; value=&quot;290&quot;/&gt;&lt;/object&gt;&lt;object type=&quot;3&quot; unique_id=&quot;10036&quot;&gt;&lt;property id=&quot;20148&quot; value=&quot;5&quot;/&gt;&lt;property id=&quot;20300&quot; value=&quot;Slide 34&quot;/&gt;&lt;property id=&quot;20307&quot; value=&quot;289&quot;/&gt;&lt;/object&gt;&lt;object type=&quot;3&quot; unique_id=&quot;10037&quot;&gt;&lt;property id=&quot;20148&quot; value=&quot;5&quot;/&gt;&lt;property id=&quot;20300&quot; value=&quot;Slide 35&quot;/&gt;&lt;property id=&quot;20307&quot; value=&quot;291&quot;/&gt;&lt;/object&gt;&lt;/object&gt;&lt;object type=&quot;8&quot; unique_id=&quot;1007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TIMING" val="|4|27.4|18.4|18.6|1.3|25.2"/>
</p:tagLst>
</file>

<file path=ppt/tags/tag2.xml><?xml version="1.0" encoding="utf-8"?>
<p:tagLst xmlns:a="http://schemas.openxmlformats.org/drawingml/2006/main" xmlns:r="http://schemas.openxmlformats.org/officeDocument/2006/relationships" xmlns:p="http://schemas.openxmlformats.org/presentationml/2006/main">
  <p:tag name="TIMING" val="|12.1"/>
</p:tagLst>
</file>

<file path=ppt/tags/tag3.xml><?xml version="1.0" encoding="utf-8"?>
<p:tagLst xmlns:a="http://schemas.openxmlformats.org/drawingml/2006/main" xmlns:r="http://schemas.openxmlformats.org/officeDocument/2006/relationships" xmlns:p="http://schemas.openxmlformats.org/presentationml/2006/main">
  <p:tag name="TIMING" val="|24.1|20.8|8.5"/>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TotalTime>
  <Words>174</Words>
  <Application>Microsoft Office PowerPoint</Application>
  <PresentationFormat>On-screen Show (4:3)</PresentationFormat>
  <Paragraphs>70</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HP001 4 hàng</vt:lpstr>
      <vt:lpstr>Times New Roman</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dc:creator>
  <cp:lastModifiedBy>Laptop</cp:lastModifiedBy>
  <cp:revision>77</cp:revision>
  <dcterms:created xsi:type="dcterms:W3CDTF">2020-08-12T07:49:48Z</dcterms:created>
  <dcterms:modified xsi:type="dcterms:W3CDTF">2025-11-07T01:41:38Z</dcterms:modified>
</cp:coreProperties>
</file>