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5" r:id="rId3"/>
    <p:sldId id="257" r:id="rId4"/>
    <p:sldId id="259" r:id="rId5"/>
    <p:sldId id="258" r:id="rId6"/>
    <p:sldId id="263" r:id="rId7"/>
    <p:sldId id="260" r:id="rId8"/>
    <p:sldId id="261" r:id="rId9"/>
    <p:sldId id="262" r:id="rId10"/>
    <p:sldId id="264" r:id="rId11"/>
    <p:sldId id="265" r:id="rId12"/>
    <p:sldId id="28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8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5774" y="1828800"/>
            <a:ext cx="59324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10: PHÉP CỘNG 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87502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381000" y="1670177"/>
            <a:ext cx="2209800" cy="901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1870363" y="3886201"/>
            <a:ext cx="507814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4038600" y="4478835"/>
            <a:ext cx="568036" cy="64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4164" b="64778"/>
          <a:stretch/>
        </p:blipFill>
        <p:spPr>
          <a:xfrm>
            <a:off x="2569029" y="4478835"/>
            <a:ext cx="568036" cy="643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3144550" y="765583"/>
            <a:ext cx="4531300" cy="28850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5398268" y="4512767"/>
            <a:ext cx="633462" cy="6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1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359727" cy="129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457200" y="1219200"/>
            <a:ext cx="3792924" cy="696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4876799"/>
            <a:ext cx="2040324" cy="734642"/>
          </a:xfrm>
          <a:prstGeom prst="curvedConnector3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4876799"/>
            <a:ext cx="0" cy="7346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3124200"/>
            <a:ext cx="0" cy="838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65072" y="3048000"/>
            <a:ext cx="1683328" cy="9144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3048000"/>
            <a:ext cx="1905000" cy="9144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29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7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00FF"/>
                </a:solidFill>
              </a:rPr>
              <a:t>KHỞI ĐỘNG</a:t>
            </a:r>
          </a:p>
        </p:txBody>
      </p:sp>
      <p:pic>
        <p:nvPicPr>
          <p:cNvPr id="4" name="Dem-Sao-Be-Bao-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75824" y="3505200"/>
            <a:ext cx="4886017" cy="14773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</a:p>
          <a:p>
            <a:pPr algn="ctr"/>
            <a:r>
              <a:rPr lang="en-US" sz="45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PHÉP CỘNG</a:t>
            </a:r>
          </a:p>
        </p:txBody>
      </p:sp>
    </p:spTree>
    <p:extLst>
      <p:ext uri="{BB962C8B-B14F-4D97-AF65-F5344CB8AC3E}">
        <p14:creationId xmlns:p14="http://schemas.microsoft.com/office/powerpoint/2010/main" val="202332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313381" y="1524000"/>
            <a:ext cx="3807133" cy="3211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4543078" y="1371600"/>
            <a:ext cx="3752962" cy="31657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3046" y="460013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4690" y="464855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4972" y="459657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0838" y="456694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07241" y="454262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057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2073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84273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669473" y="1691663"/>
            <a:ext cx="1759527" cy="2423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329546" y="1700068"/>
            <a:ext cx="1904795" cy="225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en-Voi-Bien-Min-Ch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6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8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457200" y="1981200"/>
            <a:ext cx="236220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1" y="29718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 + 4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38100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+ 1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4648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+ 2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+ 3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 + 5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+ 4 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+ 3 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9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+ 2 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+ 0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2888911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51364" y="3787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51364" y="46482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23164" y="28735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23164" y="36576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23164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05800" y="28956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71164" y="37338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5800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</a:p>
        </p:txBody>
      </p:sp>
    </p:spTree>
    <p:extLst>
      <p:ext uri="{BB962C8B-B14F-4D97-AF65-F5344CB8AC3E}">
        <p14:creationId xmlns:p14="http://schemas.microsoft.com/office/powerpoint/2010/main" val="42175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789707" y="1676400"/>
            <a:ext cx="1583267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50674" r="15000" b="20077"/>
          <a:stretch/>
        </p:blipFill>
        <p:spPr>
          <a:xfrm>
            <a:off x="20782" y="2667000"/>
            <a:ext cx="8982929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2691628" y="4876800"/>
            <a:ext cx="633462" cy="637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3733800" y="4876800"/>
            <a:ext cx="633462" cy="637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5843538" y="4876800"/>
            <a:ext cx="633462" cy="637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6910338" y="4876800"/>
            <a:ext cx="633462" cy="6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9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381000" y="1670177"/>
            <a:ext cx="2209800" cy="901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3276600" y="1545020"/>
            <a:ext cx="3751118" cy="1822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1870363" y="3886201"/>
            <a:ext cx="507814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4038600" y="4478835"/>
            <a:ext cx="568036" cy="64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37950" r="34323" b="49533"/>
          <a:stretch/>
        </p:blipFill>
        <p:spPr>
          <a:xfrm>
            <a:off x="2569029" y="4478835"/>
            <a:ext cx="568036" cy="64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37950" r="34323" b="49533"/>
          <a:stretch/>
        </p:blipFill>
        <p:spPr>
          <a:xfrm>
            <a:off x="5410200" y="4478835"/>
            <a:ext cx="568036" cy="6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246</TotalTime>
  <Words>77</Words>
  <Application>Microsoft Office PowerPoint</Application>
  <PresentationFormat>On-screen Show (4:3)</PresentationFormat>
  <Paragraphs>36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Ariston</vt:lpstr>
      <vt:lpstr>Quicksand Medium</vt:lpstr>
      <vt:lpstr>Arial</vt:lpstr>
      <vt:lpstr>Calibri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</cp:lastModifiedBy>
  <cp:revision>37</cp:revision>
  <dcterms:created xsi:type="dcterms:W3CDTF">2020-08-24T16:53:57Z</dcterms:created>
  <dcterms:modified xsi:type="dcterms:W3CDTF">2025-11-03T06:14:55Z</dcterms:modified>
</cp:coreProperties>
</file>