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7" r:id="rId11"/>
    <p:sldId id="270" r:id="rId12"/>
    <p:sldId id="269" r:id="rId13"/>
    <p:sldId id="271" r:id="rId14"/>
    <p:sldId id="282" r:id="rId15"/>
    <p:sldId id="266" r:id="rId16"/>
    <p:sldId id="272" r:id="rId17"/>
    <p:sldId id="273" r:id="rId18"/>
    <p:sldId id="274" r:id="rId19"/>
    <p:sldId id="275" r:id="rId20"/>
    <p:sldId id="276" r:id="rId21"/>
    <p:sldId id="280" r:id="rId22"/>
    <p:sldId id="279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54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9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57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38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95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2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6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3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4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21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31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8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42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040483-38E5-403A-80C3-F6C2573ACD19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563C30E-0645-44EF-BFDE-77447F52F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7268" y="2757267"/>
            <a:ext cx="8257736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 LIỆT CHÀO MỪNG THẦY CÔ DỰ GIỜ </a:t>
            </a:r>
            <a:r>
              <a:rPr lang="en-US" sz="4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 TOÁN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63372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92683" y="2149339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" name="Oval 4"/>
          <p:cNvSpPr/>
          <p:nvPr/>
        </p:nvSpPr>
        <p:spPr>
          <a:xfrm>
            <a:off x="2363372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" y="613021"/>
            <a:ext cx="10946674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665" y="2489983"/>
            <a:ext cx="9144000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3: TÀU NÀO CHỞ NHIỀU THÙNG HÀNG NHẤT?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975991"/>
            <a:ext cx="7948246" cy="4617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9255" y="3123028"/>
            <a:ext cx="2377440" cy="5486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" y="1062010"/>
            <a:ext cx="8362122" cy="4353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69287" y="2915478"/>
            <a:ext cx="1948070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321542"/>
            <a:ext cx="7951304" cy="4068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7009" y="2928730"/>
            <a:ext cx="2014330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3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1417982" y="1775792"/>
            <a:ext cx="5102088" cy="3061252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TÀU CHỞ NHIỀU THÙNG HÀNG NHẤT LÀ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20070" y="2070652"/>
            <a:ext cx="4452730" cy="2471531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THÙNG B</a:t>
            </a:r>
            <a:endParaRPr lang="en-US" sz="5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1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280160" y="675249"/>
            <a:ext cx="6555545" cy="354505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>
                  <a:solidFill>
                    <a:srgbClr val="FF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sz="4800" dirty="0">
              <a:ln>
                <a:solidFill>
                  <a:srgbClr val="FF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2844" y="3967090"/>
            <a:ext cx="613351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TRUYỀN ĐIỆN CÁC SỐ TỪ 0-10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602486"/>
            <a:ext cx="10972801" cy="5641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6502" y="602486"/>
            <a:ext cx="2586446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 4: SỐ?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1338470" y="1033671"/>
            <a:ext cx="3710607" cy="241189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? QUẢ MÀU ĐỎ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49077" y="1192695"/>
            <a:ext cx="2266123" cy="1961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4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4" name="Right Arrow Callout 3"/>
          <p:cNvSpPr/>
          <p:nvPr/>
        </p:nvSpPr>
        <p:spPr>
          <a:xfrm>
            <a:off x="1338470" y="3723861"/>
            <a:ext cx="3710607" cy="218661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? QUẢ MÀU XANH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49077" y="3896139"/>
            <a:ext cx="2266123" cy="20143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5</a:t>
            </a:r>
            <a:endParaRPr lang="en-US" sz="8000" b="1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15200" y="2173356"/>
            <a:ext cx="3909391" cy="2703444"/>
            <a:chOff x="7315200" y="2173356"/>
            <a:chExt cx="3909391" cy="2703444"/>
          </a:xfrm>
        </p:grpSpPr>
        <p:cxnSp>
          <p:nvCxnSpPr>
            <p:cNvPr id="8" name="Straight Connector 7"/>
            <p:cNvCxnSpPr>
              <a:stCxn id="3" idx="6"/>
            </p:cNvCxnSpPr>
            <p:nvPr/>
          </p:nvCxnSpPr>
          <p:spPr>
            <a:xfrm>
              <a:off x="7315200" y="2173356"/>
              <a:ext cx="1311965" cy="129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315200" y="3578087"/>
              <a:ext cx="1311965" cy="129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8627165" y="2849217"/>
              <a:ext cx="2597426" cy="160351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chemeClr val="tx1"/>
                  </a:solidFill>
                </a:rPr>
                <a:t>4 &lt; 5</a:t>
              </a:r>
              <a:endParaRPr lang="en-US" sz="8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1590260" y="1086677"/>
            <a:ext cx="3458817" cy="235888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? QUẢ ỚT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49077" y="1192695"/>
            <a:ext cx="2266123" cy="1961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5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4" name="Right Arrow Callout 3"/>
          <p:cNvSpPr/>
          <p:nvPr/>
        </p:nvSpPr>
        <p:spPr>
          <a:xfrm>
            <a:off x="1590260" y="3896139"/>
            <a:ext cx="3458817" cy="201433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? QUẢ TÁO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49077" y="3896139"/>
            <a:ext cx="2266123" cy="20143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4</a:t>
            </a:r>
            <a:endParaRPr lang="en-US" sz="8000" b="1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15200" y="2173356"/>
            <a:ext cx="3909391" cy="2703444"/>
            <a:chOff x="7315200" y="2173356"/>
            <a:chExt cx="3909391" cy="2703444"/>
          </a:xfrm>
        </p:grpSpPr>
        <p:cxnSp>
          <p:nvCxnSpPr>
            <p:cNvPr id="8" name="Straight Connector 7"/>
            <p:cNvCxnSpPr>
              <a:stCxn id="3" idx="6"/>
            </p:cNvCxnSpPr>
            <p:nvPr/>
          </p:nvCxnSpPr>
          <p:spPr>
            <a:xfrm>
              <a:off x="7315200" y="2173356"/>
              <a:ext cx="1311965" cy="129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315200" y="3578087"/>
              <a:ext cx="1311965" cy="129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8627165" y="2849217"/>
              <a:ext cx="2597426" cy="160351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chemeClr val="tx1"/>
                  </a:solidFill>
                </a:rPr>
                <a:t>5 &gt; 4</a:t>
              </a:r>
              <a:endParaRPr lang="en-US" sz="8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610836"/>
            <a:ext cx="10933044" cy="563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941341" y="1125416"/>
            <a:ext cx="7512148" cy="369980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3559126" y="886264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88590" y="2504050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8714" y="2504050"/>
            <a:ext cx="3080824" cy="2616591"/>
            <a:chOff x="6914270" y="2180489"/>
            <a:chExt cx="3080824" cy="2616591"/>
          </a:xfrm>
        </p:grpSpPr>
        <p:grpSp>
          <p:nvGrpSpPr>
            <p:cNvPr id="18" name="Group 17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271" y="5233182"/>
            <a:ext cx="27713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	=		 5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2646" y="1643577"/>
            <a:ext cx="1552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3559126" y="886264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58462" y="2180490"/>
            <a:ext cx="3080824" cy="2616591"/>
            <a:chOff x="1758462" y="2180490"/>
            <a:chExt cx="3080824" cy="2616591"/>
          </a:xfrm>
        </p:grpSpPr>
        <p:sp>
          <p:nvSpPr>
            <p:cNvPr id="3" name="Rounded Rectangle 2"/>
            <p:cNvSpPr/>
            <p:nvPr/>
          </p:nvSpPr>
          <p:spPr>
            <a:xfrm>
              <a:off x="1758462" y="2180490"/>
              <a:ext cx="3080824" cy="261659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770142" y="2686929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06283" y="4049150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80825" y="3291838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06638" y="2180490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16923" y="5205046"/>
            <a:ext cx="11113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8941" y="5185766"/>
            <a:ext cx="1266093" cy="9003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35704" y="5111780"/>
            <a:ext cx="874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98941" y="5205046"/>
            <a:ext cx="1266093" cy="900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3559126" y="886264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58462" y="2180490"/>
            <a:ext cx="3080824" cy="2616591"/>
            <a:chOff x="1758462" y="2180490"/>
            <a:chExt cx="3080824" cy="2616591"/>
          </a:xfrm>
        </p:grpSpPr>
        <p:sp>
          <p:nvSpPr>
            <p:cNvPr id="3" name="Rounded Rectangle 2"/>
            <p:cNvSpPr/>
            <p:nvPr/>
          </p:nvSpPr>
          <p:spPr>
            <a:xfrm>
              <a:off x="1758462" y="2180490"/>
              <a:ext cx="3080824" cy="261659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80825" y="3291838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406638" y="2180490"/>
            <a:ext cx="3080824" cy="26165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6923" y="5205046"/>
            <a:ext cx="11113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8941" y="5185766"/>
            <a:ext cx="1266093" cy="9003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35704" y="5111780"/>
            <a:ext cx="874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98940" y="5205046"/>
            <a:ext cx="1266093" cy="900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3559126" y="886264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58462" y="2180490"/>
            <a:ext cx="3080824" cy="2616591"/>
            <a:chOff x="1758462" y="2180490"/>
            <a:chExt cx="3080824" cy="2616591"/>
          </a:xfrm>
        </p:grpSpPr>
        <p:sp>
          <p:nvSpPr>
            <p:cNvPr id="3" name="Rounded Rectangle 2"/>
            <p:cNvSpPr/>
            <p:nvPr/>
          </p:nvSpPr>
          <p:spPr>
            <a:xfrm>
              <a:off x="1758462" y="2180490"/>
              <a:ext cx="3080824" cy="261659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770142" y="2686929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06283" y="4049150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06638" y="2180490"/>
            <a:ext cx="3080824" cy="2616591"/>
            <a:chOff x="1758462" y="2180490"/>
            <a:chExt cx="3080824" cy="2616591"/>
          </a:xfrm>
        </p:grpSpPr>
        <p:sp>
          <p:nvSpPr>
            <p:cNvPr id="10" name="Rounded Rectangle 9"/>
            <p:cNvSpPr/>
            <p:nvPr/>
          </p:nvSpPr>
          <p:spPr>
            <a:xfrm>
              <a:off x="1758462" y="2180490"/>
              <a:ext cx="3080824" cy="261659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770142" y="2686929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206283" y="4049150"/>
              <a:ext cx="436098" cy="3938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16923" y="5205046"/>
            <a:ext cx="11113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8941" y="5185766"/>
            <a:ext cx="1266093" cy="9003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35704" y="5111780"/>
            <a:ext cx="874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98941" y="5205046"/>
            <a:ext cx="1266093" cy="900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06283" y="2686929"/>
            <a:ext cx="436098" cy="393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142" y="4049150"/>
            <a:ext cx="436098" cy="393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2. SỐ?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892</TotalTime>
  <Words>162</Words>
  <Application>Microsoft Office PowerPoint</Application>
  <PresentationFormat>Widescreen</PresentationFormat>
  <Paragraphs>56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Thanh Van</cp:lastModifiedBy>
  <cp:revision>15</cp:revision>
  <dcterms:created xsi:type="dcterms:W3CDTF">2020-08-17T12:05:06Z</dcterms:created>
  <dcterms:modified xsi:type="dcterms:W3CDTF">2020-08-23T18:26:43Z</dcterms:modified>
</cp:coreProperties>
</file>