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307" r:id="rId3"/>
    <p:sldId id="336" r:id="rId4"/>
    <p:sldId id="337" r:id="rId5"/>
    <p:sldId id="328" r:id="rId6"/>
    <p:sldId id="329" r:id="rId7"/>
    <p:sldId id="338" r:id="rId8"/>
    <p:sldId id="339" r:id="rId9"/>
  </p:sldIdLst>
  <p:sldSz cx="12192000" cy="6858000"/>
  <p:notesSz cx="6858000" cy="9144000"/>
  <p:custDataLst>
    <p:tags r:id="rId10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882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7030A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7030A0"/>
                  </a:solidFill>
                  <a:latin typeface="+mj-lt"/>
                </a:rPr>
                <a:t>14</a:t>
              </a:r>
              <a:endParaRPr lang="vi-VN" sz="3200" dirty="0">
                <a:solidFill>
                  <a:srgbClr val="7030A0"/>
                </a:solidFill>
                <a:latin typeface="+mj-lt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172735" y="317237"/>
            <a:ext cx="4167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98711" y="2501919"/>
            <a:ext cx="9035459" cy="18541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BÀI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72</a:t>
            </a:r>
            <a:endParaRPr lang="vi-VN" sz="54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ÔN TẬP </a:t>
            </a:r>
            <a:r>
              <a:rPr lang="en-US" sz="4800" dirty="0">
                <a:ln>
                  <a:solidFill>
                    <a:srgbClr val="7030A0"/>
                  </a:solidFill>
                </a:ln>
                <a:solidFill>
                  <a:schemeClr val="bg1"/>
                </a:solidFill>
                <a:latin typeface="+mj-lt"/>
              </a:rPr>
              <a:t>HÌNH HỌC</a:t>
            </a:r>
            <a:endParaRPr lang="vi-VN" sz="4800" dirty="0">
              <a:ln>
                <a:solidFill>
                  <a:srgbClr val="7030A0"/>
                </a:solidFill>
              </a:ln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90D620-C64D-453F-BCDD-813AE705C339}"/>
              </a:ext>
            </a:extLst>
          </p:cNvPr>
          <p:cNvSpPr/>
          <p:nvPr/>
        </p:nvSpPr>
        <p:spPr>
          <a:xfrm>
            <a:off x="827313" y="49069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1264635" y="297105"/>
            <a:ext cx="9382299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/>
              <a:t>b) </a:t>
            </a:r>
            <a:r>
              <a:rPr lang="en-US" sz="2700" dirty="0" err="1"/>
              <a:t>Rô</a:t>
            </a:r>
            <a:r>
              <a:rPr lang="en-US" sz="2700" dirty="0"/>
              <a:t> – </a:t>
            </a:r>
            <a:r>
              <a:rPr lang="en-US" sz="2700" dirty="0" err="1"/>
              <a:t>bốt</a:t>
            </a:r>
            <a:r>
              <a:rPr lang="en-US" sz="2700" dirty="0"/>
              <a:t>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32167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2954</TotalTime>
  <Words>204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10D200922</cp:lastModifiedBy>
  <cp:revision>373</cp:revision>
  <dcterms:created xsi:type="dcterms:W3CDTF">2021-06-02T01:34:28Z</dcterms:created>
  <dcterms:modified xsi:type="dcterms:W3CDTF">2023-08-10T14:40:44Z</dcterms:modified>
</cp:coreProperties>
</file>