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3" r:id="rId3"/>
    <p:sldMasterId id="2147483705" r:id="rId4"/>
    <p:sldMasterId id="2147483870" r:id="rId5"/>
    <p:sldMasterId id="2147483883" r:id="rId6"/>
  </p:sldMasterIdLst>
  <p:notesMasterIdLst>
    <p:notesMasterId r:id="rId15"/>
  </p:notesMasterIdLst>
  <p:sldIdLst>
    <p:sldId id="2007577110" r:id="rId7"/>
    <p:sldId id="2007577089" r:id="rId8"/>
    <p:sldId id="2007577112" r:id="rId9"/>
    <p:sldId id="2007577113" r:id="rId10"/>
    <p:sldId id="2007577106" r:id="rId11"/>
    <p:sldId id="2007577107" r:id="rId12"/>
    <p:sldId id="2007577095" r:id="rId13"/>
    <p:sldId id="20075770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51F6-C8C1-45CF-BE6C-ECF84CC5352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7180B-D217-406B-995C-AC85A2907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5EA2C97-EB0A-4AF4-9A16-07B708D24C1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3" name="Text Placeholder 2">
            <a:extLst>
              <a:ext uri="{FF2B5EF4-FFF2-40B4-BE49-F238E27FC236}">
                <a16:creationId xmlns:a16="http://schemas.microsoft.com/office/drawing/2014/main" id="{ADBFE3AC-00D4-4D0D-9786-BB5C090192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5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5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9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5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9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8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7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1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6945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982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1135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4289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318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1096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6436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734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5761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7201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2187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2290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1" indent="0" algn="ctr">
              <a:buNone/>
              <a:defRPr/>
            </a:lvl2pPr>
            <a:lvl3pPr marL="914104" indent="0" algn="ctr">
              <a:buNone/>
              <a:defRPr/>
            </a:lvl3pPr>
            <a:lvl4pPr marL="1371155" indent="0" algn="ctr">
              <a:buNone/>
              <a:defRPr/>
            </a:lvl4pPr>
            <a:lvl5pPr marL="1828205" indent="0" algn="ctr">
              <a:buNone/>
              <a:defRPr/>
            </a:lvl5pPr>
            <a:lvl6pPr marL="2285258" indent="0" algn="ctr">
              <a:buNone/>
              <a:defRPr/>
            </a:lvl6pPr>
            <a:lvl7pPr marL="2742309" indent="0" algn="ctr">
              <a:buNone/>
              <a:defRPr/>
            </a:lvl7pPr>
            <a:lvl8pPr marL="3199360" indent="0" algn="ctr">
              <a:buNone/>
              <a:defRPr/>
            </a:lvl8pPr>
            <a:lvl9pPr marL="3656411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0F84C2-A5C8-45D4-BC19-A93083570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DFC69-E2D5-4F8F-8B72-5F5590AB8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16D5E-F462-4CC7-BC02-33ABA72E5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E652-5CDA-4AB3-A3C8-1AD41CE00E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60663577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69691-E7E3-4C6F-95E2-2AB616E2E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3306-5F6B-40A3-B3F9-1DCE24296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32DF8-B286-43C2-8694-7C6642624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8A46-196D-4E61-A712-5E80A0D434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07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51" indent="0">
              <a:buNone/>
              <a:defRPr sz="1799"/>
            </a:lvl2pPr>
            <a:lvl3pPr marL="914104" indent="0">
              <a:buNone/>
              <a:defRPr sz="1600"/>
            </a:lvl3pPr>
            <a:lvl4pPr marL="1371155" indent="0">
              <a:buNone/>
              <a:defRPr sz="1400"/>
            </a:lvl4pPr>
            <a:lvl5pPr marL="1828205" indent="0">
              <a:buNone/>
              <a:defRPr sz="1400"/>
            </a:lvl5pPr>
            <a:lvl6pPr marL="2285258" indent="0">
              <a:buNone/>
              <a:defRPr sz="1400"/>
            </a:lvl6pPr>
            <a:lvl7pPr marL="2742309" indent="0">
              <a:buNone/>
              <a:defRPr sz="1400"/>
            </a:lvl7pPr>
            <a:lvl8pPr marL="3199360" indent="0">
              <a:buNone/>
              <a:defRPr sz="1400"/>
            </a:lvl8pPr>
            <a:lvl9pPr marL="3656411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7E46C-F660-4E5B-9A2B-A2936F7D0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18141-458C-407B-9455-549E891E3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730B8-767C-4E61-8570-AB96867A2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E379-8F9B-44CE-9C94-BBD8408ADF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52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EDF25-88FA-4C46-A99A-409CDFAA7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00620-D775-4FEC-9EC2-6872343AA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8D115-E03F-4717-BD85-18AA8644D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4980-9A8B-4A0D-9175-CB290DD46B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28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4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8" indent="0">
              <a:buNone/>
              <a:defRPr sz="1600" b="1"/>
            </a:lvl6pPr>
            <a:lvl7pPr marL="2742309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4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8" indent="0">
              <a:buNone/>
              <a:defRPr sz="1600" b="1"/>
            </a:lvl6pPr>
            <a:lvl7pPr marL="2742309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3CB44A-AD64-43CF-BDD8-3FAC34ECB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67CF57-1C91-4171-BEE3-1BAA1F766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6B4D5C-18DB-4776-A204-1AEB6C5A3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365D-8AC4-431E-BCC8-90E152D22E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6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D8DA90-E71A-4E83-9CDB-6EF035E89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590CA6-8833-44F0-942A-4558AD2C5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155C15-4216-4DD4-A0AC-DD3B0650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DBF3-B7A9-43D7-91D5-F519665B86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19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B3970C-8936-4942-8C10-31E1DB25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92756C-0EE1-4843-8BDB-D906A28AB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139A21-8A2A-4E59-8A28-2DB23FCAC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97CB-28C2-4A7B-B280-E428204025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22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200"/>
            </a:lvl2pPr>
            <a:lvl3pPr marL="914104" indent="0">
              <a:buNone/>
              <a:defRPr sz="1000"/>
            </a:lvl3pPr>
            <a:lvl4pPr marL="1371155" indent="0">
              <a:buNone/>
              <a:defRPr sz="900"/>
            </a:lvl4pPr>
            <a:lvl5pPr marL="1828205" indent="0">
              <a:buNone/>
              <a:defRPr sz="900"/>
            </a:lvl5pPr>
            <a:lvl6pPr marL="2285258" indent="0">
              <a:buNone/>
              <a:defRPr sz="900"/>
            </a:lvl6pPr>
            <a:lvl7pPr marL="2742309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19D94-6C96-477E-B410-3C218DCC3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B5E15-4E40-4386-9448-FCB538430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B325C-29F5-4287-8560-38695F8C2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DD2BB-86F2-4FC4-8DF9-5E766094DB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7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4" indent="0">
              <a:buNone/>
              <a:defRPr sz="2399"/>
            </a:lvl3pPr>
            <a:lvl4pPr marL="1371155" indent="0">
              <a:buNone/>
              <a:defRPr sz="1999"/>
            </a:lvl4pPr>
            <a:lvl5pPr marL="1828205" indent="0">
              <a:buNone/>
              <a:defRPr sz="1999"/>
            </a:lvl5pPr>
            <a:lvl6pPr marL="2285258" indent="0">
              <a:buNone/>
              <a:defRPr sz="1999"/>
            </a:lvl6pPr>
            <a:lvl7pPr marL="2742309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200"/>
            </a:lvl2pPr>
            <a:lvl3pPr marL="914104" indent="0">
              <a:buNone/>
              <a:defRPr sz="1000"/>
            </a:lvl3pPr>
            <a:lvl4pPr marL="1371155" indent="0">
              <a:buNone/>
              <a:defRPr sz="900"/>
            </a:lvl4pPr>
            <a:lvl5pPr marL="1828205" indent="0">
              <a:buNone/>
              <a:defRPr sz="900"/>
            </a:lvl5pPr>
            <a:lvl6pPr marL="2285258" indent="0">
              <a:buNone/>
              <a:defRPr sz="900"/>
            </a:lvl6pPr>
            <a:lvl7pPr marL="2742309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3F9DF-ED5D-4850-9FDE-C18B72047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8E257-EC5D-4263-A4EE-2C5D3E047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AA437-628D-45F9-B5E6-5F02B47AB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12A3-091A-473B-97C1-5DA39D91ED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E847A-5ADB-4DC3-A124-6F3491484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26443-E061-4BD2-9EB9-A8C1807BF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D6BB36-820F-413F-895E-2EF5F0AF5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695E-D6C7-459E-93B7-E3D689E5B6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92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D48D0-C69A-4F64-9559-42E8B9CF1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F21676-DD3B-4F41-9B3B-E12F488FF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B0F1E-0E33-4851-98B3-97F8D2ECA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E187-CEFC-4020-AE4E-415C19A538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9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4709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800A19-9976-4A2E-8721-7CA954844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ED2915-24F3-4226-9306-001796E4C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AF836F-12A7-418D-9B5B-D6740790C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D72B-FA8B-43BE-A16A-BF1BE838DC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85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62044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37480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75463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2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72119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0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5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7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99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230ACE-416F-4092-A326-2F878033BE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106AA7-3801-441F-95AC-1EA02810B5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237FB8-71B8-4298-9E6E-2517A03BA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2FF369-359E-4913-9673-D3F6345B9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7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7D06F0-4840-43F9-AF6F-C14CF57E8E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C00ECD-93E9-4218-A7FB-33DF1E1353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5pPr>
      <a:lvl6pPr marL="45705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6pPr>
      <a:lvl7pPr marL="914104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7pPr>
      <a:lvl8pPr marL="137115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8pPr>
      <a:lvl9pPr marL="182820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789" indent="-342789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08" indent="-285657" algn="l" rtl="0" eaLnBrk="0" fontAlgn="base" hangingPunct="0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629" indent="-228525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680" indent="-228525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</a:defRPr>
      </a:lvl4pPr>
      <a:lvl5pPr marL="2056731" indent="-228525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5pPr>
      <a:lvl6pPr marL="2513784" indent="-22852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0834" indent="-22852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7885" indent="-22852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4938" indent="-22852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4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8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9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9884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C1D3579-BD11-4F4A-84ED-D2A0218A33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5752" y="2130766"/>
            <a:ext cx="10360501" cy="1469643"/>
          </a:xfrm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65539" name="Subtitle 2">
            <a:extLst>
              <a:ext uri="{FF2B5EF4-FFF2-40B4-BE49-F238E27FC236}">
                <a16:creationId xmlns:a16="http://schemas.microsoft.com/office/drawing/2014/main" id="{C33F588B-4D5B-44C3-8F23-40CD6C4BC6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65540" name="Picture 7">
            <a:extLst>
              <a:ext uri="{FF2B5EF4-FFF2-40B4-BE49-F238E27FC236}">
                <a16:creationId xmlns:a16="http://schemas.microsoft.com/office/drawing/2014/main" id="{71EADF6D-CBFF-45ED-AAF1-AE2CBBA3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2" y="37400"/>
            <a:ext cx="12188825" cy="681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9">
            <a:extLst>
              <a:ext uri="{FF2B5EF4-FFF2-40B4-BE49-F238E27FC236}">
                <a16:creationId xmlns:a16="http://schemas.microsoft.com/office/drawing/2014/main" id="{E50F7497-34B9-4042-A82B-CEB0274E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478" y="732543"/>
            <a:ext cx="8309985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4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Thứ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   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ngày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   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tháng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   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năm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202 </a:t>
            </a:r>
          </a:p>
        </p:txBody>
      </p:sp>
      <p:sp>
        <p:nvSpPr>
          <p:cNvPr id="65542" name="TextBox 10">
            <a:extLst>
              <a:ext uri="{FF2B5EF4-FFF2-40B4-BE49-F238E27FC236}">
                <a16:creationId xmlns:a16="http://schemas.microsoft.com/office/drawing/2014/main" id="{3B637000-5856-49C3-AD4F-951E0C30B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20" y="1389597"/>
            <a:ext cx="2529816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4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199" b="1" u="sng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Đạo đức</a:t>
            </a:r>
          </a:p>
        </p:txBody>
      </p:sp>
      <p:sp>
        <p:nvSpPr>
          <p:cNvPr id="65543" name="TextBox 11">
            <a:extLst>
              <a:ext uri="{FF2B5EF4-FFF2-40B4-BE49-F238E27FC236}">
                <a16:creationId xmlns:a16="http://schemas.microsoft.com/office/drawing/2014/main" id="{97C140A6-2AE3-4991-AAAC-48E1F634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464" y="2012333"/>
            <a:ext cx="6587999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4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Ôn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tập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cuối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học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199" b="1" dirty="0" err="1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kì</a:t>
            </a:r>
            <a:r>
              <a:rPr lang="en-US" altLang="zh-CN" sz="3199" b="1" dirty="0">
                <a:solidFill>
                  <a:srgbClr val="FFFF00"/>
                </a:solidFill>
                <a:latin typeface="HP001 4 hang 1 ô ly" panose="020B0603050302020204" pitchFamily="34" charset="0"/>
                <a:ea typeface="SimSun" panose="02010600030101010101" pitchFamily="2" charset="-122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88157579"/>
      </p:ext>
    </p:extLst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43" y="107593"/>
            <a:ext cx="797845" cy="79784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E45D0E-5E08-4A15-A0EB-F448DB238A98}"/>
              </a:ext>
            </a:extLst>
          </p:cNvPr>
          <p:cNvSpPr txBox="1"/>
          <p:nvPr/>
        </p:nvSpPr>
        <p:spPr>
          <a:xfrm>
            <a:off x="1278294" y="93888"/>
            <a:ext cx="902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4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Hoạt động thực hành</a:t>
            </a:r>
            <a:endParaRPr lang="en-US" sz="4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1270"/>
          <p:cNvSpPr txBox="1"/>
          <p:nvPr/>
        </p:nvSpPr>
        <p:spPr>
          <a:xfrm>
            <a:off x="2084231" y="905438"/>
            <a:ext cx="5791200" cy="990326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文本框 11270"/>
          <p:cNvSpPr txBox="1"/>
          <p:nvPr/>
        </p:nvSpPr>
        <p:spPr>
          <a:xfrm>
            <a:off x="191637" y="2076230"/>
            <a:ext cx="11495538" cy="105188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Em hãy quan sát những bức tranh và nói tên tranh đó ở những bài  nào em đã học?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build="allAtOnce"/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161925" y="4522857"/>
            <a:ext cx="75688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文本框 558">
            <a:extLst>
              <a:ext uri="{FF2B5EF4-FFF2-40B4-BE49-F238E27FC236}">
                <a16:creationId xmlns:a16="http://schemas.microsoft.com/office/drawing/2014/main" id="{90578701-C52D-4979-A4E7-282140F98DCA}"/>
              </a:ext>
            </a:extLst>
          </p:cNvPr>
          <p:cNvSpPr txBox="1"/>
          <p:nvPr/>
        </p:nvSpPr>
        <p:spPr>
          <a:xfrm>
            <a:off x="0" y="4938355"/>
            <a:ext cx="84471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xét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0" y="5399157"/>
            <a:ext cx="127635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 tranh này con học ở bài học nào?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161925" y="5938628"/>
            <a:ext cx="127635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Cảm xúc của em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49" y="-96747"/>
            <a:ext cx="5015461" cy="48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798"/>
            <a:ext cx="4227979" cy="46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prstGeom prst="rect">
              <a:avLst/>
            </a:prstGeom>
            <a:solidFill>
              <a:srgbClr val="F4F7E0">
                <a:alpha val="99608"/>
              </a:srgb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129880736">
                    <a:custGeom>
                      <a:avLst/>
                      <a:gdLst>
                        <a:gd name="connsiteX0" fmla="*/ 0 w 6904488"/>
                        <a:gd name="connsiteY0" fmla="*/ 0 h 4021486"/>
                        <a:gd name="connsiteX1" fmla="*/ 6904488 w 6904488"/>
                        <a:gd name="connsiteY1" fmla="*/ 0 h 4021486"/>
                        <a:gd name="connsiteX2" fmla="*/ 6904488 w 6904488"/>
                        <a:gd name="connsiteY2" fmla="*/ 4021486 h 4021486"/>
                        <a:gd name="connsiteX3" fmla="*/ 0 w 6904488"/>
                        <a:gd name="connsiteY3" fmla="*/ 4021486 h 4021486"/>
                        <a:gd name="connsiteX4" fmla="*/ 0 w 6904488"/>
                        <a:gd name="connsiteY4" fmla="*/ 0 h 402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4488" h="4021486" fill="none" extrusionOk="0">
                          <a:moveTo>
                            <a:pt x="0" y="0"/>
                          </a:moveTo>
                          <a:cubicBezTo>
                            <a:pt x="2385434" y="-52728"/>
                            <a:pt x="5210974" y="-50396"/>
                            <a:pt x="6904488" y="0"/>
                          </a:cubicBezTo>
                          <a:cubicBezTo>
                            <a:pt x="7017656" y="576421"/>
                            <a:pt x="6974981" y="2925913"/>
                            <a:pt x="6904488" y="4021486"/>
                          </a:cubicBezTo>
                          <a:cubicBezTo>
                            <a:pt x="3453022" y="3999007"/>
                            <a:pt x="2630390" y="4091740"/>
                            <a:pt x="0" y="4021486"/>
                          </a:cubicBezTo>
                          <a:cubicBezTo>
                            <a:pt x="-112813" y="3013913"/>
                            <a:pt x="22711" y="1294942"/>
                            <a:pt x="0" y="0"/>
                          </a:cubicBezTo>
                          <a:close/>
                        </a:path>
                        <a:path w="6904488" h="4021486" stroke="0" extrusionOk="0">
                          <a:moveTo>
                            <a:pt x="0" y="0"/>
                          </a:moveTo>
                          <a:cubicBezTo>
                            <a:pt x="2512389" y="-78112"/>
                            <a:pt x="4296364" y="-31176"/>
                            <a:pt x="6904488" y="0"/>
                          </a:cubicBezTo>
                          <a:cubicBezTo>
                            <a:pt x="6806048" y="927184"/>
                            <a:pt x="6979670" y="3302909"/>
                            <a:pt x="6904488" y="4021486"/>
                          </a:cubicBezTo>
                          <a:cubicBezTo>
                            <a:pt x="3490544" y="4121020"/>
                            <a:pt x="1116139" y="4134227"/>
                            <a:pt x="0" y="4021486"/>
                          </a:cubicBezTo>
                          <a:cubicBezTo>
                            <a:pt x="69522" y="2708434"/>
                            <a:pt x="-4875" y="16064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219462"/>
                        <a:gd name="connsiteY0" fmla="*/ 0 h 3945893"/>
                        <a:gd name="connsiteX1" fmla="*/ 7219462 w 7219462"/>
                        <a:gd name="connsiteY1" fmla="*/ 0 h 3945893"/>
                        <a:gd name="connsiteX2" fmla="*/ 7219462 w 7219462"/>
                        <a:gd name="connsiteY2" fmla="*/ 3945893 h 3945893"/>
                        <a:gd name="connsiteX3" fmla="*/ 0 w 7219462"/>
                        <a:gd name="connsiteY3" fmla="*/ 3945893 h 3945893"/>
                        <a:gd name="connsiteX4" fmla="*/ 0 w 7219462"/>
                        <a:gd name="connsiteY4" fmla="*/ 0 h 3945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19462" h="3945893" fill="none" extrusionOk="0">
                          <a:moveTo>
                            <a:pt x="0" y="0"/>
                          </a:moveTo>
                          <a:cubicBezTo>
                            <a:pt x="2797759" y="106216"/>
                            <a:pt x="5817341" y="-142119"/>
                            <a:pt x="7219462" y="0"/>
                          </a:cubicBezTo>
                          <a:cubicBezTo>
                            <a:pt x="7218951" y="478307"/>
                            <a:pt x="7218692" y="2441128"/>
                            <a:pt x="7219462" y="3945893"/>
                          </a:cubicBezTo>
                          <a:cubicBezTo>
                            <a:pt x="4660515" y="3916665"/>
                            <a:pt x="2805189" y="3930199"/>
                            <a:pt x="0" y="3945893"/>
                          </a:cubicBezTo>
                          <a:cubicBezTo>
                            <a:pt x="-56229" y="3465977"/>
                            <a:pt x="-65128" y="489601"/>
                            <a:pt x="0" y="0"/>
                          </a:cubicBezTo>
                          <a:close/>
                        </a:path>
                        <a:path w="7219462" h="3945893" stroke="0" extrusionOk="0">
                          <a:moveTo>
                            <a:pt x="0" y="0"/>
                          </a:moveTo>
                          <a:cubicBezTo>
                            <a:pt x="1060299" y="-71603"/>
                            <a:pt x="3701223" y="126493"/>
                            <a:pt x="7219462" y="0"/>
                          </a:cubicBezTo>
                          <a:cubicBezTo>
                            <a:pt x="7130272" y="1822023"/>
                            <a:pt x="7375246" y="2809481"/>
                            <a:pt x="7219462" y="3945893"/>
                          </a:cubicBezTo>
                          <a:cubicBezTo>
                            <a:pt x="4315614" y="3990737"/>
                            <a:pt x="2389334" y="3789006"/>
                            <a:pt x="0" y="3945893"/>
                          </a:cubicBezTo>
                          <a:cubicBezTo>
                            <a:pt x="-31925" y="3118759"/>
                            <a:pt x="67210" y="19519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7D538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198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rgbClr val="A2CF9D"/>
                    </a:outerShdw>
                  </a:effectLst>
                  <a:latin typeface="UTM Cookies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………….</a:t>
            </a: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161925" y="4522857"/>
            <a:ext cx="75688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文本框 558">
            <a:extLst>
              <a:ext uri="{FF2B5EF4-FFF2-40B4-BE49-F238E27FC236}">
                <a16:creationId xmlns:a16="http://schemas.microsoft.com/office/drawing/2014/main" id="{90578701-C52D-4979-A4E7-282140F98DCA}"/>
              </a:ext>
            </a:extLst>
          </p:cNvPr>
          <p:cNvSpPr txBox="1"/>
          <p:nvPr/>
        </p:nvSpPr>
        <p:spPr>
          <a:xfrm>
            <a:off x="0" y="4938355"/>
            <a:ext cx="84471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nhận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xét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em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tranh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0" y="5399157"/>
            <a:ext cx="127635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 tranh này con học ở bài học nào?</a:t>
            </a:r>
            <a:endParaRPr lang="en-US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161925" y="5938628"/>
            <a:ext cx="127635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 kiếm sự hỗ trợ khi ở nhà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507" y="-1338111"/>
            <a:ext cx="9189893" cy="60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43" y="107593"/>
            <a:ext cx="797845" cy="79784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4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295870" y="3731890"/>
            <a:ext cx="75688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vi-VN" sz="4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bạn đang làm gì?</a:t>
            </a:r>
            <a:endParaRPr lang="en-US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295870" y="4428937"/>
            <a:ext cx="118199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 bị vảy mực và giấu cặp sách em sẽ làm gì?</a:t>
            </a:r>
            <a:endParaRPr lang="en-US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文本框 558">
            <a:extLst>
              <a:ext uri="{FF2B5EF4-FFF2-40B4-BE49-F238E27FC236}">
                <a16:creationId xmlns:a16="http://schemas.microsoft.com/office/drawing/2014/main" id="{6E7CFC7B-364B-4089-A789-907A5ED162E2}"/>
              </a:ext>
            </a:extLst>
          </p:cNvPr>
          <p:cNvSpPr txBox="1"/>
          <p:nvPr/>
        </p:nvSpPr>
        <p:spPr>
          <a:xfrm>
            <a:off x="224135" y="5398433"/>
            <a:ext cx="118199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Nói chuyện với thầy cô giáo để giúp đỡ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20" y="0"/>
            <a:ext cx="5937260" cy="36149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143" y="2017505"/>
            <a:ext cx="10882745" cy="4351338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835" y="431389"/>
            <a:ext cx="5548967" cy="33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815442" y="2491193"/>
            <a:ext cx="45611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2BC17-2575-444E-91D3-E7398946FB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2107830" cy="9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2C4A-B79B-478F-A58C-8F8EC996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809038"/>
            <a:ext cx="11544300" cy="1325563"/>
          </a:xfrm>
        </p:spPr>
        <p:txBody>
          <a:bodyPr>
            <a:noAutofit/>
          </a:bodyPr>
          <a:lstStyle/>
          <a:p>
            <a:br>
              <a:rPr lang="en-US" sz="2400" b="1"/>
            </a:br>
            <a:r>
              <a:rPr lang="en-US" sz="2400" b="1"/>
              <a:t>TH </a:t>
            </a:r>
            <a:r>
              <a:rPr lang="en-US" sz="2400" b="1" dirty="0"/>
              <a:t>1</a:t>
            </a:r>
            <a:r>
              <a:rPr lang="en-US" sz="2400" dirty="0"/>
              <a:t>: -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err="1"/>
              <a:t>hãy</a:t>
            </a:r>
            <a:r>
              <a:rPr lang="en-US" sz="2400"/>
              <a:t> chia sẻ về cảm xúc của em trong một ngày.Nêu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điệp</a:t>
            </a:r>
            <a:r>
              <a:rPr lang="en-US" sz="2400" dirty="0"/>
              <a:t> </a:t>
            </a:r>
            <a:r>
              <a:rPr lang="en-US" sz="2400" err="1"/>
              <a:t>về</a:t>
            </a:r>
            <a:r>
              <a:rPr lang="en-US" sz="2400"/>
              <a:t> cảm xúc.</a:t>
            </a:r>
            <a:br>
              <a:rPr lang="en-US" sz="240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/>
              <a:t>TH 2</a:t>
            </a:r>
            <a:r>
              <a:rPr lang="en-US" sz="2400" b="1"/>
              <a:t>:-</a:t>
            </a:r>
            <a:r>
              <a:rPr lang="en-US" sz="2400"/>
              <a:t>  Em hãy chia sẻ came xúc tiêu cuwcjmaf em đẫ gawpjvaf cách em kiềm chế cảm xúc đó.</a:t>
            </a:r>
            <a:br>
              <a:rPr lang="vi-VN" sz="2400" dirty="0"/>
            </a:br>
            <a:r>
              <a:rPr lang="en-US" sz="2400" b="1"/>
              <a:t>TH 3</a:t>
            </a:r>
            <a:r>
              <a:rPr lang="en-US" sz="2400"/>
              <a:t>: </a:t>
            </a:r>
            <a:r>
              <a:rPr lang="en-US" sz="2400" dirty="0"/>
              <a:t>Theo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err="1"/>
              <a:t>việc</a:t>
            </a:r>
            <a:r>
              <a:rPr lang="en-US" sz="2400"/>
              <a:t> tìm kiếm sự hỗ trợ khi ở nhà có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điệp</a:t>
            </a:r>
            <a:r>
              <a:rPr lang="en-US" sz="2400" dirty="0"/>
              <a:t>.</a:t>
            </a:r>
            <a:br>
              <a:rPr lang="en-US" sz="240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 4:</a:t>
            </a:r>
            <a:r>
              <a:rPr lang="en-US" sz="2400"/>
              <a:t>- Chia sẻ với các bạn cách em  đã tìm kiếm sự hỗ trợ khi gặp khó khăn ở trường?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err="1"/>
              <a:t>thông</a:t>
            </a:r>
            <a:r>
              <a:rPr lang="en-US" sz="2400"/>
              <a:t> điệp.</a:t>
            </a:r>
            <a:endParaRPr lang="en-US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4D00A-07E6-42C4-83CD-B7652CB5E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-498764"/>
            <a:ext cx="7218219" cy="3697523"/>
          </a:xfrm>
        </p:spPr>
      </p:pic>
      <p:sp>
        <p:nvSpPr>
          <p:cNvPr id="6" name="Luyện đọc từ khó">
            <a:extLst>
              <a:ext uri="{FF2B5EF4-FFF2-40B4-BE49-F238E27FC236}">
                <a16:creationId xmlns:a16="http://schemas.microsoft.com/office/drawing/2014/main" id="{95DEF5F0-9446-4C7B-B332-2C54BEAE92D2}"/>
              </a:ext>
            </a:extLst>
          </p:cNvPr>
          <p:cNvSpPr txBox="1"/>
          <p:nvPr/>
        </p:nvSpPr>
        <p:spPr>
          <a:xfrm>
            <a:off x="165020" y="106026"/>
            <a:ext cx="7806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Thảo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luận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nhóm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298</Words>
  <Application>Microsoft Office PowerPoint</Application>
  <PresentationFormat>Widescreen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等线</vt:lpstr>
      <vt:lpstr>等线 Light</vt:lpstr>
      <vt:lpstr>SimSun</vt:lpstr>
      <vt:lpstr>Arial</vt:lpstr>
      <vt:lpstr>Averta Std CY Bold</vt:lpstr>
      <vt:lpstr>Calibri</vt:lpstr>
      <vt:lpstr>Calibri Light</vt:lpstr>
      <vt:lpstr>HP001 4 hang 1 ô ly</vt:lpstr>
      <vt:lpstr>Quicksand Medium</vt:lpstr>
      <vt:lpstr>Times New Roman</vt:lpstr>
      <vt:lpstr>UTM Cookies</vt:lpstr>
      <vt:lpstr>9_www.33ppt.com</vt:lpstr>
      <vt:lpstr>Hoạt động</vt:lpstr>
      <vt:lpstr>Office 主题​​</vt:lpstr>
      <vt:lpstr>2_Office Theme</vt:lpstr>
      <vt:lpstr>1_Default Design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 1: - Em hãy chia sẻ về cảm xúc của em trong một ngày.Nêu thông điệp về cảm xúc.  TH 2:-  Em hãy chia sẻ came xúc tiêu cuwcjmaf em đẫ gawpjvaf cách em kiềm chế cảm xúc đó. TH 3: Theo em việc tìm kiếm sự hỗ trợ khi ở nhà có lợi gì? Nêu thông điệp. TH 4:- Chia sẻ với các bạn cách em  đã tìm kiếm sự hỗ trợ khi gặp khó khăn ở trường? Nêu thông điệp.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72</cp:revision>
  <dcterms:created xsi:type="dcterms:W3CDTF">2021-06-21T08:36:03Z</dcterms:created>
  <dcterms:modified xsi:type="dcterms:W3CDTF">2025-05-07T07:22:09Z</dcterms:modified>
</cp:coreProperties>
</file>