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76" r:id="rId3"/>
    <p:sldId id="277" r:id="rId4"/>
    <p:sldId id="278" r:id="rId5"/>
    <p:sldId id="279" r:id="rId6"/>
    <p:sldId id="280" r:id="rId7"/>
    <p:sldId id="281" r:id="rId8"/>
    <p:sldId id="282" r:id="rId9"/>
    <p:sldId id="289" r:id="rId10"/>
    <p:sldId id="283" r:id="rId11"/>
    <p:sldId id="284" r:id="rId12"/>
    <p:sldId id="285" r:id="rId13"/>
    <p:sldId id="286" r:id="rId14"/>
    <p:sldId id="287" r:id="rId15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D7CF"/>
    <a:srgbClr val="F8A513"/>
    <a:srgbClr val="FF6969"/>
    <a:srgbClr val="ABE1FE"/>
    <a:srgbClr val="84A8AC"/>
    <a:srgbClr val="D4EFFC"/>
    <a:srgbClr val="FF5D5D"/>
    <a:srgbClr val="F9F3B8"/>
    <a:srgbClr val="FA2C42"/>
    <a:srgbClr val="FA44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45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F026BC-E3B0-495F-8E2B-A794B6777B65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3A6564-C8FE-405D-86AB-508EA384DE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3076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D4EF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;p2">
            <a:extLst>
              <a:ext uri="{FF2B5EF4-FFF2-40B4-BE49-F238E27FC236}">
                <a16:creationId xmlns:a16="http://schemas.microsoft.com/office/drawing/2014/main" id="{BB42B104-1F7B-47E3-B464-B31E6CA11F66}"/>
              </a:ext>
            </a:extLst>
          </p:cNvPr>
          <p:cNvSpPr/>
          <p:nvPr userDrawn="1"/>
        </p:nvSpPr>
        <p:spPr>
          <a:xfrm>
            <a:off x="742868" y="652652"/>
            <a:ext cx="3505575" cy="33988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rgbClr val="ABE1FE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0;p2">
            <a:extLst>
              <a:ext uri="{FF2B5EF4-FFF2-40B4-BE49-F238E27FC236}">
                <a16:creationId xmlns:a16="http://schemas.microsoft.com/office/drawing/2014/main" id="{216A2C20-46DA-4F84-A60C-9343BBF49682}"/>
              </a:ext>
            </a:extLst>
          </p:cNvPr>
          <p:cNvSpPr/>
          <p:nvPr userDrawn="1"/>
        </p:nvSpPr>
        <p:spPr>
          <a:xfrm>
            <a:off x="337537" y="323567"/>
            <a:ext cx="3505575" cy="33988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40BFB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1;p2">
            <a:extLst>
              <a:ext uri="{FF2B5EF4-FFF2-40B4-BE49-F238E27FC236}">
                <a16:creationId xmlns:a16="http://schemas.microsoft.com/office/drawing/2014/main" id="{05314B96-158E-4B09-A985-8D4507928627}"/>
              </a:ext>
            </a:extLst>
          </p:cNvPr>
          <p:cNvSpPr/>
          <p:nvPr userDrawn="1"/>
        </p:nvSpPr>
        <p:spPr>
          <a:xfrm flipH="1">
            <a:off x="4419291" y="10313"/>
            <a:ext cx="7811294" cy="6257137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40BFB6"/>
          </a:solidFill>
          <a:ln>
            <a:solidFill>
              <a:srgbClr val="ABE1FE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2;p2">
            <a:extLst>
              <a:ext uri="{FF2B5EF4-FFF2-40B4-BE49-F238E27FC236}">
                <a16:creationId xmlns:a16="http://schemas.microsoft.com/office/drawing/2014/main" id="{610AF247-9183-45B2-98AF-A5740E56C7D9}"/>
              </a:ext>
            </a:extLst>
          </p:cNvPr>
          <p:cNvSpPr/>
          <p:nvPr userDrawn="1"/>
        </p:nvSpPr>
        <p:spPr>
          <a:xfrm flipH="1">
            <a:off x="4547056" y="-30326"/>
            <a:ext cx="7644934" cy="6088226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ABE1FE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4890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729401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43B8AB6E-74AE-4327-B05F-6D8AE153BBB2}"/>
              </a:ext>
            </a:extLst>
          </p:cNvPr>
          <p:cNvSpPr/>
          <p:nvPr userDrawn="1"/>
        </p:nvSpPr>
        <p:spPr>
          <a:xfrm rot="5400000" flipH="1">
            <a:off x="464456" y="-464460"/>
            <a:ext cx="2249716" cy="31786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MỞ ĐẦU</a:t>
            </a:r>
          </a:p>
        </p:txBody>
      </p:sp>
      <p:sp>
        <p:nvSpPr>
          <p:cNvPr id="7" name="Google Shape;26;p4">
            <a:extLst>
              <a:ext uri="{FF2B5EF4-FFF2-40B4-BE49-F238E27FC236}">
                <a16:creationId xmlns:a16="http://schemas.microsoft.com/office/drawing/2014/main" id="{C4DA46EE-7FBD-4C70-841B-B0A309359275}"/>
              </a:ext>
            </a:extLst>
          </p:cNvPr>
          <p:cNvSpPr/>
          <p:nvPr userDrawn="1"/>
        </p:nvSpPr>
        <p:spPr>
          <a:xfrm rot="10800000">
            <a:off x="9332684" y="5791200"/>
            <a:ext cx="2859313" cy="1066800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84EBFF-97C9-4E37-A635-7E191A76A62D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9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59" t="13957" r="87068" b="81219"/>
          <a:stretch/>
        </p:blipFill>
        <p:spPr bwMode="auto">
          <a:xfrm>
            <a:off x="3347442" y="29015"/>
            <a:ext cx="1028700" cy="111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5238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47B298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6671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781051" y="-781052"/>
            <a:ext cx="1771652" cy="3333752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ABE1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3" y="-152400"/>
            <a:ext cx="3549479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KHÁM PHÁ</a:t>
            </a:r>
          </a:p>
        </p:txBody>
      </p:sp>
      <p:sp>
        <p:nvSpPr>
          <p:cNvPr id="7" name="Google Shape;125;p17">
            <a:extLst>
              <a:ext uri="{FF2B5EF4-FFF2-40B4-BE49-F238E27FC236}">
                <a16:creationId xmlns:a16="http://schemas.microsoft.com/office/drawing/2014/main" id="{88ED9D6F-EE3F-4ECF-A6A1-1706948D8EB3}"/>
              </a:ext>
            </a:extLst>
          </p:cNvPr>
          <p:cNvSpPr/>
          <p:nvPr userDrawn="1"/>
        </p:nvSpPr>
        <p:spPr>
          <a:xfrm rot="10800000" flipH="1">
            <a:off x="11261942" y="-4"/>
            <a:ext cx="930058" cy="6858003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ABE1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43" t="20457" r="86284" b="73298"/>
          <a:stretch/>
        </p:blipFill>
        <p:spPr bwMode="auto">
          <a:xfrm>
            <a:off x="3355608" y="0"/>
            <a:ext cx="994142" cy="1389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5932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ABE1FE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37965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782434" y="-893968"/>
            <a:ext cx="2000249" cy="3788187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FC84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THỰC HÀNH</a:t>
            </a:r>
          </a:p>
        </p:txBody>
      </p:sp>
      <p:sp>
        <p:nvSpPr>
          <p:cNvPr id="4" name="Google Shape;138;p18">
            <a:extLst>
              <a:ext uri="{FF2B5EF4-FFF2-40B4-BE49-F238E27FC236}">
                <a16:creationId xmlns:a16="http://schemas.microsoft.com/office/drawing/2014/main" id="{903CE46C-7E62-4993-A1A3-1A22B3F9A473}"/>
              </a:ext>
            </a:extLst>
          </p:cNvPr>
          <p:cNvSpPr/>
          <p:nvPr userDrawn="1"/>
        </p:nvSpPr>
        <p:spPr>
          <a:xfrm rot="5400000">
            <a:off x="5666839" y="332840"/>
            <a:ext cx="858319" cy="12192001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rgbClr val="FC84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7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75" t="4381" r="85672" b="89702"/>
          <a:stretch/>
        </p:blipFill>
        <p:spPr bwMode="auto">
          <a:xfrm>
            <a:off x="3799758" y="7165"/>
            <a:ext cx="973069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0098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FC8419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97173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657677" y="-657680"/>
            <a:ext cx="2075546" cy="3390900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VẬN DỤNG</a:t>
            </a:r>
          </a:p>
        </p:txBody>
      </p:sp>
      <p:sp>
        <p:nvSpPr>
          <p:cNvPr id="4" name="Google Shape;181;p21">
            <a:extLst>
              <a:ext uri="{FF2B5EF4-FFF2-40B4-BE49-F238E27FC236}">
                <a16:creationId xmlns:a16="http://schemas.microsoft.com/office/drawing/2014/main" id="{1558FF4D-4E0B-4DF4-9A2B-3B954C82BC6C}"/>
              </a:ext>
            </a:extLst>
          </p:cNvPr>
          <p:cNvSpPr/>
          <p:nvPr userDrawn="1"/>
        </p:nvSpPr>
        <p:spPr>
          <a:xfrm rot="10800000">
            <a:off x="4920341" y="6008913"/>
            <a:ext cx="7271657" cy="84908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6C9BCC-C608-4601-BC15-84A7B31B4179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819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58" t="4766" r="87323" b="89358"/>
          <a:stretch/>
        </p:blipFill>
        <p:spPr bwMode="auto">
          <a:xfrm>
            <a:off x="3396346" y="-3"/>
            <a:ext cx="956582" cy="102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453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FF5D5D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01708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508D7C5D-AD3E-43F4-BE95-8EF784901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9944271-366E-4F65-B2A5-B29CB739C3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2278FB8-8DB0-4712-A56C-1AB2854C4C9C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14555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4" r:id="rId4"/>
    <p:sldLayoutId id="2147483657" r:id="rId5"/>
    <p:sldLayoutId id="2147483655" r:id="rId6"/>
    <p:sldLayoutId id="2147483658" r:id="rId7"/>
    <p:sldLayoutId id="2147483656" r:id="rId8"/>
    <p:sldLayoutId id="2147483659" r:id="rId9"/>
    <p:sldLayoutId id="2147483660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microsoft.com/office/2007/relationships/hdphoto" Target="../media/hdphoto5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microsoft.com/office/2007/relationships/hdphoto" Target="../media/hdphoto4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8.jpeg"/><Relationship Id="rId3" Type="http://schemas.openxmlformats.org/officeDocument/2006/relationships/image" Target="../media/image20.jpeg"/><Relationship Id="rId7" Type="http://schemas.microsoft.com/office/2007/relationships/hdphoto" Target="../media/hdphoto12.wdp"/><Relationship Id="rId12" Type="http://schemas.openxmlformats.org/officeDocument/2006/relationships/image" Target="../media/image27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3.png"/><Relationship Id="rId11" Type="http://schemas.openxmlformats.org/officeDocument/2006/relationships/image" Target="../media/image26.jpeg"/><Relationship Id="rId5" Type="http://schemas.openxmlformats.org/officeDocument/2006/relationships/image" Target="../media/image22.jpeg"/><Relationship Id="rId10" Type="http://schemas.openxmlformats.org/officeDocument/2006/relationships/image" Target="../media/image25.jpeg"/><Relationship Id="rId4" Type="http://schemas.openxmlformats.org/officeDocument/2006/relationships/image" Target="../media/image21.jpeg"/><Relationship Id="rId9" Type="http://schemas.microsoft.com/office/2007/relationships/hdphoto" Target="../media/hdphoto13.wdp"/><Relationship Id="rId1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0.xml"/><Relationship Id="rId5" Type="http://schemas.microsoft.com/office/2007/relationships/hdphoto" Target="../media/hdphoto11.wdp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microsoft.com/office/2007/relationships/hdphoto" Target="../media/hdphoto7.wdp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5" Type="http://schemas.microsoft.com/office/2007/relationships/hdphoto" Target="../media/hdphoto8.wdp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5" Type="http://schemas.microsoft.com/office/2007/relationships/hdphoto" Target="../media/hdphoto9.wdp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microsoft.com/office/2007/relationships/hdphoto" Target="../media/hdphoto5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031DB88-739E-4E9A-A262-2D1AB20E4C08}"/>
              </a:ext>
            </a:extLst>
          </p:cNvPr>
          <p:cNvGrpSpPr/>
          <p:nvPr/>
        </p:nvGrpSpPr>
        <p:grpSpPr>
          <a:xfrm>
            <a:off x="180973" y="1259838"/>
            <a:ext cx="3964299" cy="1323439"/>
            <a:chOff x="563030" y="1233713"/>
            <a:chExt cx="3025821" cy="1323439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BD0E70A-8797-4EC0-A063-A969933EA27F}"/>
                </a:ext>
              </a:extLst>
            </p:cNvPr>
            <p:cNvSpPr txBox="1"/>
            <p:nvPr/>
          </p:nvSpPr>
          <p:spPr>
            <a:xfrm>
              <a:off x="682171" y="1233713"/>
              <a:ext cx="288341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8000" dirty="0">
                  <a:solidFill>
                    <a:schemeClr val="bg1"/>
                  </a:solidFill>
                  <a:latin typeface="+mj-lt"/>
                </a:rPr>
                <a:t>BÀI </a:t>
              </a:r>
              <a:r>
                <a:rPr lang="en-US" sz="8000" dirty="0">
                  <a:solidFill>
                    <a:schemeClr val="bg1"/>
                  </a:solidFill>
                  <a:latin typeface="+mj-lt"/>
                </a:rPr>
                <a:t>28</a:t>
              </a:r>
              <a:endParaRPr lang="vi-VN" sz="80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48E550E-F029-49AB-B7D1-9442994113AD}"/>
                </a:ext>
              </a:extLst>
            </p:cNvPr>
            <p:cNvSpPr txBox="1"/>
            <p:nvPr/>
          </p:nvSpPr>
          <p:spPr>
            <a:xfrm>
              <a:off x="563030" y="1233713"/>
              <a:ext cx="302582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8000" dirty="0">
                  <a:solidFill>
                    <a:srgbClr val="FF6969"/>
                  </a:solidFill>
                  <a:latin typeface="+mj-lt"/>
                </a:rPr>
                <a:t>BÀI </a:t>
              </a:r>
              <a:r>
                <a:rPr lang="en-US" sz="8000" dirty="0">
                  <a:solidFill>
                    <a:srgbClr val="FF6969"/>
                  </a:solidFill>
                  <a:latin typeface="+mj-lt"/>
                </a:rPr>
                <a:t>28</a:t>
              </a:r>
              <a:endParaRPr lang="vi-VN" sz="8000" dirty="0">
                <a:solidFill>
                  <a:srgbClr val="FF6969"/>
                </a:solidFill>
                <a:latin typeface="+mj-lt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C99738E0-B68F-4582-998E-0E46AE3F974C}"/>
              </a:ext>
            </a:extLst>
          </p:cNvPr>
          <p:cNvSpPr txBox="1"/>
          <p:nvPr/>
        </p:nvSpPr>
        <p:spPr>
          <a:xfrm>
            <a:off x="-36732" y="4274724"/>
            <a:ext cx="83030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n>
                  <a:solidFill>
                    <a:srgbClr val="FA2C42"/>
                  </a:solidFill>
                </a:ln>
                <a:solidFill>
                  <a:srgbClr val="FF6969"/>
                </a:solidFill>
                <a:latin typeface="+mj-lt"/>
              </a:rPr>
              <a:t>CÁC MÙA </a:t>
            </a:r>
            <a:r>
              <a:rPr lang="en-US" sz="6000">
                <a:ln>
                  <a:solidFill>
                    <a:srgbClr val="FA2C42"/>
                  </a:solidFill>
                </a:ln>
                <a:solidFill>
                  <a:srgbClr val="FF6969"/>
                </a:solidFill>
                <a:latin typeface="+mj-lt"/>
              </a:rPr>
              <a:t>TRONG NĂM</a:t>
            </a:r>
          </a:p>
          <a:p>
            <a:r>
              <a:rPr lang="en-US" sz="6000">
                <a:ln>
                  <a:solidFill>
                    <a:srgbClr val="FA2C42"/>
                  </a:solidFill>
                </a:ln>
                <a:solidFill>
                  <a:srgbClr val="FF6969"/>
                </a:solidFill>
                <a:latin typeface="+mj-lt"/>
              </a:rPr>
              <a:t>(tiết 1)</a:t>
            </a:r>
            <a:endParaRPr lang="vi-VN" sz="6000" dirty="0">
              <a:ln>
                <a:solidFill>
                  <a:srgbClr val="FA2C42"/>
                </a:solidFill>
              </a:ln>
              <a:solidFill>
                <a:srgbClr val="FF6969"/>
              </a:solidFill>
              <a:latin typeface="+mj-lt"/>
            </a:endParaRPr>
          </a:p>
        </p:txBody>
      </p:sp>
      <p:pic>
        <p:nvPicPr>
          <p:cNvPr id="5122" name="Picture 2" descr="Children&amp;#39;s Health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9060" y="15553325"/>
            <a:ext cx="4816208" cy="34001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99738E0-B68F-4582-998E-0E46AE3F974C}"/>
              </a:ext>
            </a:extLst>
          </p:cNvPr>
          <p:cNvSpPr txBox="1"/>
          <p:nvPr/>
        </p:nvSpPr>
        <p:spPr>
          <a:xfrm>
            <a:off x="5664558" y="103703"/>
            <a:ext cx="68643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n>
                  <a:solidFill>
                    <a:schemeClr val="accent4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+mj-lt"/>
              </a:rPr>
              <a:t>CHỦ ĐỀ 6: </a:t>
            </a:r>
          </a:p>
          <a:p>
            <a:r>
              <a:rPr lang="en-US" sz="4800" dirty="0">
                <a:ln>
                  <a:solidFill>
                    <a:schemeClr val="accent4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+mj-lt"/>
              </a:rPr>
              <a:t>TRÁI ĐẤT VÀ BẦU TRỜI</a:t>
            </a:r>
            <a:endParaRPr lang="vi-VN" sz="4800" dirty="0">
              <a:ln>
                <a:solidFill>
                  <a:schemeClr val="accent4"/>
                </a:solidFill>
              </a:ln>
              <a:solidFill>
                <a:schemeClr val="accent4">
                  <a:lumMod val="40000"/>
                  <a:lumOff val="60000"/>
                </a:schemeClr>
              </a:solidFill>
              <a:latin typeface="+mj-lt"/>
            </a:endParaRPr>
          </a:p>
        </p:txBody>
      </p:sp>
      <p:pic>
        <p:nvPicPr>
          <p:cNvPr id="1030" name="Picture 6" descr="Premium Vector | Cute astronaut floating in space, cartoon characte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578" b="86102" l="26997" r="72684">
                        <a14:foregroundMark x1="61182" y1="20128" x2="51118" y2="51438"/>
                        <a14:foregroundMark x1="41693" y1="20607" x2="48243" y2="51438"/>
                        <a14:foregroundMark x1="51118" y1="22684" x2="52396" y2="54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966" t="13090" r="25933" b="13300"/>
          <a:stretch/>
        </p:blipFill>
        <p:spPr bwMode="auto">
          <a:xfrm rot="488473">
            <a:off x="10686410" y="3811452"/>
            <a:ext cx="957630" cy="149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awaii planet earth stars cartoon night sky Vector Imag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" t="322" r="909" b="10517"/>
          <a:stretch/>
        </p:blipFill>
        <p:spPr bwMode="auto">
          <a:xfrm>
            <a:off x="7289313" y="2037806"/>
            <a:ext cx="3089846" cy="3030586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36" name="Picture 12" descr="Planet Planet Hand Hand Painted Hand Painted Planet, Galaxy Clipart, Milky  Way, Galaxy Planet PNG and Vector with Transparent Background for Free  Download | Galaxy planets, Milky way, Planet vector"/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344" b="90000" l="4688" r="97188">
                        <a14:foregroundMark x1="54688" y1="52344" x2="54688" y2="52344"/>
                        <a14:foregroundMark x1="70625" y1="62969" x2="70625" y2="62969"/>
                        <a14:foregroundMark x1="79063" y1="38906" x2="79063" y2="38906"/>
                        <a14:foregroundMark x1="84688" y1="27656" x2="84688" y2="27656"/>
                        <a14:foregroundMark x1="94375" y1="29219" x2="94375" y2="29219"/>
                        <a14:foregroundMark x1="10938" y1="53594" x2="10938" y2="53594"/>
                        <a14:foregroundMark x1="5938" y1="65781" x2="5938" y2="65781"/>
                        <a14:foregroundMark x1="18750" y1="63906" x2="18750" y2="63906"/>
                        <a14:foregroundMark x1="21250" y1="77031" x2="21250" y2="77031"/>
                        <a14:foregroundMark x1="25625" y1="74531" x2="25625" y2="74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768" y="2037806"/>
            <a:ext cx="1741488" cy="1741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79439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651647" y="1130390"/>
            <a:ext cx="8279162" cy="5727610"/>
            <a:chOff x="1767762" y="1101272"/>
            <a:chExt cx="8130981" cy="5626100"/>
          </a:xfrm>
        </p:grpSpPr>
        <p:grpSp>
          <p:nvGrpSpPr>
            <p:cNvPr id="5" name="Group 4"/>
            <p:cNvGrpSpPr/>
            <p:nvPr/>
          </p:nvGrpSpPr>
          <p:grpSpPr>
            <a:xfrm>
              <a:off x="1767762" y="1101272"/>
              <a:ext cx="8130981" cy="5626100"/>
              <a:chOff x="1970962" y="1231900"/>
              <a:chExt cx="8130981" cy="5626100"/>
            </a:xfrm>
          </p:grpSpPr>
          <p:pic>
            <p:nvPicPr>
              <p:cNvPr id="7170" name="Picture 2" descr="20210409092016_wm_shs-tu-nhien-va-xa-hoi-2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47" t="11497" r="7447" b="47848"/>
              <a:stretch/>
            </p:blipFill>
            <p:spPr bwMode="auto">
              <a:xfrm>
                <a:off x="1970962" y="1406566"/>
                <a:ext cx="8130981" cy="5451434"/>
              </a:xfrm>
              <a:prstGeom prst="round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" name="Freeform 1"/>
              <p:cNvSpPr/>
              <p:nvPr/>
            </p:nvSpPr>
            <p:spPr>
              <a:xfrm>
                <a:off x="6248400" y="1231900"/>
                <a:ext cx="3505200" cy="2451100"/>
              </a:xfrm>
              <a:custGeom>
                <a:avLst/>
                <a:gdLst>
                  <a:gd name="connsiteX0" fmla="*/ 0 w 3505200"/>
                  <a:gd name="connsiteY0" fmla="*/ 342900 h 2451100"/>
                  <a:gd name="connsiteX1" fmla="*/ 0 w 3505200"/>
                  <a:gd name="connsiteY1" fmla="*/ 279400 h 2451100"/>
                  <a:gd name="connsiteX2" fmla="*/ 139700 w 3505200"/>
                  <a:gd name="connsiteY2" fmla="*/ 2197100 h 2451100"/>
                  <a:gd name="connsiteX3" fmla="*/ 3479800 w 3505200"/>
                  <a:gd name="connsiteY3" fmla="*/ 2451100 h 2451100"/>
                  <a:gd name="connsiteX4" fmla="*/ 3505200 w 3505200"/>
                  <a:gd name="connsiteY4" fmla="*/ 279400 h 2451100"/>
                  <a:gd name="connsiteX5" fmla="*/ 50800 w 3505200"/>
                  <a:gd name="connsiteY5" fmla="*/ 0 h 2451100"/>
                  <a:gd name="connsiteX6" fmla="*/ 0 w 3505200"/>
                  <a:gd name="connsiteY6" fmla="*/ 342900 h 2451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05200" h="2451100">
                    <a:moveTo>
                      <a:pt x="0" y="342900"/>
                    </a:moveTo>
                    <a:lnTo>
                      <a:pt x="0" y="279400"/>
                    </a:lnTo>
                    <a:lnTo>
                      <a:pt x="139700" y="2197100"/>
                    </a:lnTo>
                    <a:lnTo>
                      <a:pt x="3479800" y="2451100"/>
                    </a:lnTo>
                    <a:lnTo>
                      <a:pt x="3505200" y="279400"/>
                    </a:lnTo>
                    <a:lnTo>
                      <a:pt x="50800" y="0"/>
                    </a:lnTo>
                    <a:lnTo>
                      <a:pt x="0" y="34290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" name="Freeform 3"/>
              <p:cNvSpPr/>
              <p:nvPr/>
            </p:nvSpPr>
            <p:spPr>
              <a:xfrm>
                <a:off x="2298700" y="4483100"/>
                <a:ext cx="7416800" cy="2374900"/>
              </a:xfrm>
              <a:custGeom>
                <a:avLst/>
                <a:gdLst>
                  <a:gd name="connsiteX0" fmla="*/ 228600 w 7416800"/>
                  <a:gd name="connsiteY0" fmla="*/ 266700 h 2374900"/>
                  <a:gd name="connsiteX1" fmla="*/ 3568700 w 7416800"/>
                  <a:gd name="connsiteY1" fmla="*/ 0 h 2374900"/>
                  <a:gd name="connsiteX2" fmla="*/ 3390900 w 7416800"/>
                  <a:gd name="connsiteY2" fmla="*/ 1816100 h 2374900"/>
                  <a:gd name="connsiteX3" fmla="*/ 3771900 w 7416800"/>
                  <a:gd name="connsiteY3" fmla="*/ 2070100 h 2374900"/>
                  <a:gd name="connsiteX4" fmla="*/ 7416800 w 7416800"/>
                  <a:gd name="connsiteY4" fmla="*/ 2273300 h 2374900"/>
                  <a:gd name="connsiteX5" fmla="*/ 7416800 w 7416800"/>
                  <a:gd name="connsiteY5" fmla="*/ 2374900 h 2374900"/>
                  <a:gd name="connsiteX6" fmla="*/ 241300 w 7416800"/>
                  <a:gd name="connsiteY6" fmla="*/ 2374900 h 2374900"/>
                  <a:gd name="connsiteX7" fmla="*/ 0 w 7416800"/>
                  <a:gd name="connsiteY7" fmla="*/ 2146300 h 2374900"/>
                  <a:gd name="connsiteX8" fmla="*/ 0 w 7416800"/>
                  <a:gd name="connsiteY8" fmla="*/ 254000 h 2374900"/>
                  <a:gd name="connsiteX9" fmla="*/ 228600 w 7416800"/>
                  <a:gd name="connsiteY9" fmla="*/ 266700 h 2374900"/>
                  <a:gd name="connsiteX0" fmla="*/ 228600 w 7416800"/>
                  <a:gd name="connsiteY0" fmla="*/ 266700 h 2374900"/>
                  <a:gd name="connsiteX1" fmla="*/ 3568700 w 7416800"/>
                  <a:gd name="connsiteY1" fmla="*/ 0 h 2374900"/>
                  <a:gd name="connsiteX2" fmla="*/ 3390900 w 7416800"/>
                  <a:gd name="connsiteY2" fmla="*/ 1816100 h 2374900"/>
                  <a:gd name="connsiteX3" fmla="*/ 3700463 w 7416800"/>
                  <a:gd name="connsiteY3" fmla="*/ 2051050 h 2374900"/>
                  <a:gd name="connsiteX4" fmla="*/ 7416800 w 7416800"/>
                  <a:gd name="connsiteY4" fmla="*/ 2273300 h 2374900"/>
                  <a:gd name="connsiteX5" fmla="*/ 7416800 w 7416800"/>
                  <a:gd name="connsiteY5" fmla="*/ 2374900 h 2374900"/>
                  <a:gd name="connsiteX6" fmla="*/ 241300 w 7416800"/>
                  <a:gd name="connsiteY6" fmla="*/ 2374900 h 2374900"/>
                  <a:gd name="connsiteX7" fmla="*/ 0 w 7416800"/>
                  <a:gd name="connsiteY7" fmla="*/ 2146300 h 2374900"/>
                  <a:gd name="connsiteX8" fmla="*/ 0 w 7416800"/>
                  <a:gd name="connsiteY8" fmla="*/ 254000 h 2374900"/>
                  <a:gd name="connsiteX9" fmla="*/ 228600 w 7416800"/>
                  <a:gd name="connsiteY9" fmla="*/ 266700 h 2374900"/>
                  <a:gd name="connsiteX0" fmla="*/ 228600 w 7416800"/>
                  <a:gd name="connsiteY0" fmla="*/ 266700 h 2374900"/>
                  <a:gd name="connsiteX1" fmla="*/ 3568700 w 7416800"/>
                  <a:gd name="connsiteY1" fmla="*/ 0 h 2374900"/>
                  <a:gd name="connsiteX2" fmla="*/ 3390900 w 7416800"/>
                  <a:gd name="connsiteY2" fmla="*/ 1816100 h 2374900"/>
                  <a:gd name="connsiteX3" fmla="*/ 3605213 w 7416800"/>
                  <a:gd name="connsiteY3" fmla="*/ 1965325 h 2374900"/>
                  <a:gd name="connsiteX4" fmla="*/ 7416800 w 7416800"/>
                  <a:gd name="connsiteY4" fmla="*/ 2273300 h 2374900"/>
                  <a:gd name="connsiteX5" fmla="*/ 7416800 w 7416800"/>
                  <a:gd name="connsiteY5" fmla="*/ 2374900 h 2374900"/>
                  <a:gd name="connsiteX6" fmla="*/ 241300 w 7416800"/>
                  <a:gd name="connsiteY6" fmla="*/ 2374900 h 2374900"/>
                  <a:gd name="connsiteX7" fmla="*/ 0 w 7416800"/>
                  <a:gd name="connsiteY7" fmla="*/ 2146300 h 2374900"/>
                  <a:gd name="connsiteX8" fmla="*/ 0 w 7416800"/>
                  <a:gd name="connsiteY8" fmla="*/ 254000 h 2374900"/>
                  <a:gd name="connsiteX9" fmla="*/ 228600 w 7416800"/>
                  <a:gd name="connsiteY9" fmla="*/ 266700 h 2374900"/>
                  <a:gd name="connsiteX0" fmla="*/ 228600 w 7416800"/>
                  <a:gd name="connsiteY0" fmla="*/ 266700 h 2374900"/>
                  <a:gd name="connsiteX1" fmla="*/ 3568700 w 7416800"/>
                  <a:gd name="connsiteY1" fmla="*/ 0 h 2374900"/>
                  <a:gd name="connsiteX2" fmla="*/ 3424237 w 7416800"/>
                  <a:gd name="connsiteY2" fmla="*/ 1811338 h 2374900"/>
                  <a:gd name="connsiteX3" fmla="*/ 3605213 w 7416800"/>
                  <a:gd name="connsiteY3" fmla="*/ 1965325 h 2374900"/>
                  <a:gd name="connsiteX4" fmla="*/ 7416800 w 7416800"/>
                  <a:gd name="connsiteY4" fmla="*/ 2273300 h 2374900"/>
                  <a:gd name="connsiteX5" fmla="*/ 7416800 w 7416800"/>
                  <a:gd name="connsiteY5" fmla="*/ 2374900 h 2374900"/>
                  <a:gd name="connsiteX6" fmla="*/ 241300 w 7416800"/>
                  <a:gd name="connsiteY6" fmla="*/ 2374900 h 2374900"/>
                  <a:gd name="connsiteX7" fmla="*/ 0 w 7416800"/>
                  <a:gd name="connsiteY7" fmla="*/ 2146300 h 2374900"/>
                  <a:gd name="connsiteX8" fmla="*/ 0 w 7416800"/>
                  <a:gd name="connsiteY8" fmla="*/ 254000 h 2374900"/>
                  <a:gd name="connsiteX9" fmla="*/ 228600 w 7416800"/>
                  <a:gd name="connsiteY9" fmla="*/ 266700 h 2374900"/>
                  <a:gd name="connsiteX0" fmla="*/ 228600 w 7416800"/>
                  <a:gd name="connsiteY0" fmla="*/ 266700 h 2374900"/>
                  <a:gd name="connsiteX1" fmla="*/ 3568700 w 7416800"/>
                  <a:gd name="connsiteY1" fmla="*/ 0 h 2374900"/>
                  <a:gd name="connsiteX2" fmla="*/ 3424237 w 7416800"/>
                  <a:gd name="connsiteY2" fmla="*/ 1811338 h 2374900"/>
                  <a:gd name="connsiteX3" fmla="*/ 3605213 w 7416800"/>
                  <a:gd name="connsiteY3" fmla="*/ 1965325 h 2374900"/>
                  <a:gd name="connsiteX4" fmla="*/ 7416800 w 7416800"/>
                  <a:gd name="connsiteY4" fmla="*/ 2273300 h 2374900"/>
                  <a:gd name="connsiteX5" fmla="*/ 7416800 w 7416800"/>
                  <a:gd name="connsiteY5" fmla="*/ 2374900 h 2374900"/>
                  <a:gd name="connsiteX6" fmla="*/ 241300 w 7416800"/>
                  <a:gd name="connsiteY6" fmla="*/ 2374900 h 2374900"/>
                  <a:gd name="connsiteX7" fmla="*/ 0 w 7416800"/>
                  <a:gd name="connsiteY7" fmla="*/ 2146300 h 2374900"/>
                  <a:gd name="connsiteX8" fmla="*/ 0 w 7416800"/>
                  <a:gd name="connsiteY8" fmla="*/ 254000 h 2374900"/>
                  <a:gd name="connsiteX9" fmla="*/ 228600 w 7416800"/>
                  <a:gd name="connsiteY9" fmla="*/ 266700 h 2374900"/>
                  <a:gd name="connsiteX0" fmla="*/ 228600 w 7416800"/>
                  <a:gd name="connsiteY0" fmla="*/ 266700 h 2374900"/>
                  <a:gd name="connsiteX1" fmla="*/ 3568700 w 7416800"/>
                  <a:gd name="connsiteY1" fmla="*/ 0 h 2374900"/>
                  <a:gd name="connsiteX2" fmla="*/ 3424237 w 7416800"/>
                  <a:gd name="connsiteY2" fmla="*/ 1811338 h 2374900"/>
                  <a:gd name="connsiteX3" fmla="*/ 3605213 w 7416800"/>
                  <a:gd name="connsiteY3" fmla="*/ 1965325 h 2374900"/>
                  <a:gd name="connsiteX4" fmla="*/ 7416800 w 7416800"/>
                  <a:gd name="connsiteY4" fmla="*/ 2273300 h 2374900"/>
                  <a:gd name="connsiteX5" fmla="*/ 7416800 w 7416800"/>
                  <a:gd name="connsiteY5" fmla="*/ 2374900 h 2374900"/>
                  <a:gd name="connsiteX6" fmla="*/ 241300 w 7416800"/>
                  <a:gd name="connsiteY6" fmla="*/ 2374900 h 2374900"/>
                  <a:gd name="connsiteX7" fmla="*/ 0 w 7416800"/>
                  <a:gd name="connsiteY7" fmla="*/ 2146300 h 2374900"/>
                  <a:gd name="connsiteX8" fmla="*/ 0 w 7416800"/>
                  <a:gd name="connsiteY8" fmla="*/ 254000 h 2374900"/>
                  <a:gd name="connsiteX9" fmla="*/ 228600 w 7416800"/>
                  <a:gd name="connsiteY9" fmla="*/ 266700 h 2374900"/>
                  <a:gd name="connsiteX0" fmla="*/ 228600 w 7416800"/>
                  <a:gd name="connsiteY0" fmla="*/ 266700 h 2374900"/>
                  <a:gd name="connsiteX1" fmla="*/ 3568700 w 7416800"/>
                  <a:gd name="connsiteY1" fmla="*/ 0 h 2374900"/>
                  <a:gd name="connsiteX2" fmla="*/ 3424237 w 7416800"/>
                  <a:gd name="connsiteY2" fmla="*/ 1811338 h 2374900"/>
                  <a:gd name="connsiteX3" fmla="*/ 3605213 w 7416800"/>
                  <a:gd name="connsiteY3" fmla="*/ 1965325 h 2374900"/>
                  <a:gd name="connsiteX4" fmla="*/ 7416800 w 7416800"/>
                  <a:gd name="connsiteY4" fmla="*/ 2273300 h 2374900"/>
                  <a:gd name="connsiteX5" fmla="*/ 7416800 w 7416800"/>
                  <a:gd name="connsiteY5" fmla="*/ 2374900 h 2374900"/>
                  <a:gd name="connsiteX6" fmla="*/ 241300 w 7416800"/>
                  <a:gd name="connsiteY6" fmla="*/ 2374900 h 2374900"/>
                  <a:gd name="connsiteX7" fmla="*/ 0 w 7416800"/>
                  <a:gd name="connsiteY7" fmla="*/ 2146300 h 2374900"/>
                  <a:gd name="connsiteX8" fmla="*/ 0 w 7416800"/>
                  <a:gd name="connsiteY8" fmla="*/ 254000 h 2374900"/>
                  <a:gd name="connsiteX9" fmla="*/ 228600 w 7416800"/>
                  <a:gd name="connsiteY9" fmla="*/ 266700 h 2374900"/>
                  <a:gd name="connsiteX0" fmla="*/ 228600 w 7416800"/>
                  <a:gd name="connsiteY0" fmla="*/ 266700 h 2374900"/>
                  <a:gd name="connsiteX1" fmla="*/ 3568700 w 7416800"/>
                  <a:gd name="connsiteY1" fmla="*/ 0 h 2374900"/>
                  <a:gd name="connsiteX2" fmla="*/ 3424237 w 7416800"/>
                  <a:gd name="connsiteY2" fmla="*/ 1811338 h 2374900"/>
                  <a:gd name="connsiteX3" fmla="*/ 3605213 w 7416800"/>
                  <a:gd name="connsiteY3" fmla="*/ 1965325 h 2374900"/>
                  <a:gd name="connsiteX4" fmla="*/ 7416800 w 7416800"/>
                  <a:gd name="connsiteY4" fmla="*/ 2273300 h 2374900"/>
                  <a:gd name="connsiteX5" fmla="*/ 7416800 w 7416800"/>
                  <a:gd name="connsiteY5" fmla="*/ 2374900 h 2374900"/>
                  <a:gd name="connsiteX6" fmla="*/ 241300 w 7416800"/>
                  <a:gd name="connsiteY6" fmla="*/ 2374900 h 2374900"/>
                  <a:gd name="connsiteX7" fmla="*/ 0 w 7416800"/>
                  <a:gd name="connsiteY7" fmla="*/ 2146300 h 2374900"/>
                  <a:gd name="connsiteX8" fmla="*/ 0 w 7416800"/>
                  <a:gd name="connsiteY8" fmla="*/ 254000 h 2374900"/>
                  <a:gd name="connsiteX9" fmla="*/ 228600 w 7416800"/>
                  <a:gd name="connsiteY9" fmla="*/ 266700 h 2374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416800" h="2374900">
                    <a:moveTo>
                      <a:pt x="228600" y="266700"/>
                    </a:moveTo>
                    <a:lnTo>
                      <a:pt x="3568700" y="0"/>
                    </a:lnTo>
                    <a:cubicBezTo>
                      <a:pt x="3520546" y="603779"/>
                      <a:pt x="3458103" y="1193272"/>
                      <a:pt x="3424237" y="1811338"/>
                    </a:cubicBezTo>
                    <a:cubicBezTo>
                      <a:pt x="3494087" y="1919817"/>
                      <a:pt x="3544888" y="1913996"/>
                      <a:pt x="3605213" y="1965325"/>
                    </a:cubicBezTo>
                    <a:lnTo>
                      <a:pt x="7416800" y="2273300"/>
                    </a:lnTo>
                    <a:lnTo>
                      <a:pt x="7416800" y="2374900"/>
                    </a:lnTo>
                    <a:lnTo>
                      <a:pt x="241300" y="2374900"/>
                    </a:lnTo>
                    <a:lnTo>
                      <a:pt x="0" y="2146300"/>
                    </a:lnTo>
                    <a:lnTo>
                      <a:pt x="0" y="254000"/>
                    </a:lnTo>
                    <a:lnTo>
                      <a:pt x="228600" y="26670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7" name="Oval 6"/>
            <p:cNvSpPr/>
            <p:nvPr/>
          </p:nvSpPr>
          <p:spPr>
            <a:xfrm>
              <a:off x="3911163" y="4279902"/>
              <a:ext cx="437242" cy="437242"/>
            </a:xfrm>
            <a:prstGeom prst="ellipse">
              <a:avLst/>
            </a:prstGeom>
            <a:solidFill>
              <a:srgbClr val="F9F3B8"/>
            </a:solidFill>
            <a:ln w="28575">
              <a:solidFill>
                <a:srgbClr val="0DB2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8" name="Oval 7"/>
            <p:cNvSpPr/>
            <p:nvPr/>
          </p:nvSpPr>
          <p:spPr>
            <a:xfrm rot="294861">
              <a:off x="7302502" y="6246588"/>
              <a:ext cx="437242" cy="437242"/>
            </a:xfrm>
            <a:prstGeom prst="ellipse">
              <a:avLst/>
            </a:prstGeom>
            <a:solidFill>
              <a:srgbClr val="F9F3B8"/>
            </a:solidFill>
            <a:ln w="28575">
              <a:solidFill>
                <a:srgbClr val="0DB2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4432662" y="190671"/>
            <a:ext cx="7614026" cy="1071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mặc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mùa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lợi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ích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49352" y="1386550"/>
            <a:ext cx="563009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2800" b="1" dirty="0">
                <a:solidFill>
                  <a:srgbClr val="FF69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 PHỤC MÙA XUÂN</a:t>
            </a:r>
          </a:p>
          <a:p>
            <a:pPr marL="285750" indent="-285750">
              <a:lnSpc>
                <a:spcPts val="4000"/>
              </a:lnSpc>
              <a:buFontTx/>
              <a:buChar char="-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Thoải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nhẹ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nhàng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ts val="4000"/>
              </a:lnSpc>
              <a:buFontTx/>
              <a:buChar char="-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mặc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kèm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áo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khoác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mỏng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4374" y="4678765"/>
            <a:ext cx="5571459" cy="2097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 PHỤC MÙA HÈ</a:t>
            </a:r>
          </a:p>
          <a:p>
            <a:pPr marL="285750" indent="-285750">
              <a:lnSpc>
                <a:spcPts val="4000"/>
              </a:lnSpc>
              <a:buFontTx/>
              <a:buChar char="-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Thoải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mát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mẻ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thấm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hút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mồ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hôi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ts val="4000"/>
              </a:lnSpc>
              <a:buFontTx/>
              <a:buChar char="-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tránh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bắt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nắng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8776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9" grpId="0" build="p"/>
      <p:bldP spid="12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4432662" y="190671"/>
            <a:ext cx="7448550" cy="1071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mặc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mùa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lợi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ích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948449" y="1262439"/>
            <a:ext cx="8375765" cy="5680621"/>
            <a:chOff x="2114277" y="1619250"/>
            <a:chExt cx="7813493" cy="5369649"/>
          </a:xfrm>
        </p:grpSpPr>
        <p:grpSp>
          <p:nvGrpSpPr>
            <p:cNvPr id="12" name="Group 11"/>
            <p:cNvGrpSpPr/>
            <p:nvPr/>
          </p:nvGrpSpPr>
          <p:grpSpPr>
            <a:xfrm>
              <a:off x="2145132" y="1619250"/>
              <a:ext cx="7782638" cy="5369649"/>
              <a:chOff x="2145132" y="1619250"/>
              <a:chExt cx="7782638" cy="5369649"/>
            </a:xfrm>
          </p:grpSpPr>
          <p:grpSp>
            <p:nvGrpSpPr>
              <p:cNvPr id="6" name="Group 5"/>
              <p:cNvGrpSpPr/>
              <p:nvPr/>
            </p:nvGrpSpPr>
            <p:grpSpPr>
              <a:xfrm>
                <a:off x="2145132" y="1776549"/>
                <a:ext cx="7782638" cy="5212350"/>
                <a:chOff x="1873910" y="1585284"/>
                <a:chExt cx="8130981" cy="5445649"/>
              </a:xfrm>
            </p:grpSpPr>
            <p:grpSp>
              <p:nvGrpSpPr>
                <p:cNvPr id="5" name="Group 4"/>
                <p:cNvGrpSpPr/>
                <p:nvPr/>
              </p:nvGrpSpPr>
              <p:grpSpPr>
                <a:xfrm>
                  <a:off x="1873910" y="1585284"/>
                  <a:ext cx="8130981" cy="5445649"/>
                  <a:chOff x="2077110" y="1715912"/>
                  <a:chExt cx="8130981" cy="5445649"/>
                </a:xfrm>
              </p:grpSpPr>
              <p:pic>
                <p:nvPicPr>
                  <p:cNvPr id="7170" name="Picture 2" descr="20210409092016_wm_shs-tu-nhien-va-xa-hoi-2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7288" t="51575" r="7606" b="10812"/>
                  <a:stretch/>
                </p:blipFill>
                <p:spPr bwMode="auto">
                  <a:xfrm>
                    <a:off x="2077110" y="1715912"/>
                    <a:ext cx="8130981" cy="5043524"/>
                  </a:xfrm>
                  <a:prstGeom prst="round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4" name="Freeform 3"/>
                  <p:cNvSpPr/>
                  <p:nvPr/>
                </p:nvSpPr>
                <p:spPr>
                  <a:xfrm>
                    <a:off x="2174526" y="4622705"/>
                    <a:ext cx="7595924" cy="2538856"/>
                  </a:xfrm>
                  <a:custGeom>
                    <a:avLst/>
                    <a:gdLst>
                      <a:gd name="connsiteX0" fmla="*/ 228600 w 7416800"/>
                      <a:gd name="connsiteY0" fmla="*/ 266700 h 2374900"/>
                      <a:gd name="connsiteX1" fmla="*/ 3568700 w 7416800"/>
                      <a:gd name="connsiteY1" fmla="*/ 0 h 2374900"/>
                      <a:gd name="connsiteX2" fmla="*/ 3390900 w 7416800"/>
                      <a:gd name="connsiteY2" fmla="*/ 1816100 h 2374900"/>
                      <a:gd name="connsiteX3" fmla="*/ 3771900 w 7416800"/>
                      <a:gd name="connsiteY3" fmla="*/ 2070100 h 2374900"/>
                      <a:gd name="connsiteX4" fmla="*/ 7416800 w 7416800"/>
                      <a:gd name="connsiteY4" fmla="*/ 2273300 h 2374900"/>
                      <a:gd name="connsiteX5" fmla="*/ 7416800 w 7416800"/>
                      <a:gd name="connsiteY5" fmla="*/ 2374900 h 2374900"/>
                      <a:gd name="connsiteX6" fmla="*/ 241300 w 7416800"/>
                      <a:gd name="connsiteY6" fmla="*/ 2374900 h 2374900"/>
                      <a:gd name="connsiteX7" fmla="*/ 0 w 7416800"/>
                      <a:gd name="connsiteY7" fmla="*/ 2146300 h 2374900"/>
                      <a:gd name="connsiteX8" fmla="*/ 0 w 7416800"/>
                      <a:gd name="connsiteY8" fmla="*/ 254000 h 2374900"/>
                      <a:gd name="connsiteX9" fmla="*/ 228600 w 7416800"/>
                      <a:gd name="connsiteY9" fmla="*/ 266700 h 2374900"/>
                      <a:gd name="connsiteX0" fmla="*/ 228600 w 7416800"/>
                      <a:gd name="connsiteY0" fmla="*/ 266700 h 2374900"/>
                      <a:gd name="connsiteX1" fmla="*/ 3568700 w 7416800"/>
                      <a:gd name="connsiteY1" fmla="*/ 0 h 2374900"/>
                      <a:gd name="connsiteX2" fmla="*/ 3390900 w 7416800"/>
                      <a:gd name="connsiteY2" fmla="*/ 1816100 h 2374900"/>
                      <a:gd name="connsiteX3" fmla="*/ 3700463 w 7416800"/>
                      <a:gd name="connsiteY3" fmla="*/ 2051050 h 2374900"/>
                      <a:gd name="connsiteX4" fmla="*/ 7416800 w 7416800"/>
                      <a:gd name="connsiteY4" fmla="*/ 2273300 h 2374900"/>
                      <a:gd name="connsiteX5" fmla="*/ 7416800 w 7416800"/>
                      <a:gd name="connsiteY5" fmla="*/ 2374900 h 2374900"/>
                      <a:gd name="connsiteX6" fmla="*/ 241300 w 7416800"/>
                      <a:gd name="connsiteY6" fmla="*/ 2374900 h 2374900"/>
                      <a:gd name="connsiteX7" fmla="*/ 0 w 7416800"/>
                      <a:gd name="connsiteY7" fmla="*/ 2146300 h 2374900"/>
                      <a:gd name="connsiteX8" fmla="*/ 0 w 7416800"/>
                      <a:gd name="connsiteY8" fmla="*/ 254000 h 2374900"/>
                      <a:gd name="connsiteX9" fmla="*/ 228600 w 7416800"/>
                      <a:gd name="connsiteY9" fmla="*/ 266700 h 2374900"/>
                      <a:gd name="connsiteX0" fmla="*/ 228600 w 7416800"/>
                      <a:gd name="connsiteY0" fmla="*/ 266700 h 2374900"/>
                      <a:gd name="connsiteX1" fmla="*/ 3568700 w 7416800"/>
                      <a:gd name="connsiteY1" fmla="*/ 0 h 2374900"/>
                      <a:gd name="connsiteX2" fmla="*/ 3390900 w 7416800"/>
                      <a:gd name="connsiteY2" fmla="*/ 1816100 h 2374900"/>
                      <a:gd name="connsiteX3" fmla="*/ 3605213 w 7416800"/>
                      <a:gd name="connsiteY3" fmla="*/ 1965325 h 2374900"/>
                      <a:gd name="connsiteX4" fmla="*/ 7416800 w 7416800"/>
                      <a:gd name="connsiteY4" fmla="*/ 2273300 h 2374900"/>
                      <a:gd name="connsiteX5" fmla="*/ 7416800 w 7416800"/>
                      <a:gd name="connsiteY5" fmla="*/ 2374900 h 2374900"/>
                      <a:gd name="connsiteX6" fmla="*/ 241300 w 7416800"/>
                      <a:gd name="connsiteY6" fmla="*/ 2374900 h 2374900"/>
                      <a:gd name="connsiteX7" fmla="*/ 0 w 7416800"/>
                      <a:gd name="connsiteY7" fmla="*/ 2146300 h 2374900"/>
                      <a:gd name="connsiteX8" fmla="*/ 0 w 7416800"/>
                      <a:gd name="connsiteY8" fmla="*/ 254000 h 2374900"/>
                      <a:gd name="connsiteX9" fmla="*/ 228600 w 7416800"/>
                      <a:gd name="connsiteY9" fmla="*/ 266700 h 2374900"/>
                      <a:gd name="connsiteX0" fmla="*/ 228600 w 7416800"/>
                      <a:gd name="connsiteY0" fmla="*/ 266700 h 2374900"/>
                      <a:gd name="connsiteX1" fmla="*/ 3568700 w 7416800"/>
                      <a:gd name="connsiteY1" fmla="*/ 0 h 2374900"/>
                      <a:gd name="connsiteX2" fmla="*/ 3424237 w 7416800"/>
                      <a:gd name="connsiteY2" fmla="*/ 1811338 h 2374900"/>
                      <a:gd name="connsiteX3" fmla="*/ 3605213 w 7416800"/>
                      <a:gd name="connsiteY3" fmla="*/ 1965325 h 2374900"/>
                      <a:gd name="connsiteX4" fmla="*/ 7416800 w 7416800"/>
                      <a:gd name="connsiteY4" fmla="*/ 2273300 h 2374900"/>
                      <a:gd name="connsiteX5" fmla="*/ 7416800 w 7416800"/>
                      <a:gd name="connsiteY5" fmla="*/ 2374900 h 2374900"/>
                      <a:gd name="connsiteX6" fmla="*/ 241300 w 7416800"/>
                      <a:gd name="connsiteY6" fmla="*/ 2374900 h 2374900"/>
                      <a:gd name="connsiteX7" fmla="*/ 0 w 7416800"/>
                      <a:gd name="connsiteY7" fmla="*/ 2146300 h 2374900"/>
                      <a:gd name="connsiteX8" fmla="*/ 0 w 7416800"/>
                      <a:gd name="connsiteY8" fmla="*/ 254000 h 2374900"/>
                      <a:gd name="connsiteX9" fmla="*/ 228600 w 7416800"/>
                      <a:gd name="connsiteY9" fmla="*/ 266700 h 2374900"/>
                      <a:gd name="connsiteX0" fmla="*/ 228600 w 7416800"/>
                      <a:gd name="connsiteY0" fmla="*/ 266700 h 2374900"/>
                      <a:gd name="connsiteX1" fmla="*/ 3568700 w 7416800"/>
                      <a:gd name="connsiteY1" fmla="*/ 0 h 2374900"/>
                      <a:gd name="connsiteX2" fmla="*/ 3424237 w 7416800"/>
                      <a:gd name="connsiteY2" fmla="*/ 1811338 h 2374900"/>
                      <a:gd name="connsiteX3" fmla="*/ 3605213 w 7416800"/>
                      <a:gd name="connsiteY3" fmla="*/ 1965325 h 2374900"/>
                      <a:gd name="connsiteX4" fmla="*/ 7416800 w 7416800"/>
                      <a:gd name="connsiteY4" fmla="*/ 2273300 h 2374900"/>
                      <a:gd name="connsiteX5" fmla="*/ 7416800 w 7416800"/>
                      <a:gd name="connsiteY5" fmla="*/ 2374900 h 2374900"/>
                      <a:gd name="connsiteX6" fmla="*/ 241300 w 7416800"/>
                      <a:gd name="connsiteY6" fmla="*/ 2374900 h 2374900"/>
                      <a:gd name="connsiteX7" fmla="*/ 0 w 7416800"/>
                      <a:gd name="connsiteY7" fmla="*/ 2146300 h 2374900"/>
                      <a:gd name="connsiteX8" fmla="*/ 0 w 7416800"/>
                      <a:gd name="connsiteY8" fmla="*/ 254000 h 2374900"/>
                      <a:gd name="connsiteX9" fmla="*/ 228600 w 7416800"/>
                      <a:gd name="connsiteY9" fmla="*/ 266700 h 2374900"/>
                      <a:gd name="connsiteX0" fmla="*/ 228600 w 7416800"/>
                      <a:gd name="connsiteY0" fmla="*/ 266700 h 2374900"/>
                      <a:gd name="connsiteX1" fmla="*/ 3568700 w 7416800"/>
                      <a:gd name="connsiteY1" fmla="*/ 0 h 2374900"/>
                      <a:gd name="connsiteX2" fmla="*/ 3424237 w 7416800"/>
                      <a:gd name="connsiteY2" fmla="*/ 1811338 h 2374900"/>
                      <a:gd name="connsiteX3" fmla="*/ 3605213 w 7416800"/>
                      <a:gd name="connsiteY3" fmla="*/ 1965325 h 2374900"/>
                      <a:gd name="connsiteX4" fmla="*/ 7416800 w 7416800"/>
                      <a:gd name="connsiteY4" fmla="*/ 2273300 h 2374900"/>
                      <a:gd name="connsiteX5" fmla="*/ 7416800 w 7416800"/>
                      <a:gd name="connsiteY5" fmla="*/ 2374900 h 2374900"/>
                      <a:gd name="connsiteX6" fmla="*/ 241300 w 7416800"/>
                      <a:gd name="connsiteY6" fmla="*/ 2374900 h 2374900"/>
                      <a:gd name="connsiteX7" fmla="*/ 0 w 7416800"/>
                      <a:gd name="connsiteY7" fmla="*/ 2146300 h 2374900"/>
                      <a:gd name="connsiteX8" fmla="*/ 0 w 7416800"/>
                      <a:gd name="connsiteY8" fmla="*/ 254000 h 2374900"/>
                      <a:gd name="connsiteX9" fmla="*/ 228600 w 7416800"/>
                      <a:gd name="connsiteY9" fmla="*/ 266700 h 2374900"/>
                      <a:gd name="connsiteX0" fmla="*/ 228600 w 7416800"/>
                      <a:gd name="connsiteY0" fmla="*/ 266700 h 2374900"/>
                      <a:gd name="connsiteX1" fmla="*/ 3568700 w 7416800"/>
                      <a:gd name="connsiteY1" fmla="*/ 0 h 2374900"/>
                      <a:gd name="connsiteX2" fmla="*/ 3424237 w 7416800"/>
                      <a:gd name="connsiteY2" fmla="*/ 1811338 h 2374900"/>
                      <a:gd name="connsiteX3" fmla="*/ 3605213 w 7416800"/>
                      <a:gd name="connsiteY3" fmla="*/ 1965325 h 2374900"/>
                      <a:gd name="connsiteX4" fmla="*/ 7416800 w 7416800"/>
                      <a:gd name="connsiteY4" fmla="*/ 2273300 h 2374900"/>
                      <a:gd name="connsiteX5" fmla="*/ 7416800 w 7416800"/>
                      <a:gd name="connsiteY5" fmla="*/ 2374900 h 2374900"/>
                      <a:gd name="connsiteX6" fmla="*/ 241300 w 7416800"/>
                      <a:gd name="connsiteY6" fmla="*/ 2374900 h 2374900"/>
                      <a:gd name="connsiteX7" fmla="*/ 0 w 7416800"/>
                      <a:gd name="connsiteY7" fmla="*/ 2146300 h 2374900"/>
                      <a:gd name="connsiteX8" fmla="*/ 0 w 7416800"/>
                      <a:gd name="connsiteY8" fmla="*/ 254000 h 2374900"/>
                      <a:gd name="connsiteX9" fmla="*/ 228600 w 7416800"/>
                      <a:gd name="connsiteY9" fmla="*/ 266700 h 2374900"/>
                      <a:gd name="connsiteX0" fmla="*/ 228600 w 7416800"/>
                      <a:gd name="connsiteY0" fmla="*/ 266700 h 2374900"/>
                      <a:gd name="connsiteX1" fmla="*/ 3568700 w 7416800"/>
                      <a:gd name="connsiteY1" fmla="*/ 0 h 2374900"/>
                      <a:gd name="connsiteX2" fmla="*/ 3424237 w 7416800"/>
                      <a:gd name="connsiteY2" fmla="*/ 1811338 h 2374900"/>
                      <a:gd name="connsiteX3" fmla="*/ 3605213 w 7416800"/>
                      <a:gd name="connsiteY3" fmla="*/ 1965325 h 2374900"/>
                      <a:gd name="connsiteX4" fmla="*/ 7416800 w 7416800"/>
                      <a:gd name="connsiteY4" fmla="*/ 2273300 h 2374900"/>
                      <a:gd name="connsiteX5" fmla="*/ 7416800 w 7416800"/>
                      <a:gd name="connsiteY5" fmla="*/ 2374900 h 2374900"/>
                      <a:gd name="connsiteX6" fmla="*/ 241300 w 7416800"/>
                      <a:gd name="connsiteY6" fmla="*/ 2374900 h 2374900"/>
                      <a:gd name="connsiteX7" fmla="*/ 0 w 7416800"/>
                      <a:gd name="connsiteY7" fmla="*/ 2146300 h 2374900"/>
                      <a:gd name="connsiteX8" fmla="*/ 0 w 7416800"/>
                      <a:gd name="connsiteY8" fmla="*/ 254000 h 2374900"/>
                      <a:gd name="connsiteX9" fmla="*/ 228600 w 7416800"/>
                      <a:gd name="connsiteY9" fmla="*/ 266700 h 2374900"/>
                      <a:gd name="connsiteX0" fmla="*/ 308210 w 7416800"/>
                      <a:gd name="connsiteY0" fmla="*/ 147284 h 2374900"/>
                      <a:gd name="connsiteX1" fmla="*/ 3568700 w 7416800"/>
                      <a:gd name="connsiteY1" fmla="*/ 0 h 2374900"/>
                      <a:gd name="connsiteX2" fmla="*/ 3424237 w 7416800"/>
                      <a:gd name="connsiteY2" fmla="*/ 1811338 h 2374900"/>
                      <a:gd name="connsiteX3" fmla="*/ 3605213 w 7416800"/>
                      <a:gd name="connsiteY3" fmla="*/ 1965325 h 2374900"/>
                      <a:gd name="connsiteX4" fmla="*/ 7416800 w 7416800"/>
                      <a:gd name="connsiteY4" fmla="*/ 2273300 h 2374900"/>
                      <a:gd name="connsiteX5" fmla="*/ 7416800 w 7416800"/>
                      <a:gd name="connsiteY5" fmla="*/ 2374900 h 2374900"/>
                      <a:gd name="connsiteX6" fmla="*/ 241300 w 7416800"/>
                      <a:gd name="connsiteY6" fmla="*/ 2374900 h 2374900"/>
                      <a:gd name="connsiteX7" fmla="*/ 0 w 7416800"/>
                      <a:gd name="connsiteY7" fmla="*/ 2146300 h 2374900"/>
                      <a:gd name="connsiteX8" fmla="*/ 0 w 7416800"/>
                      <a:gd name="connsiteY8" fmla="*/ 254000 h 2374900"/>
                      <a:gd name="connsiteX9" fmla="*/ 308210 w 7416800"/>
                      <a:gd name="connsiteY9" fmla="*/ 147284 h 2374900"/>
                      <a:gd name="connsiteX0" fmla="*/ 328113 w 7436703"/>
                      <a:gd name="connsiteY0" fmla="*/ 311240 h 2538856"/>
                      <a:gd name="connsiteX1" fmla="*/ 3588603 w 7436703"/>
                      <a:gd name="connsiteY1" fmla="*/ 163956 h 2538856"/>
                      <a:gd name="connsiteX2" fmla="*/ 3444140 w 7436703"/>
                      <a:gd name="connsiteY2" fmla="*/ 1975294 h 2538856"/>
                      <a:gd name="connsiteX3" fmla="*/ 3625116 w 7436703"/>
                      <a:gd name="connsiteY3" fmla="*/ 2129281 h 2538856"/>
                      <a:gd name="connsiteX4" fmla="*/ 7436703 w 7436703"/>
                      <a:gd name="connsiteY4" fmla="*/ 2437256 h 2538856"/>
                      <a:gd name="connsiteX5" fmla="*/ 7436703 w 7436703"/>
                      <a:gd name="connsiteY5" fmla="*/ 2538856 h 2538856"/>
                      <a:gd name="connsiteX6" fmla="*/ 261203 w 7436703"/>
                      <a:gd name="connsiteY6" fmla="*/ 2538856 h 2538856"/>
                      <a:gd name="connsiteX7" fmla="*/ 19903 w 7436703"/>
                      <a:gd name="connsiteY7" fmla="*/ 2310256 h 2538856"/>
                      <a:gd name="connsiteX8" fmla="*/ 0 w 7436703"/>
                      <a:gd name="connsiteY8" fmla="*/ 0 h 2538856"/>
                      <a:gd name="connsiteX9" fmla="*/ 328113 w 7436703"/>
                      <a:gd name="connsiteY9" fmla="*/ 311240 h 2538856"/>
                      <a:gd name="connsiteX0" fmla="*/ 328113 w 7436703"/>
                      <a:gd name="connsiteY0" fmla="*/ 311240 h 2538856"/>
                      <a:gd name="connsiteX1" fmla="*/ 3588603 w 7436703"/>
                      <a:gd name="connsiteY1" fmla="*/ 163956 h 2538856"/>
                      <a:gd name="connsiteX2" fmla="*/ 3553605 w 7436703"/>
                      <a:gd name="connsiteY2" fmla="*/ 1955392 h 2538856"/>
                      <a:gd name="connsiteX3" fmla="*/ 3625116 w 7436703"/>
                      <a:gd name="connsiteY3" fmla="*/ 2129281 h 2538856"/>
                      <a:gd name="connsiteX4" fmla="*/ 7436703 w 7436703"/>
                      <a:gd name="connsiteY4" fmla="*/ 2437256 h 2538856"/>
                      <a:gd name="connsiteX5" fmla="*/ 7436703 w 7436703"/>
                      <a:gd name="connsiteY5" fmla="*/ 2538856 h 2538856"/>
                      <a:gd name="connsiteX6" fmla="*/ 261203 w 7436703"/>
                      <a:gd name="connsiteY6" fmla="*/ 2538856 h 2538856"/>
                      <a:gd name="connsiteX7" fmla="*/ 19903 w 7436703"/>
                      <a:gd name="connsiteY7" fmla="*/ 2310256 h 2538856"/>
                      <a:gd name="connsiteX8" fmla="*/ 0 w 7436703"/>
                      <a:gd name="connsiteY8" fmla="*/ 0 h 2538856"/>
                      <a:gd name="connsiteX9" fmla="*/ 328113 w 7436703"/>
                      <a:gd name="connsiteY9" fmla="*/ 311240 h 2538856"/>
                      <a:gd name="connsiteX0" fmla="*/ 328113 w 7436703"/>
                      <a:gd name="connsiteY0" fmla="*/ 311240 h 2538856"/>
                      <a:gd name="connsiteX1" fmla="*/ 3618457 w 7436703"/>
                      <a:gd name="connsiteY1" fmla="*/ 173907 h 2538856"/>
                      <a:gd name="connsiteX2" fmla="*/ 3553605 w 7436703"/>
                      <a:gd name="connsiteY2" fmla="*/ 1955392 h 2538856"/>
                      <a:gd name="connsiteX3" fmla="*/ 3625116 w 7436703"/>
                      <a:gd name="connsiteY3" fmla="*/ 2129281 h 2538856"/>
                      <a:gd name="connsiteX4" fmla="*/ 7436703 w 7436703"/>
                      <a:gd name="connsiteY4" fmla="*/ 2437256 h 2538856"/>
                      <a:gd name="connsiteX5" fmla="*/ 7436703 w 7436703"/>
                      <a:gd name="connsiteY5" fmla="*/ 2538856 h 2538856"/>
                      <a:gd name="connsiteX6" fmla="*/ 261203 w 7436703"/>
                      <a:gd name="connsiteY6" fmla="*/ 2538856 h 2538856"/>
                      <a:gd name="connsiteX7" fmla="*/ 19903 w 7436703"/>
                      <a:gd name="connsiteY7" fmla="*/ 2310256 h 2538856"/>
                      <a:gd name="connsiteX8" fmla="*/ 0 w 7436703"/>
                      <a:gd name="connsiteY8" fmla="*/ 0 h 2538856"/>
                      <a:gd name="connsiteX9" fmla="*/ 328113 w 7436703"/>
                      <a:gd name="connsiteY9" fmla="*/ 311240 h 2538856"/>
                      <a:gd name="connsiteX0" fmla="*/ 328113 w 7436703"/>
                      <a:gd name="connsiteY0" fmla="*/ 311240 h 2538856"/>
                      <a:gd name="connsiteX1" fmla="*/ 3618457 w 7436703"/>
                      <a:gd name="connsiteY1" fmla="*/ 173907 h 2538856"/>
                      <a:gd name="connsiteX2" fmla="*/ 3523752 w 7436703"/>
                      <a:gd name="connsiteY2" fmla="*/ 1935489 h 2538856"/>
                      <a:gd name="connsiteX3" fmla="*/ 3625116 w 7436703"/>
                      <a:gd name="connsiteY3" fmla="*/ 2129281 h 2538856"/>
                      <a:gd name="connsiteX4" fmla="*/ 7436703 w 7436703"/>
                      <a:gd name="connsiteY4" fmla="*/ 2437256 h 2538856"/>
                      <a:gd name="connsiteX5" fmla="*/ 7436703 w 7436703"/>
                      <a:gd name="connsiteY5" fmla="*/ 2538856 h 2538856"/>
                      <a:gd name="connsiteX6" fmla="*/ 261203 w 7436703"/>
                      <a:gd name="connsiteY6" fmla="*/ 2538856 h 2538856"/>
                      <a:gd name="connsiteX7" fmla="*/ 19903 w 7436703"/>
                      <a:gd name="connsiteY7" fmla="*/ 2310256 h 2538856"/>
                      <a:gd name="connsiteX8" fmla="*/ 0 w 7436703"/>
                      <a:gd name="connsiteY8" fmla="*/ 0 h 2538856"/>
                      <a:gd name="connsiteX9" fmla="*/ 328113 w 7436703"/>
                      <a:gd name="connsiteY9" fmla="*/ 311240 h 2538856"/>
                      <a:gd name="connsiteX0" fmla="*/ 328113 w 7436703"/>
                      <a:gd name="connsiteY0" fmla="*/ 311240 h 2538856"/>
                      <a:gd name="connsiteX1" fmla="*/ 3618457 w 7436703"/>
                      <a:gd name="connsiteY1" fmla="*/ 173907 h 2538856"/>
                      <a:gd name="connsiteX2" fmla="*/ 3523752 w 7436703"/>
                      <a:gd name="connsiteY2" fmla="*/ 1935489 h 2538856"/>
                      <a:gd name="connsiteX3" fmla="*/ 3764435 w 7436703"/>
                      <a:gd name="connsiteY3" fmla="*/ 1910352 h 2538856"/>
                      <a:gd name="connsiteX4" fmla="*/ 7436703 w 7436703"/>
                      <a:gd name="connsiteY4" fmla="*/ 2437256 h 2538856"/>
                      <a:gd name="connsiteX5" fmla="*/ 7436703 w 7436703"/>
                      <a:gd name="connsiteY5" fmla="*/ 2538856 h 2538856"/>
                      <a:gd name="connsiteX6" fmla="*/ 261203 w 7436703"/>
                      <a:gd name="connsiteY6" fmla="*/ 2538856 h 2538856"/>
                      <a:gd name="connsiteX7" fmla="*/ 19903 w 7436703"/>
                      <a:gd name="connsiteY7" fmla="*/ 2310256 h 2538856"/>
                      <a:gd name="connsiteX8" fmla="*/ 0 w 7436703"/>
                      <a:gd name="connsiteY8" fmla="*/ 0 h 2538856"/>
                      <a:gd name="connsiteX9" fmla="*/ 328113 w 7436703"/>
                      <a:gd name="connsiteY9" fmla="*/ 311240 h 2538856"/>
                      <a:gd name="connsiteX0" fmla="*/ 328113 w 7436703"/>
                      <a:gd name="connsiteY0" fmla="*/ 311240 h 2538856"/>
                      <a:gd name="connsiteX1" fmla="*/ 3618457 w 7436703"/>
                      <a:gd name="connsiteY1" fmla="*/ 173907 h 2538856"/>
                      <a:gd name="connsiteX2" fmla="*/ 3533704 w 7436703"/>
                      <a:gd name="connsiteY2" fmla="*/ 1636949 h 2538856"/>
                      <a:gd name="connsiteX3" fmla="*/ 3764435 w 7436703"/>
                      <a:gd name="connsiteY3" fmla="*/ 1910352 h 2538856"/>
                      <a:gd name="connsiteX4" fmla="*/ 7436703 w 7436703"/>
                      <a:gd name="connsiteY4" fmla="*/ 2437256 h 2538856"/>
                      <a:gd name="connsiteX5" fmla="*/ 7436703 w 7436703"/>
                      <a:gd name="connsiteY5" fmla="*/ 2538856 h 2538856"/>
                      <a:gd name="connsiteX6" fmla="*/ 261203 w 7436703"/>
                      <a:gd name="connsiteY6" fmla="*/ 2538856 h 2538856"/>
                      <a:gd name="connsiteX7" fmla="*/ 19903 w 7436703"/>
                      <a:gd name="connsiteY7" fmla="*/ 2310256 h 2538856"/>
                      <a:gd name="connsiteX8" fmla="*/ 0 w 7436703"/>
                      <a:gd name="connsiteY8" fmla="*/ 0 h 2538856"/>
                      <a:gd name="connsiteX9" fmla="*/ 328113 w 7436703"/>
                      <a:gd name="connsiteY9" fmla="*/ 311240 h 2538856"/>
                      <a:gd name="connsiteX0" fmla="*/ 328113 w 7436703"/>
                      <a:gd name="connsiteY0" fmla="*/ 311240 h 2538856"/>
                      <a:gd name="connsiteX1" fmla="*/ 3618457 w 7436703"/>
                      <a:gd name="connsiteY1" fmla="*/ 173907 h 2538856"/>
                      <a:gd name="connsiteX2" fmla="*/ 3533704 w 7436703"/>
                      <a:gd name="connsiteY2" fmla="*/ 1636949 h 2538856"/>
                      <a:gd name="connsiteX3" fmla="*/ 3784337 w 7436703"/>
                      <a:gd name="connsiteY3" fmla="*/ 1880498 h 2538856"/>
                      <a:gd name="connsiteX4" fmla="*/ 7436703 w 7436703"/>
                      <a:gd name="connsiteY4" fmla="*/ 2437256 h 2538856"/>
                      <a:gd name="connsiteX5" fmla="*/ 7436703 w 7436703"/>
                      <a:gd name="connsiteY5" fmla="*/ 2538856 h 2538856"/>
                      <a:gd name="connsiteX6" fmla="*/ 261203 w 7436703"/>
                      <a:gd name="connsiteY6" fmla="*/ 2538856 h 2538856"/>
                      <a:gd name="connsiteX7" fmla="*/ 19903 w 7436703"/>
                      <a:gd name="connsiteY7" fmla="*/ 2310256 h 2538856"/>
                      <a:gd name="connsiteX8" fmla="*/ 0 w 7436703"/>
                      <a:gd name="connsiteY8" fmla="*/ 0 h 2538856"/>
                      <a:gd name="connsiteX9" fmla="*/ 328113 w 7436703"/>
                      <a:gd name="connsiteY9" fmla="*/ 311240 h 2538856"/>
                      <a:gd name="connsiteX0" fmla="*/ 328113 w 7595924"/>
                      <a:gd name="connsiteY0" fmla="*/ 311240 h 2538856"/>
                      <a:gd name="connsiteX1" fmla="*/ 3618457 w 7595924"/>
                      <a:gd name="connsiteY1" fmla="*/ 173907 h 2538856"/>
                      <a:gd name="connsiteX2" fmla="*/ 3533704 w 7595924"/>
                      <a:gd name="connsiteY2" fmla="*/ 1636949 h 2538856"/>
                      <a:gd name="connsiteX3" fmla="*/ 3784337 w 7595924"/>
                      <a:gd name="connsiteY3" fmla="*/ 1880498 h 2538856"/>
                      <a:gd name="connsiteX4" fmla="*/ 7595924 w 7595924"/>
                      <a:gd name="connsiteY4" fmla="*/ 2049155 h 2538856"/>
                      <a:gd name="connsiteX5" fmla="*/ 7436703 w 7595924"/>
                      <a:gd name="connsiteY5" fmla="*/ 2538856 h 2538856"/>
                      <a:gd name="connsiteX6" fmla="*/ 261203 w 7595924"/>
                      <a:gd name="connsiteY6" fmla="*/ 2538856 h 2538856"/>
                      <a:gd name="connsiteX7" fmla="*/ 19903 w 7595924"/>
                      <a:gd name="connsiteY7" fmla="*/ 2310256 h 2538856"/>
                      <a:gd name="connsiteX8" fmla="*/ 0 w 7595924"/>
                      <a:gd name="connsiteY8" fmla="*/ 0 h 2538856"/>
                      <a:gd name="connsiteX9" fmla="*/ 328113 w 7595924"/>
                      <a:gd name="connsiteY9" fmla="*/ 311240 h 25388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7595924" h="2538856">
                        <a:moveTo>
                          <a:pt x="328113" y="311240"/>
                        </a:moveTo>
                        <a:lnTo>
                          <a:pt x="3618457" y="173907"/>
                        </a:lnTo>
                        <a:cubicBezTo>
                          <a:pt x="3570303" y="777686"/>
                          <a:pt x="3567570" y="1018883"/>
                          <a:pt x="3533704" y="1636949"/>
                        </a:cubicBezTo>
                        <a:cubicBezTo>
                          <a:pt x="3603554" y="1745428"/>
                          <a:pt x="3724012" y="1829169"/>
                          <a:pt x="3784337" y="1880498"/>
                        </a:cubicBezTo>
                        <a:lnTo>
                          <a:pt x="7595924" y="2049155"/>
                        </a:lnTo>
                        <a:lnTo>
                          <a:pt x="7436703" y="2538856"/>
                        </a:lnTo>
                        <a:lnTo>
                          <a:pt x="261203" y="2538856"/>
                        </a:lnTo>
                        <a:lnTo>
                          <a:pt x="19903" y="2310256"/>
                        </a:lnTo>
                        <a:lnTo>
                          <a:pt x="0" y="0"/>
                        </a:lnTo>
                        <a:lnTo>
                          <a:pt x="328113" y="31124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80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7" name="Oval 6"/>
                <p:cNvSpPr/>
                <p:nvPr/>
              </p:nvSpPr>
              <p:spPr>
                <a:xfrm>
                  <a:off x="3970871" y="4492077"/>
                  <a:ext cx="437242" cy="437242"/>
                </a:xfrm>
                <a:prstGeom prst="ellipse">
                  <a:avLst/>
                </a:prstGeom>
                <a:solidFill>
                  <a:srgbClr val="F9F3B8"/>
                </a:solidFill>
                <a:ln w="28575">
                  <a:solidFill>
                    <a:srgbClr val="0DB2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8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3</a:t>
                  </a:r>
                </a:p>
              </p:txBody>
            </p:sp>
            <p:sp>
              <p:nvSpPr>
                <p:cNvPr id="8" name="Oval 7"/>
                <p:cNvSpPr/>
                <p:nvPr/>
              </p:nvSpPr>
              <p:spPr>
                <a:xfrm rot="294861">
                  <a:off x="7352258" y="6266491"/>
                  <a:ext cx="437242" cy="437242"/>
                </a:xfrm>
                <a:prstGeom prst="ellipse">
                  <a:avLst/>
                </a:prstGeom>
                <a:solidFill>
                  <a:srgbClr val="F9F3B8"/>
                </a:solidFill>
                <a:ln w="28575">
                  <a:solidFill>
                    <a:srgbClr val="0DB2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8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4</a:t>
                  </a:r>
                </a:p>
              </p:txBody>
            </p:sp>
          </p:grpSp>
          <p:sp>
            <p:nvSpPr>
              <p:cNvPr id="11" name="Freeform 10"/>
              <p:cNvSpPr/>
              <p:nvPr/>
            </p:nvSpPr>
            <p:spPr>
              <a:xfrm>
                <a:off x="2257425" y="1619250"/>
                <a:ext cx="7448550" cy="1981200"/>
              </a:xfrm>
              <a:custGeom>
                <a:avLst/>
                <a:gdLst>
                  <a:gd name="connsiteX0" fmla="*/ 0 w 7419975"/>
                  <a:gd name="connsiteY0" fmla="*/ 285750 h 1981200"/>
                  <a:gd name="connsiteX1" fmla="*/ 3838575 w 7419975"/>
                  <a:gd name="connsiteY1" fmla="*/ 133350 h 1981200"/>
                  <a:gd name="connsiteX2" fmla="*/ 3933825 w 7419975"/>
                  <a:gd name="connsiteY2" fmla="*/ 342900 h 1981200"/>
                  <a:gd name="connsiteX3" fmla="*/ 3981450 w 7419975"/>
                  <a:gd name="connsiteY3" fmla="*/ 1809750 h 1981200"/>
                  <a:gd name="connsiteX4" fmla="*/ 7419975 w 7419975"/>
                  <a:gd name="connsiteY4" fmla="*/ 1981200 h 1981200"/>
                  <a:gd name="connsiteX5" fmla="*/ 7267575 w 7419975"/>
                  <a:gd name="connsiteY5" fmla="*/ 19050 h 1981200"/>
                  <a:gd name="connsiteX6" fmla="*/ 361950 w 7419975"/>
                  <a:gd name="connsiteY6" fmla="*/ 0 h 1981200"/>
                  <a:gd name="connsiteX7" fmla="*/ 0 w 7419975"/>
                  <a:gd name="connsiteY7" fmla="*/ 285750 h 1981200"/>
                  <a:gd name="connsiteX0" fmla="*/ 0 w 7419975"/>
                  <a:gd name="connsiteY0" fmla="*/ 285750 h 1981200"/>
                  <a:gd name="connsiteX1" fmla="*/ 3838575 w 7419975"/>
                  <a:gd name="connsiteY1" fmla="*/ 133350 h 1981200"/>
                  <a:gd name="connsiteX2" fmla="*/ 3933825 w 7419975"/>
                  <a:gd name="connsiteY2" fmla="*/ 342900 h 1981200"/>
                  <a:gd name="connsiteX3" fmla="*/ 3981450 w 7419975"/>
                  <a:gd name="connsiteY3" fmla="*/ 1809750 h 1981200"/>
                  <a:gd name="connsiteX4" fmla="*/ 7419975 w 7419975"/>
                  <a:gd name="connsiteY4" fmla="*/ 1981200 h 1981200"/>
                  <a:gd name="connsiteX5" fmla="*/ 7258050 w 7419975"/>
                  <a:gd name="connsiteY5" fmla="*/ 9525 h 1981200"/>
                  <a:gd name="connsiteX6" fmla="*/ 361950 w 7419975"/>
                  <a:gd name="connsiteY6" fmla="*/ 0 h 1981200"/>
                  <a:gd name="connsiteX7" fmla="*/ 0 w 7419975"/>
                  <a:gd name="connsiteY7" fmla="*/ 285750 h 1981200"/>
                  <a:gd name="connsiteX0" fmla="*/ 0 w 7419975"/>
                  <a:gd name="connsiteY0" fmla="*/ 285750 h 1981200"/>
                  <a:gd name="connsiteX1" fmla="*/ 3790950 w 7419975"/>
                  <a:gd name="connsiteY1" fmla="*/ 136525 h 1981200"/>
                  <a:gd name="connsiteX2" fmla="*/ 3933825 w 7419975"/>
                  <a:gd name="connsiteY2" fmla="*/ 342900 h 1981200"/>
                  <a:gd name="connsiteX3" fmla="*/ 3981450 w 7419975"/>
                  <a:gd name="connsiteY3" fmla="*/ 1809750 h 1981200"/>
                  <a:gd name="connsiteX4" fmla="*/ 7419975 w 7419975"/>
                  <a:gd name="connsiteY4" fmla="*/ 1981200 h 1981200"/>
                  <a:gd name="connsiteX5" fmla="*/ 7258050 w 7419975"/>
                  <a:gd name="connsiteY5" fmla="*/ 9525 h 1981200"/>
                  <a:gd name="connsiteX6" fmla="*/ 361950 w 7419975"/>
                  <a:gd name="connsiteY6" fmla="*/ 0 h 1981200"/>
                  <a:gd name="connsiteX7" fmla="*/ 0 w 7419975"/>
                  <a:gd name="connsiteY7" fmla="*/ 285750 h 1981200"/>
                  <a:gd name="connsiteX0" fmla="*/ 0 w 7419975"/>
                  <a:gd name="connsiteY0" fmla="*/ 285750 h 1981200"/>
                  <a:gd name="connsiteX1" fmla="*/ 3790950 w 7419975"/>
                  <a:gd name="connsiteY1" fmla="*/ 136525 h 1981200"/>
                  <a:gd name="connsiteX2" fmla="*/ 3933825 w 7419975"/>
                  <a:gd name="connsiteY2" fmla="*/ 342900 h 1981200"/>
                  <a:gd name="connsiteX3" fmla="*/ 3981450 w 7419975"/>
                  <a:gd name="connsiteY3" fmla="*/ 1809750 h 1981200"/>
                  <a:gd name="connsiteX4" fmla="*/ 7419975 w 7419975"/>
                  <a:gd name="connsiteY4" fmla="*/ 1981200 h 1981200"/>
                  <a:gd name="connsiteX5" fmla="*/ 7258050 w 7419975"/>
                  <a:gd name="connsiteY5" fmla="*/ 9525 h 1981200"/>
                  <a:gd name="connsiteX6" fmla="*/ 361950 w 7419975"/>
                  <a:gd name="connsiteY6" fmla="*/ 0 h 1981200"/>
                  <a:gd name="connsiteX7" fmla="*/ 0 w 7419975"/>
                  <a:gd name="connsiteY7" fmla="*/ 285750 h 1981200"/>
                  <a:gd name="connsiteX0" fmla="*/ 0 w 7419975"/>
                  <a:gd name="connsiteY0" fmla="*/ 285750 h 1981200"/>
                  <a:gd name="connsiteX1" fmla="*/ 3787775 w 7419975"/>
                  <a:gd name="connsiteY1" fmla="*/ 149225 h 1981200"/>
                  <a:gd name="connsiteX2" fmla="*/ 3933825 w 7419975"/>
                  <a:gd name="connsiteY2" fmla="*/ 342900 h 1981200"/>
                  <a:gd name="connsiteX3" fmla="*/ 3981450 w 7419975"/>
                  <a:gd name="connsiteY3" fmla="*/ 1809750 h 1981200"/>
                  <a:gd name="connsiteX4" fmla="*/ 7419975 w 7419975"/>
                  <a:gd name="connsiteY4" fmla="*/ 1981200 h 1981200"/>
                  <a:gd name="connsiteX5" fmla="*/ 7258050 w 7419975"/>
                  <a:gd name="connsiteY5" fmla="*/ 9525 h 1981200"/>
                  <a:gd name="connsiteX6" fmla="*/ 361950 w 7419975"/>
                  <a:gd name="connsiteY6" fmla="*/ 0 h 1981200"/>
                  <a:gd name="connsiteX7" fmla="*/ 0 w 7419975"/>
                  <a:gd name="connsiteY7" fmla="*/ 285750 h 1981200"/>
                  <a:gd name="connsiteX0" fmla="*/ 0 w 7419975"/>
                  <a:gd name="connsiteY0" fmla="*/ 285750 h 1981200"/>
                  <a:gd name="connsiteX1" fmla="*/ 3787775 w 7419975"/>
                  <a:gd name="connsiteY1" fmla="*/ 149225 h 1981200"/>
                  <a:gd name="connsiteX2" fmla="*/ 3933825 w 7419975"/>
                  <a:gd name="connsiteY2" fmla="*/ 342900 h 1981200"/>
                  <a:gd name="connsiteX3" fmla="*/ 3981450 w 7419975"/>
                  <a:gd name="connsiteY3" fmla="*/ 1809750 h 1981200"/>
                  <a:gd name="connsiteX4" fmla="*/ 7419975 w 7419975"/>
                  <a:gd name="connsiteY4" fmla="*/ 1981200 h 1981200"/>
                  <a:gd name="connsiteX5" fmla="*/ 7258050 w 7419975"/>
                  <a:gd name="connsiteY5" fmla="*/ 9525 h 1981200"/>
                  <a:gd name="connsiteX6" fmla="*/ 361950 w 7419975"/>
                  <a:gd name="connsiteY6" fmla="*/ 0 h 1981200"/>
                  <a:gd name="connsiteX7" fmla="*/ 0 w 7419975"/>
                  <a:gd name="connsiteY7" fmla="*/ 285750 h 1981200"/>
                  <a:gd name="connsiteX0" fmla="*/ 0 w 7419975"/>
                  <a:gd name="connsiteY0" fmla="*/ 285750 h 1981200"/>
                  <a:gd name="connsiteX1" fmla="*/ 3787775 w 7419975"/>
                  <a:gd name="connsiteY1" fmla="*/ 149225 h 1981200"/>
                  <a:gd name="connsiteX2" fmla="*/ 3933825 w 7419975"/>
                  <a:gd name="connsiteY2" fmla="*/ 342900 h 1981200"/>
                  <a:gd name="connsiteX3" fmla="*/ 3981450 w 7419975"/>
                  <a:gd name="connsiteY3" fmla="*/ 1809750 h 1981200"/>
                  <a:gd name="connsiteX4" fmla="*/ 7419975 w 7419975"/>
                  <a:gd name="connsiteY4" fmla="*/ 1981200 h 1981200"/>
                  <a:gd name="connsiteX5" fmla="*/ 7258050 w 7419975"/>
                  <a:gd name="connsiteY5" fmla="*/ 9525 h 1981200"/>
                  <a:gd name="connsiteX6" fmla="*/ 361950 w 7419975"/>
                  <a:gd name="connsiteY6" fmla="*/ 0 h 1981200"/>
                  <a:gd name="connsiteX7" fmla="*/ 0 w 7419975"/>
                  <a:gd name="connsiteY7" fmla="*/ 285750 h 1981200"/>
                  <a:gd name="connsiteX0" fmla="*/ 0 w 7448550"/>
                  <a:gd name="connsiteY0" fmla="*/ 314325 h 1981200"/>
                  <a:gd name="connsiteX1" fmla="*/ 3816350 w 7448550"/>
                  <a:gd name="connsiteY1" fmla="*/ 149225 h 1981200"/>
                  <a:gd name="connsiteX2" fmla="*/ 3962400 w 7448550"/>
                  <a:gd name="connsiteY2" fmla="*/ 342900 h 1981200"/>
                  <a:gd name="connsiteX3" fmla="*/ 4010025 w 7448550"/>
                  <a:gd name="connsiteY3" fmla="*/ 1809750 h 1981200"/>
                  <a:gd name="connsiteX4" fmla="*/ 7448550 w 7448550"/>
                  <a:gd name="connsiteY4" fmla="*/ 1981200 h 1981200"/>
                  <a:gd name="connsiteX5" fmla="*/ 7286625 w 7448550"/>
                  <a:gd name="connsiteY5" fmla="*/ 9525 h 1981200"/>
                  <a:gd name="connsiteX6" fmla="*/ 390525 w 7448550"/>
                  <a:gd name="connsiteY6" fmla="*/ 0 h 1981200"/>
                  <a:gd name="connsiteX7" fmla="*/ 0 w 7448550"/>
                  <a:gd name="connsiteY7" fmla="*/ 314325 h 1981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448550" h="1981200">
                    <a:moveTo>
                      <a:pt x="0" y="314325"/>
                    </a:moveTo>
                    <a:cubicBezTo>
                      <a:pt x="1262592" y="268817"/>
                      <a:pt x="2550583" y="169333"/>
                      <a:pt x="3816350" y="149225"/>
                    </a:cubicBezTo>
                    <a:cubicBezTo>
                      <a:pt x="3946525" y="218017"/>
                      <a:pt x="3914775" y="274108"/>
                      <a:pt x="3962400" y="342900"/>
                    </a:cubicBezTo>
                    <a:lnTo>
                      <a:pt x="4010025" y="1809750"/>
                    </a:lnTo>
                    <a:lnTo>
                      <a:pt x="7448550" y="1981200"/>
                    </a:lnTo>
                    <a:lnTo>
                      <a:pt x="7286625" y="9525"/>
                    </a:lnTo>
                    <a:lnTo>
                      <a:pt x="390525" y="0"/>
                    </a:lnTo>
                    <a:lnTo>
                      <a:pt x="0" y="31432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3" name="Rectangle 12"/>
            <p:cNvSpPr/>
            <p:nvPr/>
          </p:nvSpPr>
          <p:spPr>
            <a:xfrm rot="21438570">
              <a:off x="2114277" y="1981749"/>
              <a:ext cx="248194" cy="29913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6538232" y="1467682"/>
            <a:ext cx="563009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2800" b="1" dirty="0">
                <a:solidFill>
                  <a:srgbClr val="F8A5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 PHỤC MÙA THU</a:t>
            </a:r>
          </a:p>
          <a:p>
            <a:pPr marL="285750" indent="-285750">
              <a:lnSpc>
                <a:spcPts val="4000"/>
              </a:lnSpc>
              <a:buFontTx/>
              <a:buChar char="-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Quần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áo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ts val="4000"/>
              </a:lnSpc>
              <a:buFontTx/>
              <a:buChar char="-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mặc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kèm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áo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khoác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0" y="4573295"/>
            <a:ext cx="5995850" cy="1584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 PHỤC MÙA ĐÔNG</a:t>
            </a:r>
          </a:p>
          <a:p>
            <a:pPr marL="285750" indent="-285750">
              <a:lnSpc>
                <a:spcPts val="4000"/>
              </a:lnSpc>
              <a:buFontTx/>
              <a:buChar char="-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Áo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khoác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dày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áo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len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quần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len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,..</a:t>
            </a:r>
          </a:p>
          <a:p>
            <a:pPr marL="285750" indent="-285750">
              <a:lnSpc>
                <a:spcPts val="4000"/>
              </a:lnSpc>
              <a:buFontTx/>
              <a:buChar char="-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Mũ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khăn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găng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,…</a:t>
            </a:r>
          </a:p>
        </p:txBody>
      </p:sp>
    </p:spTree>
    <p:extLst>
      <p:ext uri="{BB962C8B-B14F-4D97-AF65-F5344CB8AC3E}">
        <p14:creationId xmlns:p14="http://schemas.microsoft.com/office/powerpoint/2010/main" val="2876540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 build="p"/>
      <p:bldP spid="17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20210409092016_wm_shs-tu-nhien-va-xa-hoi-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1" t="10285" r="12650" b="46343"/>
          <a:stretch/>
        </p:blipFill>
        <p:spPr bwMode="auto">
          <a:xfrm>
            <a:off x="3406281" y="1"/>
            <a:ext cx="87857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2228387"/>
            <a:ext cx="3958130" cy="1584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lựa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phục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3735977" y="94114"/>
            <a:ext cx="3810577" cy="85679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phong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phanh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đủ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ấm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8158591" y="94114"/>
            <a:ext cx="3810576" cy="85679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mùa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519451" y="4671152"/>
            <a:ext cx="2155058" cy="1664334"/>
          </a:xfrm>
          <a:prstGeom prst="roundRect">
            <a:avLst>
              <a:gd name="adj" fmla="val 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mùa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mưa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8158591" y="5523149"/>
            <a:ext cx="3926913" cy="85679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áo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nắng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774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animBg="1"/>
      <p:bldP spid="7" grpId="0" animBg="1"/>
      <p:bldP spid="8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88239" y="51558"/>
            <a:ext cx="7270032" cy="1083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Mùa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quần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áo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1266" name="Picture 2" descr="Scarf free vector download (88 Free vector) for commercial use. format: ai,  eps, cdr, svg vector illustration graphic art desig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62"/>
          <a:stretch/>
        </p:blipFill>
        <p:spPr bwMode="auto">
          <a:xfrm>
            <a:off x="5474230" y="5112756"/>
            <a:ext cx="1611640" cy="135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ute winter sweater icon cartoon style Royalty Free Vecto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81" t="11753" r="4847" b="20864"/>
          <a:stretch/>
        </p:blipFill>
        <p:spPr bwMode="auto">
          <a:xfrm flipH="1">
            <a:off x="4665044" y="1589654"/>
            <a:ext cx="2693590" cy="2293455"/>
          </a:xfrm>
          <a:prstGeom prst="snip2SameRect">
            <a:avLst>
              <a:gd name="adj1" fmla="val 47446"/>
              <a:gd name="adj2" fmla="val 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Cartoon - pink hoodie sweatshirt Royalty Free Vector Image"/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76" t="4448" r="15517" b="10391"/>
          <a:stretch/>
        </p:blipFill>
        <p:spPr bwMode="auto">
          <a:xfrm flipH="1">
            <a:off x="2870033" y="1501655"/>
            <a:ext cx="1895742" cy="2469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Jacket Cartoon HD Stock Images | Shutterstock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95" t="5414" r="15496" b="11637"/>
          <a:stretch/>
        </p:blipFill>
        <p:spPr bwMode="auto">
          <a:xfrm>
            <a:off x="256618" y="1599120"/>
            <a:ext cx="2443517" cy="3332068"/>
          </a:xfrm>
          <a:prstGeom prst="snip2SameRect">
            <a:avLst>
              <a:gd name="adj1" fmla="val 29000"/>
              <a:gd name="adj2" fmla="val 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6" name="Picture 12" descr="Free Ear Warmer PSD and vectors | AI, SVG, EPS or PSD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0320" y="3712689"/>
            <a:ext cx="1448578" cy="1448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8" name="Picture 14" descr="Cartoon blue pants on clothes hanger fashion Vector Image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1019" b="79537" l="37700" r="62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076" t="21135" r="37359" b="19032"/>
          <a:stretch/>
        </p:blipFill>
        <p:spPr bwMode="auto">
          <a:xfrm flipH="1">
            <a:off x="3140661" y="3618708"/>
            <a:ext cx="1354485" cy="3294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0" name="Picture 16" descr="Cartoon sport style blue socks Royalty Free Vector Image"/>
          <p:cNvPicPr>
            <a:picLocks noChangeAspect="1" noChangeArrowheads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84" r="2227" b="17024"/>
          <a:stretch/>
        </p:blipFill>
        <p:spPr bwMode="auto">
          <a:xfrm flipH="1">
            <a:off x="1797935" y="5639747"/>
            <a:ext cx="1104796" cy="899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2" name="Picture 18" descr="Winter shoes icon cartoon style Royalty Free Vector Image"/>
          <p:cNvPicPr>
            <a:picLocks noChangeAspect="1" noChangeArrowheads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7" t="16740" r="15853" b="25340"/>
          <a:stretch/>
        </p:blipFill>
        <p:spPr bwMode="auto">
          <a:xfrm>
            <a:off x="296662" y="5189500"/>
            <a:ext cx="1382308" cy="1292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How to Draw a Beanie - Really Easy Drawing Tutorial"/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23800" y="5112756"/>
            <a:ext cx="1108782" cy="1105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6" name="Picture 22" descr="Winter gloves and knitted woolen mittens for Vector Image"/>
          <p:cNvPicPr>
            <a:picLocks noChangeAspect="1" noChangeArrowheads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67" t="12068" r="11633" b="20525"/>
          <a:stretch/>
        </p:blipFill>
        <p:spPr bwMode="auto">
          <a:xfrm rot="10422424">
            <a:off x="4728873" y="4185735"/>
            <a:ext cx="933144" cy="908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8" name="Picture 24" descr="Free Vector | Cartoon happy kids playing in park winter. big isolated  illustration vector with white light color.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4724" y="1730191"/>
            <a:ext cx="3843547" cy="3069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7423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11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5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11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25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11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75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75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11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11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14864" y="1495425"/>
            <a:ext cx="12206864" cy="5362576"/>
            <a:chOff x="-14864" y="1495425"/>
            <a:chExt cx="12206864" cy="5362576"/>
          </a:xfrm>
        </p:grpSpPr>
        <p:grpSp>
          <p:nvGrpSpPr>
            <p:cNvPr id="9" name="Group 8"/>
            <p:cNvGrpSpPr/>
            <p:nvPr/>
          </p:nvGrpSpPr>
          <p:grpSpPr>
            <a:xfrm>
              <a:off x="-14864" y="1495425"/>
              <a:ext cx="12206864" cy="5362576"/>
              <a:chOff x="-14864" y="1495425"/>
              <a:chExt cx="12206864" cy="5362576"/>
            </a:xfrm>
          </p:grpSpPr>
          <p:pic>
            <p:nvPicPr>
              <p:cNvPr id="12290" name="Picture 2" descr="20210409092016_wm_shs-tu-nhien-va-xa-hoi-2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0645"/>
              <a:stretch/>
            </p:blipFill>
            <p:spPr bwMode="auto">
              <a:xfrm>
                <a:off x="-14864" y="1651819"/>
                <a:ext cx="12206864" cy="520618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Rectangle 7"/>
              <p:cNvSpPr/>
              <p:nvPr/>
            </p:nvSpPr>
            <p:spPr>
              <a:xfrm>
                <a:off x="6648450" y="1495425"/>
                <a:ext cx="561975" cy="2476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" name="Rectangle 1"/>
            <p:cNvSpPr/>
            <p:nvPr/>
          </p:nvSpPr>
          <p:spPr>
            <a:xfrm rot="269140">
              <a:off x="10202092" y="5695406"/>
              <a:ext cx="1738512" cy="600892"/>
            </a:xfrm>
            <a:prstGeom prst="rect">
              <a:avLst/>
            </a:prstGeom>
            <a:solidFill>
              <a:srgbClr val="FDD7CF"/>
            </a:solidFill>
            <a:ln>
              <a:solidFill>
                <a:srgbClr val="FDD7C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 rot="327229">
              <a:off x="10317372" y="5104079"/>
              <a:ext cx="1738512" cy="60089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0" y="0"/>
            <a:ext cx="9452472" cy="2428449"/>
            <a:chOff x="0" y="0"/>
            <a:chExt cx="6819900" cy="2428449"/>
          </a:xfrm>
        </p:grpSpPr>
        <p:pic>
          <p:nvPicPr>
            <p:cNvPr id="5" name="Picture 4" descr="Screen Clipping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06" b="2944"/>
            <a:stretch/>
          </p:blipFill>
          <p:spPr>
            <a:xfrm>
              <a:off x="0" y="0"/>
              <a:ext cx="6819900" cy="2381250"/>
            </a:xfrm>
            <a:prstGeom prst="roundRect">
              <a:avLst>
                <a:gd name="adj" fmla="val 50000"/>
              </a:avLst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1504950" y="838200"/>
              <a:ext cx="4857750" cy="9048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547812" y="571209"/>
              <a:ext cx="4772025" cy="18572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3500"/>
                </a:lnSpc>
              </a:pP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Mỗi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mùa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đặc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khác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nhau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Cần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lựa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chọn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trang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phục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theo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mùa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để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cơ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khỏe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mạnh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40645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19747" y="300446"/>
            <a:ext cx="68145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mùa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63088" y="2407756"/>
            <a:ext cx="5504362" cy="4281828"/>
            <a:chOff x="763088" y="2001359"/>
            <a:chExt cx="5504362" cy="4281828"/>
          </a:xfrm>
        </p:grpSpPr>
        <p:pic>
          <p:nvPicPr>
            <p:cNvPr id="1026" name="Picture 2" descr="20210409092016_wm_shs-tu-nhien-va-xa-hoi-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17" t="40210" r="49128" b="40337"/>
            <a:stretch/>
          </p:blipFill>
          <p:spPr bwMode="auto">
            <a:xfrm>
              <a:off x="763088" y="2001359"/>
              <a:ext cx="5504362" cy="4145261"/>
            </a:xfrm>
            <a:prstGeom prst="roundRect">
              <a:avLst>
                <a:gd name="adj" fmla="val 8060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Oval 3"/>
            <p:cNvSpPr/>
            <p:nvPr/>
          </p:nvSpPr>
          <p:spPr>
            <a:xfrm>
              <a:off x="3366630" y="5820767"/>
              <a:ext cx="462420" cy="462420"/>
            </a:xfrm>
            <a:prstGeom prst="ellipse">
              <a:avLst/>
            </a:prstGeom>
            <a:solidFill>
              <a:srgbClr val="F9F3B8"/>
            </a:solidFill>
            <a:ln w="28575">
              <a:solidFill>
                <a:srgbClr val="0DB2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pic>
        <p:nvPicPr>
          <p:cNvPr id="1028" name="Picture 4" descr="Cartoon Flower Vector Art, Icons, and Graphics for Free Downloa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615" y="1968042"/>
            <a:ext cx="1384730" cy="1384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254772" y="2704533"/>
            <a:ext cx="29944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Muôn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đua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nở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0" name="Picture 6" descr="Premium Vector | Cartoon funny butterfly flying on white background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9" b="99042" l="3994" r="92332">
                        <a14:foregroundMark x1="83866" y1="10383" x2="69649" y2="52556"/>
                        <a14:foregroundMark x1="24601" y1="5591" x2="57827" y2="48722"/>
                        <a14:foregroundMark x1="79233" y1="17732" x2="71086" y2="23642"/>
                        <a14:foregroundMark x1="24920" y1="7987" x2="26837" y2="20607"/>
                        <a14:foregroundMark x1="31949" y1="37220" x2="38019" y2="492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2288" y="3352772"/>
            <a:ext cx="1426482" cy="1426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8167625" y="4066261"/>
            <a:ext cx="37068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Ong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bướm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rộn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ràng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254772" y="5302970"/>
            <a:ext cx="3241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ấm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áp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3829050" y="2886700"/>
            <a:ext cx="1613807" cy="1309941"/>
          </a:xfrm>
          <a:prstGeom prst="ellipse">
            <a:avLst/>
          </a:prstGeom>
          <a:noFill/>
          <a:ln>
            <a:solidFill>
              <a:srgbClr val="FF6969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2382292" y="3817439"/>
            <a:ext cx="1613807" cy="1309941"/>
          </a:xfrm>
          <a:prstGeom prst="ellipse">
            <a:avLst/>
          </a:prstGeom>
          <a:noFill/>
          <a:ln>
            <a:solidFill>
              <a:srgbClr val="FF6969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73092" y="1752033"/>
            <a:ext cx="26494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5D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MÙA XUÂN</a:t>
            </a:r>
          </a:p>
        </p:txBody>
      </p:sp>
    </p:spTree>
    <p:extLst>
      <p:ext uri="{BB962C8B-B14F-4D97-AF65-F5344CB8AC3E}">
        <p14:creationId xmlns:p14="http://schemas.microsoft.com/office/powerpoint/2010/main" val="2399248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8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8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9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508 -0.05625 L -0.00508 -0.05601 C -0.00912 -0.05694 -0.01315 -0.05717 -0.01706 -0.05833 C -0.02045 -0.05926 -0.02227 -0.0625 -0.02539 -0.06481 C -0.02696 -0.06574 -0.02852 -0.06597 -0.03021 -0.06689 C -0.03138 -0.06736 -0.03255 -0.06828 -0.03373 -0.06898 C -0.0349 -0.07037 -0.03594 -0.07222 -0.03724 -0.07314 C -0.04336 -0.07754 -0.04753 -0.07777 -0.05391 -0.07939 C -0.05521 -0.0787 -0.05638 -0.07847 -0.05755 -0.07731 C -0.06446 -0.07129 -0.05769 -0.07453 -0.06472 -0.07106 C -0.06628 -0.07013 -0.06784 -0.06967 -0.0694 -0.06898 C -0.07071 -0.06828 -0.07175 -0.06736 -0.07305 -0.06689 C -0.07461 -0.06597 -0.07617 -0.06551 -0.07774 -0.06481 C -0.08295 -0.06203 -0.08529 -0.06064 -0.08972 -0.05625 C -0.09271 -0.05301 -0.0944 -0.05046 -0.09688 -0.0456 C -0.09818 -0.04305 -0.09896 -0.03958 -0.10039 -0.03726 C -0.10144 -0.03541 -0.10274 -0.03449 -0.10391 -0.03287 C -0.10547 -0.025 -0.10469 -0.02754 -0.10755 -0.02037 C -0.10873 -0.01736 -0.10964 -0.01412 -0.11107 -0.0118 C -0.11719 -0.00231 -0.11732 -0.00532 -0.12305 0.00093 C -0.12552 0.00348 -0.12774 0.00649 -0.13021 0.00926 C -0.13138 0.01065 -0.13229 0.01297 -0.13373 0.01366 L -0.14323 0.01783 C -0.14766 0.01713 -0.15196 0.0169 -0.15638 0.01574 C -0.15755 0.01528 -0.15873 0.01412 -0.1599 0.01366 C -0.16146 0.01274 -0.16315 0.0125 -0.16472 0.01158 C -0.16797 0.00949 -0.17084 0.00672 -0.17422 0.0051 C -0.17995 0.00255 -0.18477 0.00209 -0.19089 0.00093 L -0.21589 -0.00324 C -0.2194 -0.00254 -0.22305 -0.00231 -0.22657 -0.00115 C -0.22826 -0.00069 -0.22982 0.00024 -0.23138 0.00093 C -0.23373 0.00162 -0.23607 0.00232 -0.23854 0.00301 C -0.24115 0.00764 -0.24232 0.01065 -0.24571 0.01366 C -0.24675 0.01459 -0.24805 0.01505 -0.24922 0.01574 C -0.25144 0.01852 -0.25938 0.0294 -0.26107 0.03056 L -0.26472 0.03264 C -0.26589 0.03403 -0.26693 0.03612 -0.26823 0.03681 C -0.27019 0.03774 -0.28894 0.04098 -0.28972 0.04121 C -0.29961 0.04028 -0.30964 0.04167 -0.31953 0.03889 C -0.32227 0.0382 -0.32383 0.03172 -0.32657 0.03056 C -0.32826 0.02987 -0.32982 0.0294 -0.33138 0.02848 C -0.33347 0.02709 -0.33529 0.025 -0.33737 0.02408 C -0.34089 0.02292 -0.34453 0.02269 -0.34805 0.02199 C -0.35157 0.02269 -0.35521 0.02315 -0.35873 0.02408 C -0.36042 0.02454 -0.36198 0.0257 -0.36354 0.02639 C -0.36901 0.02848 -0.36914 0.02801 -0.37422 0.03056 C -0.38125 0.03403 -0.37487 0.03172 -0.3849 0.03889 C -0.38646 0.04005 -0.38815 0.04028 -0.38972 0.04121 C -0.39649 0.04028 -0.40326 0.04028 -0.4099 0.03889 C -0.41407 0.0382 -0.41459 0.03426 -0.41823 0.03056 C -0.42123 0.02755 -0.42331 0.02848 -0.42657 0.02848 L -0.42657 0.02871 " pathEditMode="relative" rAng="0" ptsTypes="AAAAAAAAAAAAAAAAAAAAAAAAAAAAAAAAAAAAAAAAAAAAAAAAAAAA">
                                          <p:cBhvr>
                                            <p:cTn id="27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1081" y="370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8" grpId="0"/>
          <p:bldP spid="10" grpId="0"/>
          <p:bldP spid="11" grpId="0"/>
          <p:bldP spid="6" grpId="0" animBg="1"/>
          <p:bldP spid="17" grpId="0" animBg="1"/>
          <p:bldP spid="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508 -0.05625 L -0.00508 -0.05601 C -0.00912 -0.05694 -0.01315 -0.05717 -0.01706 -0.05833 C -0.02045 -0.05926 -0.02227 -0.0625 -0.02539 -0.06481 C -0.02696 -0.06574 -0.02852 -0.06597 -0.03021 -0.06689 C -0.03138 -0.06736 -0.03255 -0.06828 -0.03373 -0.06898 C -0.0349 -0.07037 -0.03594 -0.07222 -0.03724 -0.07314 C -0.04336 -0.07754 -0.04753 -0.07777 -0.05391 -0.07939 C -0.05521 -0.0787 -0.05638 -0.07847 -0.05755 -0.07731 C -0.06446 -0.07129 -0.05769 -0.07453 -0.06472 -0.07106 C -0.06628 -0.07013 -0.06784 -0.06967 -0.0694 -0.06898 C -0.07071 -0.06828 -0.07175 -0.06736 -0.07305 -0.06689 C -0.07461 -0.06597 -0.07617 -0.06551 -0.07774 -0.06481 C -0.08295 -0.06203 -0.08529 -0.06064 -0.08972 -0.05625 C -0.09271 -0.05301 -0.0944 -0.05046 -0.09688 -0.0456 C -0.09818 -0.04305 -0.09896 -0.03958 -0.10039 -0.03726 C -0.10144 -0.03541 -0.10274 -0.03449 -0.10391 -0.03287 C -0.10547 -0.025 -0.10469 -0.02754 -0.10755 -0.02037 C -0.10873 -0.01736 -0.10964 -0.01412 -0.11107 -0.0118 C -0.11719 -0.00231 -0.11732 -0.00532 -0.12305 0.00093 C -0.12552 0.00348 -0.12774 0.00649 -0.13021 0.00926 C -0.13138 0.01065 -0.13229 0.01297 -0.13373 0.01366 L -0.14323 0.01783 C -0.14766 0.01713 -0.15196 0.0169 -0.15638 0.01574 C -0.15755 0.01528 -0.15873 0.01412 -0.1599 0.01366 C -0.16146 0.01274 -0.16315 0.0125 -0.16472 0.01158 C -0.16797 0.00949 -0.17084 0.00672 -0.17422 0.0051 C -0.17995 0.00255 -0.18477 0.00209 -0.19089 0.00093 L -0.21589 -0.00324 C -0.2194 -0.00254 -0.22305 -0.00231 -0.22657 -0.00115 C -0.22826 -0.00069 -0.22982 0.00024 -0.23138 0.00093 C -0.23373 0.00162 -0.23607 0.00232 -0.23854 0.00301 C -0.24115 0.00764 -0.24232 0.01065 -0.24571 0.01366 C -0.24675 0.01459 -0.24805 0.01505 -0.24922 0.01574 C -0.25144 0.01852 -0.25938 0.0294 -0.26107 0.03056 L -0.26472 0.03264 C -0.26589 0.03403 -0.26693 0.03612 -0.26823 0.03681 C -0.27019 0.03774 -0.28894 0.04098 -0.28972 0.04121 C -0.29961 0.04028 -0.30964 0.04167 -0.31953 0.03889 C -0.32227 0.0382 -0.32383 0.03172 -0.32657 0.03056 C -0.32826 0.02987 -0.32982 0.0294 -0.33138 0.02848 C -0.33347 0.02709 -0.33529 0.025 -0.33737 0.02408 C -0.34089 0.02292 -0.34453 0.02269 -0.34805 0.02199 C -0.35157 0.02269 -0.35521 0.02315 -0.35873 0.02408 C -0.36042 0.02454 -0.36198 0.0257 -0.36354 0.02639 C -0.36901 0.02848 -0.36914 0.02801 -0.37422 0.03056 C -0.38125 0.03403 -0.37487 0.03172 -0.3849 0.03889 C -0.38646 0.04005 -0.38815 0.04028 -0.38972 0.04121 C -0.39649 0.04028 -0.40326 0.04028 -0.4099 0.03889 C -0.41407 0.0382 -0.41459 0.03426 -0.41823 0.03056 C -0.42123 0.02755 -0.42331 0.02848 -0.42657 0.02848 L -0.42657 0.02871 " pathEditMode="relative" rAng="0" ptsTypes="AAAAAAAAAAAAAAAAAAAAAAAAAAAAAAAAAAAAAAAAAAAAAAAAAAAA">
                                          <p:cBhvr>
                                            <p:cTn id="27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1081" y="370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8" grpId="0"/>
          <p:bldP spid="10" grpId="0"/>
          <p:bldP spid="11" grpId="0"/>
          <p:bldP spid="6" grpId="0" animBg="1"/>
          <p:bldP spid="17" grpId="0" animBg="1"/>
          <p:bldP spid="7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19747" y="300446"/>
            <a:ext cx="68889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mùa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63088" y="2407756"/>
            <a:ext cx="5504362" cy="4296342"/>
            <a:chOff x="763088" y="2001359"/>
            <a:chExt cx="5504362" cy="4296342"/>
          </a:xfrm>
        </p:grpSpPr>
        <p:pic>
          <p:nvPicPr>
            <p:cNvPr id="1026" name="Picture 2" descr="20210409092016_wm_shs-tu-nhien-va-xa-hoi-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144" t="46545" r="10601" b="34002"/>
            <a:stretch/>
          </p:blipFill>
          <p:spPr bwMode="auto">
            <a:xfrm>
              <a:off x="763088" y="2001359"/>
              <a:ext cx="5504362" cy="4145261"/>
            </a:xfrm>
            <a:prstGeom prst="roundRect">
              <a:avLst>
                <a:gd name="adj" fmla="val 8060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Oval 3"/>
            <p:cNvSpPr/>
            <p:nvPr/>
          </p:nvSpPr>
          <p:spPr>
            <a:xfrm>
              <a:off x="3047316" y="5835281"/>
              <a:ext cx="462420" cy="462420"/>
            </a:xfrm>
            <a:prstGeom prst="ellipse">
              <a:avLst/>
            </a:prstGeom>
            <a:solidFill>
              <a:srgbClr val="F9F3B8"/>
            </a:solidFill>
            <a:ln w="28575">
              <a:solidFill>
                <a:srgbClr val="0DB2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5" name="Rectangle 4"/>
          <p:cNvSpPr/>
          <p:nvPr/>
        </p:nvSpPr>
        <p:spPr>
          <a:xfrm>
            <a:off x="6614431" y="3790244"/>
            <a:ext cx="2689226" cy="32346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73092" y="1752033"/>
            <a:ext cx="26494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MÙA HÈ</a:t>
            </a:r>
          </a:p>
        </p:txBody>
      </p:sp>
      <p:pic>
        <p:nvPicPr>
          <p:cNvPr id="2050" name="Picture 2" descr="Summer beach cartoon Royalty Free Vector Image"/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5" t="8887" r="2887" b="18213"/>
          <a:stretch/>
        </p:blipFill>
        <p:spPr bwMode="auto">
          <a:xfrm>
            <a:off x="6610727" y="2621313"/>
            <a:ext cx="2297219" cy="1633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9130937" y="3540034"/>
            <a:ext cx="21423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Bãi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887889" y="4505187"/>
            <a:ext cx="53041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nóng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nực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7736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20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9" grpId="0"/>
          <p:bldP spid="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20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9" grpId="0"/>
          <p:bldP spid="18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19747" y="300446"/>
            <a:ext cx="712290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mùa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63088" y="2407756"/>
            <a:ext cx="5504362" cy="4270216"/>
            <a:chOff x="763088" y="2001359"/>
            <a:chExt cx="5504362" cy="4270216"/>
          </a:xfrm>
        </p:grpSpPr>
        <p:pic>
          <p:nvPicPr>
            <p:cNvPr id="1026" name="Picture 2" descr="20210409092016_wm_shs-tu-nhien-va-xa-hoi-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13" t="64844" r="49432" b="15703"/>
            <a:stretch/>
          </p:blipFill>
          <p:spPr bwMode="auto">
            <a:xfrm>
              <a:off x="763088" y="2001359"/>
              <a:ext cx="5504362" cy="4145261"/>
            </a:xfrm>
            <a:prstGeom prst="roundRect">
              <a:avLst>
                <a:gd name="adj" fmla="val 8060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Oval 3"/>
            <p:cNvSpPr/>
            <p:nvPr/>
          </p:nvSpPr>
          <p:spPr>
            <a:xfrm>
              <a:off x="3400012" y="5809155"/>
              <a:ext cx="462420" cy="462420"/>
            </a:xfrm>
            <a:prstGeom prst="ellipse">
              <a:avLst/>
            </a:prstGeom>
            <a:solidFill>
              <a:srgbClr val="F9F3B8"/>
            </a:solidFill>
            <a:ln w="28575">
              <a:solidFill>
                <a:srgbClr val="0DB2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5" name="Rectangle 4"/>
          <p:cNvSpPr/>
          <p:nvPr/>
        </p:nvSpPr>
        <p:spPr>
          <a:xfrm>
            <a:off x="6614431" y="3790244"/>
            <a:ext cx="2689226" cy="32346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73092" y="1752033"/>
            <a:ext cx="26494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MÙA THU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130937" y="3540034"/>
            <a:ext cx="21423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rơi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887889" y="4505187"/>
            <a:ext cx="53041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se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lạnh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2473732" y="3825415"/>
            <a:ext cx="2320337" cy="1634859"/>
          </a:xfrm>
          <a:prstGeom prst="ellipse">
            <a:avLst/>
          </a:prstGeom>
          <a:noFill/>
          <a:ln>
            <a:solidFill>
              <a:schemeClr val="accent4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Autumn Vector Graphics Cartoon Illustration Leaf, PNG, 2001x1797px, Autumn, Autumn  Leaf Color, Cartoon, Drawing, Food Download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831" y="2848193"/>
            <a:ext cx="1706724" cy="1531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3356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8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307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7" grpId="0"/>
          <p:bldP spid="9" grpId="0"/>
          <p:bldP spid="18" grpId="0"/>
          <p:bldP spid="1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307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7" grpId="0"/>
          <p:bldP spid="9" grpId="0"/>
          <p:bldP spid="18" grpId="0"/>
          <p:bldP spid="11" grpId="0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19748" y="300446"/>
            <a:ext cx="64791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mùa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63088" y="2407756"/>
            <a:ext cx="5504362" cy="4270216"/>
            <a:chOff x="763088" y="2001359"/>
            <a:chExt cx="5504362" cy="4270216"/>
          </a:xfrm>
        </p:grpSpPr>
        <p:pic>
          <p:nvPicPr>
            <p:cNvPr id="1026" name="Picture 2" descr="20210409092016_wm_shs-tu-nhien-va-xa-hoi-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329" t="71326" r="10416" b="9221"/>
            <a:stretch/>
          </p:blipFill>
          <p:spPr bwMode="auto">
            <a:xfrm>
              <a:off x="763088" y="2001359"/>
              <a:ext cx="5504362" cy="4145261"/>
            </a:xfrm>
            <a:prstGeom prst="roundRect">
              <a:avLst>
                <a:gd name="adj" fmla="val 8060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Oval 3"/>
            <p:cNvSpPr/>
            <p:nvPr/>
          </p:nvSpPr>
          <p:spPr>
            <a:xfrm>
              <a:off x="3008125" y="5809155"/>
              <a:ext cx="462420" cy="462420"/>
            </a:xfrm>
            <a:prstGeom prst="ellipse">
              <a:avLst/>
            </a:prstGeom>
            <a:solidFill>
              <a:srgbClr val="F9F3B8"/>
            </a:solidFill>
            <a:ln w="28575">
              <a:solidFill>
                <a:srgbClr val="0DB2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2273092" y="1752033"/>
            <a:ext cx="26494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MÙA ĐÔNG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415315" y="2981846"/>
            <a:ext cx="648788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             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lạnh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Núi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băng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tuyết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531819" y="4942182"/>
            <a:ext cx="5304111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lạnh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trơ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trụi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Vector Cartoon Hand Drawn Snowflake Icon Comic Style Snow Flake ⬇ Vector  Image by © sanek13744 | Vector Stock 222442248"/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824" b="77882" l="13000" r="85750">
                        <a14:foregroundMark x1="41500" y1="20000" x2="41500" y2="20000"/>
                        <a14:foregroundMark x1="20000" y1="56941" x2="20000" y2="56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29" t="14589" r="10771" b="17176"/>
          <a:stretch/>
        </p:blipFill>
        <p:spPr bwMode="auto">
          <a:xfrm>
            <a:off x="6267450" y="2654784"/>
            <a:ext cx="1898976" cy="1710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3418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8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40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7" grpId="0"/>
          <p:bldP spid="9" grpId="0"/>
          <p:bldP spid="18" grpId="0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40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7" grpId="0"/>
          <p:bldP spid="9" grpId="0"/>
          <p:bldP spid="18" grpId="0" build="p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86376" y="532673"/>
            <a:ext cx="75561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gợi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6617185"/>
              </p:ext>
            </p:extLst>
          </p:nvPr>
        </p:nvGraphicFramePr>
        <p:xfrm>
          <a:off x="232229" y="1692120"/>
          <a:ext cx="6181435" cy="33733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313556">
                  <a:extLst>
                    <a:ext uri="{9D8B030D-6E8A-4147-A177-3AD203B41FA5}">
                      <a16:colId xmlns:a16="http://schemas.microsoft.com/office/drawing/2014/main" val="3189826449"/>
                    </a:ext>
                  </a:extLst>
                </a:gridCol>
                <a:gridCol w="4867879">
                  <a:extLst>
                    <a:ext uri="{9D8B030D-6E8A-4147-A177-3AD203B41FA5}">
                      <a16:colId xmlns:a16="http://schemas.microsoft.com/office/drawing/2014/main" val="2481372178"/>
                    </a:ext>
                  </a:extLst>
                </a:gridCol>
              </a:tblGrid>
              <a:tr h="67467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Mùa</a:t>
                      </a:r>
                      <a:endParaRPr lang="en-US" sz="2800" dirty="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Đặc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điểm</a:t>
                      </a:r>
                      <a:endParaRPr lang="en-US" sz="2800" dirty="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2601535"/>
                  </a:ext>
                </a:extLst>
              </a:tr>
              <a:tr h="67467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Xuân</a:t>
                      </a:r>
                      <a:endParaRPr lang="en-US" sz="2800" dirty="0"/>
                    </a:p>
                  </a:txBody>
                  <a:tcPr anchor="ctr">
                    <a:solidFill>
                      <a:srgbClr val="ABE1F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8679029"/>
                  </a:ext>
                </a:extLst>
              </a:tr>
              <a:tr h="67467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Hạ</a:t>
                      </a:r>
                      <a:endParaRPr lang="en-US" sz="2800" dirty="0"/>
                    </a:p>
                  </a:txBody>
                  <a:tcPr anchor="ctr">
                    <a:solidFill>
                      <a:srgbClr val="ABE1F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9369509"/>
                  </a:ext>
                </a:extLst>
              </a:tr>
              <a:tr h="67467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Thu</a:t>
                      </a:r>
                    </a:p>
                  </a:txBody>
                  <a:tcPr anchor="ctr">
                    <a:solidFill>
                      <a:srgbClr val="ABE1F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8067859"/>
                  </a:ext>
                </a:extLst>
              </a:tr>
              <a:tr h="67467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Đông</a:t>
                      </a:r>
                      <a:r>
                        <a:rPr lang="en-US" sz="2800" baseline="0" dirty="0"/>
                        <a:t> </a:t>
                      </a:r>
                      <a:endParaRPr lang="en-US" sz="2800" dirty="0"/>
                    </a:p>
                  </a:txBody>
                  <a:tcPr anchor="ctr">
                    <a:solidFill>
                      <a:srgbClr val="ABE1F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8386292"/>
                  </a:ext>
                </a:extLst>
              </a:tr>
            </a:tbl>
          </a:graphicData>
        </a:graphic>
      </p:graphicFrame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879" y="1414378"/>
            <a:ext cx="5575136" cy="34894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70153" y="2452912"/>
            <a:ext cx="1223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Ấm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áp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70153" y="3102677"/>
            <a:ext cx="17652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Nóng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nực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70153" y="3822468"/>
            <a:ext cx="13837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Mát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mẻ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70153" y="4467719"/>
            <a:ext cx="12634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Giá rét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7026818" y="1327292"/>
            <a:ext cx="2102668" cy="3663647"/>
          </a:xfrm>
          <a:prstGeom prst="roundRect">
            <a:avLst/>
          </a:prstGeom>
          <a:noFill/>
          <a:ln w="76200" cmpd="dbl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endParaRPr lang="en-US" sz="28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8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8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8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8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8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8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9479732" y="1327292"/>
            <a:ext cx="2509068" cy="3663647"/>
          </a:xfrm>
          <a:prstGeom prst="roundRect">
            <a:avLst/>
          </a:prstGeom>
          <a:noFill/>
          <a:ln w="76200" cmpd="dbl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Thiên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endParaRPr lang="en-US" sz="28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8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8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8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8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8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8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8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34264" y="2452912"/>
            <a:ext cx="22204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đua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nở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27750" y="3089139"/>
            <a:ext cx="23214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147453" y="3807234"/>
            <a:ext cx="21435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rụng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12108" y="4447431"/>
            <a:ext cx="24769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trơ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trụi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4676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  <p:bldP spid="8" grpId="0"/>
      <p:bldP spid="9" grpId="0" animBg="1"/>
      <p:bldP spid="10" grpId="0" animBg="1"/>
      <p:bldP spid="11" grpId="0"/>
      <p:bldP spid="12" grpId="0"/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99289" y="474616"/>
            <a:ext cx="11692711" cy="1083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mùa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mưa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mùa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khô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566338" y="1711620"/>
            <a:ext cx="9195753" cy="3468964"/>
            <a:chOff x="1094376" y="1900306"/>
            <a:chExt cx="9195753" cy="3468964"/>
          </a:xfrm>
        </p:grpSpPr>
        <p:pic>
          <p:nvPicPr>
            <p:cNvPr id="5122" name="Picture 2" descr="20210409092016_wm_shs-tu-nhien-va-xa-hoi-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43" t="47619" r="49837" b="33810"/>
            <a:stretch/>
          </p:blipFill>
          <p:spPr bwMode="auto">
            <a:xfrm>
              <a:off x="1094376" y="1900306"/>
              <a:ext cx="4377511" cy="3295810"/>
            </a:xfrm>
            <a:prstGeom prst="roundRect">
              <a:avLst>
                <a:gd name="adj" fmla="val 8975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Oval 3"/>
            <p:cNvSpPr/>
            <p:nvPr/>
          </p:nvSpPr>
          <p:spPr>
            <a:xfrm>
              <a:off x="3656916" y="4906850"/>
              <a:ext cx="462420" cy="462420"/>
            </a:xfrm>
            <a:prstGeom prst="ellipse">
              <a:avLst/>
            </a:prstGeom>
            <a:solidFill>
              <a:srgbClr val="F9F3B8"/>
            </a:solidFill>
            <a:ln w="28575">
              <a:solidFill>
                <a:srgbClr val="0DB2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  <p:pic>
          <p:nvPicPr>
            <p:cNvPr id="5" name="Picture 2" descr="20210409092016_wm_shs-tu-nhien-va-xa-hoi-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063" t="47538" r="9317" b="33891"/>
            <a:stretch/>
          </p:blipFill>
          <p:spPr bwMode="auto">
            <a:xfrm>
              <a:off x="5912618" y="1900306"/>
              <a:ext cx="4377511" cy="3295810"/>
            </a:xfrm>
            <a:prstGeom prst="roundRect">
              <a:avLst>
                <a:gd name="adj" fmla="val 8975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Oval 5"/>
            <p:cNvSpPr/>
            <p:nvPr/>
          </p:nvSpPr>
          <p:spPr>
            <a:xfrm>
              <a:off x="7870163" y="4906850"/>
              <a:ext cx="462420" cy="462420"/>
            </a:xfrm>
            <a:prstGeom prst="ellipse">
              <a:avLst/>
            </a:prstGeom>
            <a:solidFill>
              <a:srgbClr val="F9F3B8"/>
            </a:solidFill>
            <a:ln w="28575">
              <a:solidFill>
                <a:srgbClr val="0DB2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41590" y="2477749"/>
            <a:ext cx="13247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n>
                  <a:solidFill>
                    <a:schemeClr val="accent1"/>
                  </a:solidFill>
                </a:ln>
                <a:solidFill>
                  <a:srgbClr val="84A8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MÙA MƯA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762091" y="2477749"/>
            <a:ext cx="13247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F8A5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MÙA KHÔ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30301" y="5087450"/>
            <a:ext cx="4027366" cy="1071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4000"/>
              </a:lnSpc>
              <a:buFontTx/>
              <a:buChar char="-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Mưa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nặng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hạt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mau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ts val="4000"/>
              </a:lnSpc>
              <a:buFontTx/>
              <a:buChar char="-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cối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84580" y="5087450"/>
            <a:ext cx="4027366" cy="1071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4000"/>
              </a:lnSpc>
              <a:buFontTx/>
              <a:buChar char="-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khô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nứt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nẻ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ts val="4000"/>
              </a:lnSpc>
              <a:buFontTx/>
              <a:buChar char="-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cối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úa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vàng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3658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9" grpId="0"/>
      <p:bldP spid="7" grpId="0" build="p"/>
      <p:bldP spid="11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852" y="2922514"/>
            <a:ext cx="11296053" cy="39354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68225" y="138097"/>
            <a:ext cx="7220993" cy="1071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mùa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  <a:p>
            <a:pPr marL="457200" indent="-457200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Nêu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mùa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4AC155-3FC5-41E8-A5AC-166C178FCE1A}"/>
              </a:ext>
            </a:extLst>
          </p:cNvPr>
          <p:cNvSpPr txBox="1"/>
          <p:nvPr/>
        </p:nvSpPr>
        <p:spPr>
          <a:xfrm>
            <a:off x="756491" y="1373692"/>
            <a:ext cx="1143550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Khí hậu Tây Nguyên có hai mùa rõ rệt. Đặc điểm của từng mùa là:</a:t>
            </a:r>
            <a:endParaRPr lang="en-US" sz="2800" b="0" i="0">
              <a:solidFill>
                <a:srgbClr val="444444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vi-VN" sz="2800" b="0" i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Mùa mưa: thường có những ngày mưa kéo dài liên mi</a:t>
            </a:r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ê</a:t>
            </a:r>
            <a:r>
              <a:rPr lang="vi-VN" sz="2800" b="0" i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800" b="0" i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2800" b="0" i="0">
              <a:solidFill>
                <a:srgbClr val="0070C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vi-VN" sz="2800" b="0" i="0"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Mùa khô: Vào mùa khô, trời nắng gay gắt, đất khô, vụn bở.</a:t>
            </a:r>
          </a:p>
        </p:txBody>
      </p:sp>
    </p:spTree>
    <p:extLst>
      <p:ext uri="{BB962C8B-B14F-4D97-AF65-F5344CB8AC3E}">
        <p14:creationId xmlns:p14="http://schemas.microsoft.com/office/powerpoint/2010/main" val="3850352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031DB88-739E-4E9A-A262-2D1AB20E4C08}"/>
              </a:ext>
            </a:extLst>
          </p:cNvPr>
          <p:cNvGrpSpPr/>
          <p:nvPr/>
        </p:nvGrpSpPr>
        <p:grpSpPr>
          <a:xfrm>
            <a:off x="180973" y="1259838"/>
            <a:ext cx="3964299" cy="1323439"/>
            <a:chOff x="563030" y="1233713"/>
            <a:chExt cx="3025821" cy="1323439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BD0E70A-8797-4EC0-A063-A969933EA27F}"/>
                </a:ext>
              </a:extLst>
            </p:cNvPr>
            <p:cNvSpPr txBox="1"/>
            <p:nvPr/>
          </p:nvSpPr>
          <p:spPr>
            <a:xfrm>
              <a:off x="682171" y="1233713"/>
              <a:ext cx="288341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8000" dirty="0">
                  <a:solidFill>
                    <a:schemeClr val="bg1"/>
                  </a:solidFill>
                  <a:latin typeface="+mj-lt"/>
                </a:rPr>
                <a:t>BÀI </a:t>
              </a:r>
              <a:r>
                <a:rPr lang="en-US" sz="8000" dirty="0">
                  <a:solidFill>
                    <a:schemeClr val="bg1"/>
                  </a:solidFill>
                  <a:latin typeface="+mj-lt"/>
                </a:rPr>
                <a:t>28</a:t>
              </a:r>
              <a:endParaRPr lang="vi-VN" sz="80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48E550E-F029-49AB-B7D1-9442994113AD}"/>
                </a:ext>
              </a:extLst>
            </p:cNvPr>
            <p:cNvSpPr txBox="1"/>
            <p:nvPr/>
          </p:nvSpPr>
          <p:spPr>
            <a:xfrm>
              <a:off x="563030" y="1233713"/>
              <a:ext cx="302582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8000" dirty="0">
                  <a:solidFill>
                    <a:srgbClr val="FF6969"/>
                  </a:solidFill>
                  <a:latin typeface="+mj-lt"/>
                </a:rPr>
                <a:t>BÀI </a:t>
              </a:r>
              <a:r>
                <a:rPr lang="en-US" sz="8000" dirty="0">
                  <a:solidFill>
                    <a:srgbClr val="FF6969"/>
                  </a:solidFill>
                  <a:latin typeface="+mj-lt"/>
                </a:rPr>
                <a:t>28</a:t>
              </a:r>
              <a:endParaRPr lang="vi-VN" sz="8000" dirty="0">
                <a:solidFill>
                  <a:srgbClr val="FF6969"/>
                </a:solidFill>
                <a:latin typeface="+mj-lt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C99738E0-B68F-4582-998E-0E46AE3F974C}"/>
              </a:ext>
            </a:extLst>
          </p:cNvPr>
          <p:cNvSpPr txBox="1"/>
          <p:nvPr/>
        </p:nvSpPr>
        <p:spPr>
          <a:xfrm>
            <a:off x="-36732" y="4274724"/>
            <a:ext cx="83030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n>
                  <a:solidFill>
                    <a:srgbClr val="FA2C42"/>
                  </a:solidFill>
                </a:ln>
                <a:solidFill>
                  <a:srgbClr val="FF6969"/>
                </a:solidFill>
                <a:latin typeface="+mj-lt"/>
              </a:rPr>
              <a:t>CÁC MÙA </a:t>
            </a:r>
            <a:r>
              <a:rPr lang="en-US" sz="6000">
                <a:ln>
                  <a:solidFill>
                    <a:srgbClr val="FA2C42"/>
                  </a:solidFill>
                </a:ln>
                <a:solidFill>
                  <a:srgbClr val="FF6969"/>
                </a:solidFill>
                <a:latin typeface="+mj-lt"/>
              </a:rPr>
              <a:t>TRONG NĂM</a:t>
            </a:r>
          </a:p>
          <a:p>
            <a:r>
              <a:rPr lang="en-US" sz="6000">
                <a:ln>
                  <a:solidFill>
                    <a:srgbClr val="FA2C42"/>
                  </a:solidFill>
                </a:ln>
                <a:solidFill>
                  <a:srgbClr val="FF6969"/>
                </a:solidFill>
                <a:latin typeface="+mj-lt"/>
              </a:rPr>
              <a:t>(tiết 2)</a:t>
            </a:r>
            <a:endParaRPr lang="vi-VN" sz="6000" dirty="0">
              <a:ln>
                <a:solidFill>
                  <a:srgbClr val="FA2C42"/>
                </a:solidFill>
              </a:ln>
              <a:solidFill>
                <a:srgbClr val="FF6969"/>
              </a:solidFill>
              <a:latin typeface="+mj-lt"/>
            </a:endParaRPr>
          </a:p>
        </p:txBody>
      </p:sp>
      <p:pic>
        <p:nvPicPr>
          <p:cNvPr id="5122" name="Picture 2" descr="Children&amp;#39;s Health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9060" y="15553325"/>
            <a:ext cx="4816208" cy="34001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99738E0-B68F-4582-998E-0E46AE3F974C}"/>
              </a:ext>
            </a:extLst>
          </p:cNvPr>
          <p:cNvSpPr txBox="1"/>
          <p:nvPr/>
        </p:nvSpPr>
        <p:spPr>
          <a:xfrm>
            <a:off x="5664558" y="103703"/>
            <a:ext cx="68643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n>
                  <a:solidFill>
                    <a:schemeClr val="accent4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+mj-lt"/>
              </a:rPr>
              <a:t>CHỦ ĐỀ 6: </a:t>
            </a:r>
          </a:p>
          <a:p>
            <a:r>
              <a:rPr lang="en-US" sz="4800" dirty="0">
                <a:ln>
                  <a:solidFill>
                    <a:schemeClr val="accent4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+mj-lt"/>
              </a:rPr>
              <a:t>TRÁI ĐẤT VÀ BẦU TRỜI</a:t>
            </a:r>
            <a:endParaRPr lang="vi-VN" sz="4800" dirty="0">
              <a:ln>
                <a:solidFill>
                  <a:schemeClr val="accent4"/>
                </a:solidFill>
              </a:ln>
              <a:solidFill>
                <a:schemeClr val="accent4">
                  <a:lumMod val="40000"/>
                  <a:lumOff val="60000"/>
                </a:schemeClr>
              </a:solidFill>
              <a:latin typeface="+mj-lt"/>
            </a:endParaRPr>
          </a:p>
        </p:txBody>
      </p:sp>
      <p:pic>
        <p:nvPicPr>
          <p:cNvPr id="1030" name="Picture 6" descr="Premium Vector | Cute astronaut floating in space, cartoon characte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578" b="86102" l="26997" r="72684">
                        <a14:foregroundMark x1="61182" y1="20128" x2="51118" y2="51438"/>
                        <a14:foregroundMark x1="41693" y1="20607" x2="48243" y2="51438"/>
                        <a14:foregroundMark x1="51118" y1="22684" x2="52396" y2="54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966" t="13090" r="25933" b="13300"/>
          <a:stretch/>
        </p:blipFill>
        <p:spPr bwMode="auto">
          <a:xfrm rot="488473">
            <a:off x="10686410" y="3811452"/>
            <a:ext cx="957630" cy="149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awaii planet earth stars cartoon night sky Vector Imag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" t="322" r="909" b="10517"/>
          <a:stretch/>
        </p:blipFill>
        <p:spPr bwMode="auto">
          <a:xfrm>
            <a:off x="7289313" y="2037806"/>
            <a:ext cx="3089846" cy="3030586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36" name="Picture 12" descr="Planet Planet Hand Hand Painted Hand Painted Planet, Galaxy Clipart, Milky  Way, Galaxy Planet PNG and Vector with Transparent Background for Free  Download | Galaxy planets, Milky way, Planet vector"/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344" b="90000" l="4688" r="97188">
                        <a14:foregroundMark x1="54688" y1="52344" x2="54688" y2="52344"/>
                        <a14:foregroundMark x1="70625" y1="62969" x2="70625" y2="62969"/>
                        <a14:foregroundMark x1="79063" y1="38906" x2="79063" y2="38906"/>
                        <a14:foregroundMark x1="84688" y1="27656" x2="84688" y2="27656"/>
                        <a14:foregroundMark x1="94375" y1="29219" x2="94375" y2="29219"/>
                        <a14:foregroundMark x1="10938" y1="53594" x2="10938" y2="53594"/>
                        <a14:foregroundMark x1="5938" y1="65781" x2="5938" y2="65781"/>
                        <a14:foregroundMark x1="18750" y1="63906" x2="18750" y2="63906"/>
                        <a14:foregroundMark x1="21250" y1="77031" x2="21250" y2="77031"/>
                        <a14:foregroundMark x1="25625" y1="74531" x2="25625" y2="74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768" y="2037806"/>
            <a:ext cx="1741488" cy="1741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73255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UTM Cookies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553</TotalTime>
  <Words>542</Words>
  <Application>Microsoft Office PowerPoint</Application>
  <PresentationFormat>Widescreen</PresentationFormat>
  <Paragraphs>103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UTM Avo</vt:lpstr>
      <vt:lpstr>UTM Cookies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MY PC</cp:lastModifiedBy>
  <cp:revision>74</cp:revision>
  <dcterms:created xsi:type="dcterms:W3CDTF">2021-06-02T02:35:09Z</dcterms:created>
  <dcterms:modified xsi:type="dcterms:W3CDTF">2025-04-07T06:16:13Z</dcterms:modified>
</cp:coreProperties>
</file>