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4"/>
  </p:notesMasterIdLst>
  <p:sldIdLst>
    <p:sldId id="301" r:id="rId2"/>
    <p:sldId id="326" r:id="rId3"/>
    <p:sldId id="302" r:id="rId4"/>
    <p:sldId id="303" r:id="rId5"/>
    <p:sldId id="317" r:id="rId6"/>
    <p:sldId id="319" r:id="rId7"/>
    <p:sldId id="304" r:id="rId8"/>
    <p:sldId id="315" r:id="rId9"/>
    <p:sldId id="316" r:id="rId10"/>
    <p:sldId id="309" r:id="rId11"/>
    <p:sldId id="310" r:id="rId12"/>
    <p:sldId id="323" r:id="rId13"/>
  </p:sldIdLst>
  <p:sldSz cx="9144000" cy="5143500" type="screen16x9"/>
  <p:notesSz cx="6858000" cy="9144000"/>
  <p:embeddedFontLst>
    <p:embeddedFont>
      <p:font typeface="Baloo 2" panose="020B0604020202020204" charset="-93"/>
      <p:regular r:id="rId15"/>
      <p:bold r:id="rId16"/>
    </p:embeddedFont>
    <p:embeddedFont>
      <p:font typeface="Pangolin" panose="020B0604020202020204" charset="-93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6"/>
    <a:srgbClr val="FFFFFF"/>
    <a:srgbClr val="E2D0E6"/>
    <a:srgbClr val="AC98C9"/>
    <a:srgbClr val="A165AB"/>
    <a:srgbClr val="FEEAB6"/>
    <a:srgbClr val="62BB47"/>
    <a:srgbClr val="00A651"/>
    <a:srgbClr val="1A8C54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15"/>
  </p:normalViewPr>
  <p:slideViewPr>
    <p:cSldViewPr snapToGrid="0">
      <p:cViewPr varScale="1">
        <p:scale>
          <a:sx n="99" d="100"/>
          <a:sy n="99" d="100"/>
        </p:scale>
        <p:origin x="1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-  </a:t>
          </a:r>
          <a:r>
            <a:rPr lang="en-US" b="0" dirty="0" err="1">
              <a:solidFill>
                <a:srgbClr val="002060"/>
              </a:solidFill>
            </a:rPr>
            <a:t>Biết</a:t>
          </a:r>
          <a:r>
            <a:rPr lang="en-US" b="0" dirty="0">
              <a:solidFill>
                <a:srgbClr val="002060"/>
              </a:solidFill>
            </a:rPr>
            <a:t> chia </a:t>
          </a:r>
          <a:r>
            <a:rPr lang="en-US" b="0" dirty="0" err="1">
              <a:solidFill>
                <a:srgbClr val="002060"/>
              </a:solidFill>
            </a:rPr>
            <a:t>sẻ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với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người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có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hoàn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cảnh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khó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khăn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trong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cuộc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sống</a:t>
          </a:r>
          <a:r>
            <a:rPr lang="en-US" b="0" dirty="0">
              <a:solidFill>
                <a:srgbClr val="002060"/>
              </a:solidFill>
            </a:rPr>
            <a:t>.</a:t>
          </a: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- </a:t>
          </a:r>
          <a:r>
            <a:rPr lang="en-US" dirty="0" err="1">
              <a:solidFill>
                <a:srgbClr val="002060"/>
              </a:solidFill>
            </a:rPr>
            <a:t>Tham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gia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hoạt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động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trong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cộng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đồng</a:t>
          </a:r>
          <a:r>
            <a:rPr lang="en-US" dirty="0">
              <a:solidFill>
                <a:srgbClr val="002060"/>
              </a:solidFill>
            </a:rPr>
            <a:t> “</a:t>
          </a:r>
          <a:r>
            <a:rPr lang="en-US" dirty="0" err="1">
              <a:solidFill>
                <a:srgbClr val="002060"/>
              </a:solidFill>
            </a:rPr>
            <a:t>Tôi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luôn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bên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bạn</a:t>
          </a:r>
          <a:r>
            <a:rPr lang="en-US" dirty="0">
              <a:solidFill>
                <a:srgbClr val="002060"/>
              </a:solidFill>
            </a:rPr>
            <a:t>”.</a:t>
          </a: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</dgm:pt>
  </dgm:ptLst>
  <dgm:cxnLst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F025A4EC-B86D-4B0E-A089-5C45688EF073}" type="presOf" srcId="{40F9C008-9470-48C2-B032-A41D7A37442C}" destId="{040AE694-09E9-496B-BA93-60165F01C756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  <dgm:cxn modelId="{9799595D-11C8-4AA2-97A7-85151319047F}" type="presParOf" srcId="{CF80C5D7-DD22-40D2-B92A-0091EC17E2FF}" destId="{118D6900-0DA9-4BD2-B34B-F54BA07BD761}" srcOrd="1" destOrd="0" presId="urn:microsoft.com/office/officeart/2005/8/layout/vList3"/>
    <dgm:cxn modelId="{328C1F85-6768-4DBA-8852-5C427FDB5959}" type="presParOf" srcId="{CF80C5D7-DD22-40D2-B92A-0091EC17E2FF}" destId="{9F2F09F7-D30F-43FC-BBDA-D069B6730033}" srcOrd="2" destOrd="0" presId="urn:microsoft.com/office/officeart/2005/8/layout/vList3"/>
    <dgm:cxn modelId="{1E86EA98-1CB6-409B-A7B4-943E2EDB865A}" type="presParOf" srcId="{9F2F09F7-D30F-43FC-BBDA-D069B6730033}" destId="{2ED1387E-645B-4ED5-9FA4-AAED3F205197}" srcOrd="0" destOrd="0" presId="urn:microsoft.com/office/officeart/2005/8/layout/vList3"/>
    <dgm:cxn modelId="{B576BC00-7830-402D-9CA5-F6BCE8D167CE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1823614" y="31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002060"/>
              </a:solidFill>
            </a:rPr>
            <a:t>-  </a:t>
          </a:r>
          <a:r>
            <a:rPr lang="en-US" sz="2700" b="0" kern="1200" dirty="0" err="1">
              <a:solidFill>
                <a:srgbClr val="002060"/>
              </a:solidFill>
            </a:rPr>
            <a:t>Biết</a:t>
          </a:r>
          <a:r>
            <a:rPr lang="en-US" sz="2700" b="0" kern="1200" dirty="0">
              <a:solidFill>
                <a:srgbClr val="002060"/>
              </a:solidFill>
            </a:rPr>
            <a:t> chia </a:t>
          </a:r>
          <a:r>
            <a:rPr lang="en-US" sz="2700" b="0" kern="1200" dirty="0" err="1">
              <a:solidFill>
                <a:srgbClr val="002060"/>
              </a:solidFill>
            </a:rPr>
            <a:t>sẻ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với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người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có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hoàn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cảnh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khó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khăn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trong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cuộc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sống</a:t>
          </a:r>
          <a:r>
            <a:rPr lang="en-US" sz="2700" b="0" kern="1200" dirty="0">
              <a:solidFill>
                <a:srgbClr val="002060"/>
              </a:solidFill>
            </a:rPr>
            <a:t>.</a:t>
          </a:r>
        </a:p>
      </dsp:txBody>
      <dsp:txXfrm rot="10800000">
        <a:off x="2112244" y="317"/>
        <a:ext cx="5805485" cy="1154520"/>
      </dsp:txXfrm>
    </dsp:sp>
    <dsp:sp modelId="{3669AA09-1798-499F-92B9-4E613B49C579}">
      <dsp:nvSpPr>
        <dsp:cNvPr id="0" name=""/>
        <dsp:cNvSpPr/>
      </dsp:nvSpPr>
      <dsp:spPr>
        <a:xfrm>
          <a:off x="1090493" y="0"/>
          <a:ext cx="1154520" cy="115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AE694-09E9-496B-BA93-60165F01C756}">
      <dsp:nvSpPr>
        <dsp:cNvPr id="0" name=""/>
        <dsp:cNvSpPr/>
      </dsp:nvSpPr>
      <dsp:spPr>
        <a:xfrm rot="10800000">
          <a:off x="1823614" y="144346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002060"/>
              </a:solidFill>
            </a:rPr>
            <a:t>- </a:t>
          </a:r>
          <a:r>
            <a:rPr lang="en-US" sz="2700" kern="1200" dirty="0" err="1">
              <a:solidFill>
                <a:srgbClr val="002060"/>
              </a:solidFill>
            </a:rPr>
            <a:t>Tham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gia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hoạt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động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trong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cộng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đồng</a:t>
          </a:r>
          <a:r>
            <a:rPr lang="en-US" sz="2700" kern="1200" dirty="0">
              <a:solidFill>
                <a:srgbClr val="002060"/>
              </a:solidFill>
            </a:rPr>
            <a:t> “</a:t>
          </a:r>
          <a:r>
            <a:rPr lang="en-US" sz="2700" kern="1200" dirty="0" err="1">
              <a:solidFill>
                <a:srgbClr val="002060"/>
              </a:solidFill>
            </a:rPr>
            <a:t>Tôi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luôn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bên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bạn</a:t>
          </a:r>
          <a:r>
            <a:rPr lang="en-US" sz="2700" kern="1200" dirty="0">
              <a:solidFill>
                <a:srgbClr val="002060"/>
              </a:solidFill>
            </a:rPr>
            <a:t>”.</a:t>
          </a:r>
        </a:p>
      </dsp:txBody>
      <dsp:txXfrm rot="10800000">
        <a:off x="2112244" y="1443467"/>
        <a:ext cx="5805485" cy="1154520"/>
      </dsp:txXfrm>
    </dsp:sp>
    <dsp:sp modelId="{2ED1387E-645B-4ED5-9FA4-AAED3F205197}">
      <dsp:nvSpPr>
        <dsp:cNvPr id="0" name=""/>
        <dsp:cNvSpPr/>
      </dsp:nvSpPr>
      <dsp:spPr>
        <a:xfrm>
          <a:off x="1246353" y="1443467"/>
          <a:ext cx="1154520" cy="1154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9803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39" y="2459341"/>
            <a:ext cx="4167822" cy="1426500"/>
          </a:xfrm>
        </p:spPr>
        <p:txBody>
          <a:bodyPr/>
          <a:lstStyle/>
          <a:p>
            <a:r>
              <a:rPr lang="en-US" dirty="0"/>
              <a:t>          </a:t>
            </a:r>
            <a:r>
              <a:rPr lang="en-US" dirty="0" err="1"/>
              <a:t>Bài</a:t>
            </a:r>
            <a:r>
              <a:rPr lang="en-US" dirty="0"/>
              <a:t> 26: </a:t>
            </a:r>
            <a:br>
              <a:rPr lang="en-US" dirty="0"/>
            </a:b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812" y="3975631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 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6436" y="4935682"/>
            <a:ext cx="1766455" cy="20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Thực hiện công việc theo sự phân công của tổ.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Smiling kids holding hands together, Friendship Day Greeting Wish, Cartoon  happy team, love, cartoon Character, child png | PNGWing">
            <a:extLst>
              <a:ext uri="{FF2B5EF4-FFF2-40B4-BE49-F238E27FC236}">
                <a16:creationId xmlns:a16="http://schemas.microsoft.com/office/drawing/2014/main" id="{05797212-C599-9A49-975C-31F594A2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" b="95818" l="2609" r="99457">
                        <a14:foregroundMark x1="6957" y1="39068" x2="6957" y2="39068"/>
                        <a14:foregroundMark x1="2717" y1="41577" x2="2717" y2="41577"/>
                        <a14:foregroundMark x1="25761" y1="45998" x2="25761" y2="45998"/>
                        <a14:foregroundMark x1="27174" y1="44205" x2="27174" y2="48865"/>
                        <a14:foregroundMark x1="49239" y1="29391" x2="51630" y2="31780"/>
                        <a14:foregroundMark x1="51413" y1="4182" x2="42935" y2="4659"/>
                        <a14:foregroundMark x1="42935" y1="4659" x2="41522" y2="5615"/>
                        <a14:foregroundMark x1="51196" y1="478" x2="51196" y2="478"/>
                        <a14:foregroundMark x1="90435" y1="38232" x2="99130" y2="38471"/>
                        <a14:foregroundMark x1="99130" y1="38471" x2="99565" y2="38232"/>
                        <a14:foregroundMark x1="71413" y1="44922" x2="72283" y2="45161"/>
                        <a14:foregroundMark x1="72283" y1="44922" x2="72283" y2="41577"/>
                        <a14:foregroundMark x1="69457" y1="77539" x2="67174" y2="68100"/>
                        <a14:foregroundMark x1="67174" y1="68100" x2="64565" y2="67742"/>
                        <a14:foregroundMark x1="66196" y1="88053" x2="69239" y2="93548"/>
                        <a14:foregroundMark x1="37717" y1="94624" x2="25109" y2="95818"/>
                        <a14:foregroundMark x1="39891" y1="73955" x2="36304" y2="74194"/>
                        <a14:foregroundMark x1="53261" y1="37754" x2="51848" y2="37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11" y="1697451"/>
            <a:ext cx="3375259" cy="30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C0FAA5-22AF-3540-A539-537045E05499}"/>
              </a:ext>
            </a:extLst>
          </p:cNvPr>
          <p:cNvGrpSpPr/>
          <p:nvPr/>
        </p:nvGrpSpPr>
        <p:grpSpPr>
          <a:xfrm>
            <a:off x="5337810" y="1659300"/>
            <a:ext cx="3520259" cy="2731025"/>
            <a:chOff x="5246370" y="1510710"/>
            <a:chExt cx="3520259" cy="27310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35EB67-DBFB-AF4F-A25E-1FE955C1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1160" y="1910695"/>
              <a:ext cx="3395469" cy="2331040"/>
            </a:xfrm>
            <a:prstGeom prst="round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6FFD407-1927-914B-BEDA-5CA162693608}"/>
                </a:ext>
              </a:extLst>
            </p:cNvPr>
            <p:cNvSpPr/>
            <p:nvPr/>
          </p:nvSpPr>
          <p:spPr>
            <a:xfrm>
              <a:off x="5246370" y="1510710"/>
              <a:ext cx="1417320" cy="10610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”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51677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gửi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tặng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0619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Tiếp tục thực hiện những việc làm để chia sẻ với những người có hoàn cảnh khó khăn theo khả năng của mình.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hông có mô tả ảnh.">
            <a:extLst>
              <a:ext uri="{FF2B5EF4-FFF2-40B4-BE49-F238E27FC236}">
                <a16:creationId xmlns:a16="http://schemas.microsoft.com/office/drawing/2014/main" id="{F996F3F4-CC6D-794E-9524-DC7DCDD5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15161"/>
            <a:ext cx="2859199" cy="28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</a:rPr>
              <a:t>	</a:t>
            </a:r>
            <a:r>
              <a:rPr lang="en-US" sz="3200" b="1" dirty="0" err="1">
                <a:solidFill>
                  <a:srgbClr val="E42428"/>
                </a:solidFill>
              </a:rPr>
              <a:t>YÊU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  <a:r>
              <a:rPr lang="en-US" sz="3200" b="1" dirty="0" err="1">
                <a:solidFill>
                  <a:srgbClr val="E42428"/>
                </a:solidFill>
              </a:rPr>
              <a:t>CẦU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  <a:r>
              <a:rPr lang="en-US" sz="3200" b="1" dirty="0" err="1">
                <a:solidFill>
                  <a:srgbClr val="E42428"/>
                </a:solidFill>
              </a:rPr>
              <a:t>CẦN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  <a:r>
              <a:rPr lang="en-US" sz="3200" b="1" dirty="0" err="1">
                <a:solidFill>
                  <a:srgbClr val="E42428"/>
                </a:solidFill>
              </a:rPr>
              <a:t>ĐẠT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0215062"/>
              </p:ext>
            </p:extLst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0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  <a:endParaRPr lang="en-US" sz="2400" b="1" dirty="0">
              <a:solidFill>
                <a:srgbClr val="E42428"/>
              </a:solidFill>
            </a:endParaRPr>
          </a:p>
          <a:p>
            <a:pPr algn="just"/>
            <a:r>
              <a:rPr lang="vi-VN" sz="2100" dirty="0"/>
              <a:t>Tham gia phát động phong trào “Học nhân ái, biết chia sẻ”.</a:t>
            </a:r>
            <a:endParaRPr lang="en-US" sz="2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8D1CFB-9745-8E4F-B37A-10C46781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86" y="1164044"/>
            <a:ext cx="6815328" cy="36416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750570" y="370581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khăn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1052979" y="1333256"/>
            <a:ext cx="76296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B74E84-175F-3A43-8F9A-BA52B0C9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2457" y="2333496"/>
            <a:ext cx="6656832" cy="23308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01F82-D43E-DA44-B696-779B7BBF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9" y="148333"/>
            <a:ext cx="7547493" cy="4554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9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điểm trường cho học sinh nghỉ học vì bị ngập - Vĩnh Long Online">
            <a:extLst>
              <a:ext uri="{FF2B5EF4-FFF2-40B4-BE49-F238E27FC236}">
                <a16:creationId xmlns:a16="http://schemas.microsoft.com/office/drawing/2014/main" id="{77AF4533-C3AC-1B45-A35C-9D7961B2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" y="158911"/>
            <a:ext cx="4903062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gành giáo dục thiệt hại hơn 600 tỷ vì mưa lũ | Thời Báo Tài Chính">
            <a:extLst>
              <a:ext uri="{FF2B5EF4-FFF2-40B4-BE49-F238E27FC236}">
                <a16:creationId xmlns:a16="http://schemas.microsoft.com/office/drawing/2014/main" id="{B458E8FB-FA77-9E47-8027-B50DCFB0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27468"/>
            <a:ext cx="4152030" cy="27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BC01B-9528-5B4B-81CA-CA5061CBA81A}"/>
              </a:ext>
            </a:extLst>
          </p:cNvPr>
          <p:cNvSpPr txBox="1"/>
          <p:nvPr/>
        </p:nvSpPr>
        <p:spPr>
          <a:xfrm>
            <a:off x="533061" y="3808702"/>
            <a:ext cx="452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Em có cảm nhận gì khi nhìn thấy những hình ảnh này?</a:t>
            </a:r>
          </a:p>
        </p:txBody>
      </p:sp>
      <p:pic>
        <p:nvPicPr>
          <p:cNvPr id="5" name="Picture 6" descr="Chung Tay Cùng Đồng Bào Miền Trung Thân Yêu - Doanh Nghiệp Tư Nhân Sơn Thịnh">
            <a:extLst>
              <a:ext uri="{FF2B5EF4-FFF2-40B4-BE49-F238E27FC236}">
                <a16:creationId xmlns:a16="http://schemas.microsoft.com/office/drawing/2014/main" id="{921604BF-1057-6042-8D5F-67FB28EC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8" y="158911"/>
            <a:ext cx="3310366" cy="47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07803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3" name="Picture 2" descr="Thi THPT 2020: Đôi bạn 10 năm cõng nhau đến lớp, cùng thi đại học - Tuyển  sinh 2020">
            <a:extLst>
              <a:ext uri="{FF2B5EF4-FFF2-40B4-BE49-F238E27FC236}">
                <a16:creationId xmlns:a16="http://schemas.microsoft.com/office/drawing/2014/main" id="{C9BEE5C4-C7DB-514D-A2A9-66973487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7689"/>
          <a:stretch/>
        </p:blipFill>
        <p:spPr bwMode="auto">
          <a:xfrm>
            <a:off x="5493363" y="1275986"/>
            <a:ext cx="3281980" cy="31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Nam sinh '10 năm cõng bạn' không muốn được đặc cách - VnExpress">
            <a:extLst>
              <a:ext uri="{FF2B5EF4-FFF2-40B4-BE49-F238E27FC236}">
                <a16:creationId xmlns:a16="http://schemas.microsoft.com/office/drawing/2014/main" id="{CAC444A8-E7DE-174C-B43E-A1D577438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-1" r="15559" b="1661"/>
          <a:stretch/>
        </p:blipFill>
        <p:spPr bwMode="auto">
          <a:xfrm>
            <a:off x="1811345" y="1034320"/>
            <a:ext cx="3456555" cy="37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2D8BB-231C-AA4B-AC15-A25CCBA1FF0E}"/>
              </a:ext>
            </a:extLst>
          </p:cNvPr>
          <p:cNvSpPr/>
          <p:nvPr/>
        </p:nvSpPr>
        <p:spPr>
          <a:xfrm>
            <a:off x="508343" y="251931"/>
            <a:ext cx="807803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Tham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xây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“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4DD506-FFFE-884F-A168-A45503C0698D}"/>
              </a:ext>
            </a:extLst>
          </p:cNvPr>
          <p:cNvGrpSpPr/>
          <p:nvPr/>
        </p:nvGrpSpPr>
        <p:grpSpPr>
          <a:xfrm>
            <a:off x="445928" y="1125180"/>
            <a:ext cx="3326516" cy="1543986"/>
            <a:chOff x="430696" y="881787"/>
            <a:chExt cx="3326516" cy="15439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FC6257-99EA-A54C-940D-BCD5112542C2}"/>
                </a:ext>
              </a:extLst>
            </p:cNvPr>
            <p:cNvGrpSpPr/>
            <p:nvPr/>
          </p:nvGrpSpPr>
          <p:grpSpPr>
            <a:xfrm>
              <a:off x="430696" y="881787"/>
              <a:ext cx="3326516" cy="1543986"/>
              <a:chOff x="641923" y="869430"/>
              <a:chExt cx="3326516" cy="15439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08E9303-7E3B-9B41-9F5F-593225F55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78" t="8717"/>
              <a:stretch/>
            </p:blipFill>
            <p:spPr>
              <a:xfrm>
                <a:off x="641923" y="869430"/>
                <a:ext cx="3326516" cy="1543986"/>
              </a:xfrm>
              <a:prstGeom prst="homePlate">
                <a:avLst>
                  <a:gd name="adj" fmla="val 15859"/>
                </a:avLst>
              </a:prstGeom>
            </p:spPr>
          </p:pic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CBD6E48-5FF6-9449-867B-6D6C6829B513}"/>
                  </a:ext>
                </a:extLst>
              </p:cNvPr>
              <p:cNvSpPr/>
              <p:nvPr/>
            </p:nvSpPr>
            <p:spPr>
              <a:xfrm>
                <a:off x="749646" y="1267706"/>
                <a:ext cx="3083164" cy="995809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95809">
                    <a:moveTo>
                      <a:pt x="59823" y="6458"/>
                    </a:moveTo>
                    <a:cubicBezTo>
                      <a:pt x="163504" y="56425"/>
                      <a:pt x="267186" y="106392"/>
                      <a:pt x="389606" y="111389"/>
                    </a:cubicBezTo>
                    <a:cubicBezTo>
                      <a:pt x="512026" y="116386"/>
                      <a:pt x="659430" y="43933"/>
                      <a:pt x="794341" y="36438"/>
                    </a:cubicBezTo>
                    <a:cubicBezTo>
                      <a:pt x="929252" y="28943"/>
                      <a:pt x="1071659" y="51429"/>
                      <a:pt x="1199075" y="66419"/>
                    </a:cubicBezTo>
                    <a:cubicBezTo>
                      <a:pt x="1326491" y="81409"/>
                      <a:pt x="1448911" y="136373"/>
                      <a:pt x="1558839" y="126379"/>
                    </a:cubicBezTo>
                    <a:cubicBezTo>
                      <a:pt x="1668767" y="116386"/>
                      <a:pt x="1721233" y="23947"/>
                      <a:pt x="1858643" y="6458"/>
                    </a:cubicBezTo>
                    <a:cubicBezTo>
                      <a:pt x="1996053" y="-11031"/>
                      <a:pt x="2190924" y="11455"/>
                      <a:pt x="2383298" y="21448"/>
                    </a:cubicBezTo>
                    <a:cubicBezTo>
                      <a:pt x="2575672" y="31441"/>
                      <a:pt x="2897960" y="3960"/>
                      <a:pt x="3012885" y="66419"/>
                    </a:cubicBezTo>
                    <a:cubicBezTo>
                      <a:pt x="3127810" y="128878"/>
                      <a:pt x="3065351" y="296268"/>
                      <a:pt x="3072846" y="396202"/>
                    </a:cubicBezTo>
                    <a:cubicBezTo>
                      <a:pt x="3080341" y="496136"/>
                      <a:pt x="3097830" y="601068"/>
                      <a:pt x="3057856" y="666025"/>
                    </a:cubicBezTo>
                    <a:cubicBezTo>
                      <a:pt x="3017882" y="730983"/>
                      <a:pt x="3040367" y="730983"/>
                      <a:pt x="2833003" y="785947"/>
                    </a:cubicBezTo>
                    <a:cubicBezTo>
                      <a:pt x="2625639" y="840911"/>
                      <a:pt x="2258380" y="973324"/>
                      <a:pt x="1813672" y="995809"/>
                    </a:cubicBezTo>
                    <a:lnTo>
                      <a:pt x="164754" y="920858"/>
                    </a:lnTo>
                    <a:cubicBezTo>
                      <a:pt x="-130052" y="898373"/>
                      <a:pt x="64820" y="923356"/>
                      <a:pt x="44833" y="860897"/>
                    </a:cubicBezTo>
                    <a:cubicBezTo>
                      <a:pt x="24846" y="798438"/>
                      <a:pt x="44833" y="546104"/>
                      <a:pt x="44833" y="546104"/>
                    </a:cubicBezTo>
                    <a:lnTo>
                      <a:pt x="59823" y="6458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3E69E-5BEE-F340-BBA7-1E4DFB79F4DC}"/>
                </a:ext>
              </a:extLst>
            </p:cNvPr>
            <p:cNvSpPr txBox="1"/>
            <p:nvPr/>
          </p:nvSpPr>
          <p:spPr>
            <a:xfrm>
              <a:off x="508343" y="1287418"/>
              <a:ext cx="3083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1: Tìm hiểu về một bạn có hoàn cảnh khó khăn cần được chia sẻ.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F32A92-79DD-264B-B419-58B901F98A27}"/>
              </a:ext>
            </a:extLst>
          </p:cNvPr>
          <p:cNvGrpSpPr/>
          <p:nvPr/>
        </p:nvGrpSpPr>
        <p:grpSpPr>
          <a:xfrm>
            <a:off x="3579939" y="1130104"/>
            <a:ext cx="3083164" cy="1408454"/>
            <a:chOff x="3591601" y="886711"/>
            <a:chExt cx="3083164" cy="14084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9E56ED-D99A-A643-9BEC-2C4D6D7792AB}"/>
                </a:ext>
              </a:extLst>
            </p:cNvPr>
            <p:cNvGrpSpPr/>
            <p:nvPr/>
          </p:nvGrpSpPr>
          <p:grpSpPr>
            <a:xfrm>
              <a:off x="3591601" y="886711"/>
              <a:ext cx="2667580" cy="1408454"/>
              <a:chOff x="3591601" y="886711"/>
              <a:chExt cx="2667580" cy="14084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ED38456-B93B-0341-B71E-91C5E3B1A0C5}"/>
                  </a:ext>
                </a:extLst>
              </p:cNvPr>
              <p:cNvGrpSpPr/>
              <p:nvPr/>
            </p:nvGrpSpPr>
            <p:grpSpPr>
              <a:xfrm>
                <a:off x="3591601" y="886711"/>
                <a:ext cx="2667580" cy="1408454"/>
                <a:chOff x="2501900" y="1381677"/>
                <a:chExt cx="4140200" cy="218598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4CDA01B-2055-F64B-A70F-EE59A97F9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42000"/>
                          </a14:imgEffect>
                        </a14:imgLayer>
                      </a14:imgProps>
                    </a:ext>
                  </a:extLst>
                </a:blip>
                <a:srcRect t="23436" b="10393"/>
                <a:stretch/>
              </p:blipFill>
              <p:spPr>
                <a:xfrm>
                  <a:off x="2501900" y="1903751"/>
                  <a:ext cx="4140200" cy="1663908"/>
                </a:xfrm>
                <a:prstGeom prst="chevron">
                  <a:avLst>
                    <a:gd name="adj" fmla="val 19551"/>
                  </a:avLst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42805C3-543F-644C-B917-B350D8199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6000"/>
                          </a14:imgEffect>
                        </a14:imgLayer>
                      </a14:imgProps>
                    </a:ext>
                  </a:extLst>
                </a:blip>
                <a:srcRect l="6914" t="2571" r="13793" b="66785"/>
                <a:stretch/>
              </p:blipFill>
              <p:spPr>
                <a:xfrm>
                  <a:off x="2788170" y="1381677"/>
                  <a:ext cx="3282847" cy="770570"/>
                </a:xfrm>
                <a:prstGeom prst="chevron">
                  <a:avLst>
                    <a:gd name="adj" fmla="val 9641"/>
                  </a:avLst>
                </a:prstGeom>
              </p:spPr>
            </p:pic>
          </p:grp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0D4D854-F0A9-7643-BD5A-7E4C44FD64C0}"/>
                  </a:ext>
                </a:extLst>
              </p:cNvPr>
              <p:cNvSpPr/>
              <p:nvPr/>
            </p:nvSpPr>
            <p:spPr>
              <a:xfrm>
                <a:off x="3798907" y="1305814"/>
                <a:ext cx="2320997" cy="989351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6458 h 995809"/>
                  <a:gd name="connsiteX1" fmla="*/ 389606 w 3083164"/>
                  <a:gd name="connsiteY1" fmla="*/ 85263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3156 h 992507"/>
                  <a:gd name="connsiteX1" fmla="*/ 389606 w 3083164"/>
                  <a:gd name="connsiteY1" fmla="*/ 81961 h 992507"/>
                  <a:gd name="connsiteX2" fmla="*/ 794341 w 3083164"/>
                  <a:gd name="connsiteY2" fmla="*/ 33136 h 992507"/>
                  <a:gd name="connsiteX3" fmla="*/ 1199075 w 3083164"/>
                  <a:gd name="connsiteY3" fmla="*/ 63117 h 992507"/>
                  <a:gd name="connsiteX4" fmla="*/ 1544958 w 3083164"/>
                  <a:gd name="connsiteY4" fmla="*/ 76051 h 992507"/>
                  <a:gd name="connsiteX5" fmla="*/ 1858643 w 3083164"/>
                  <a:gd name="connsiteY5" fmla="*/ 3156 h 992507"/>
                  <a:gd name="connsiteX6" fmla="*/ 2383298 w 3083164"/>
                  <a:gd name="connsiteY6" fmla="*/ 18146 h 992507"/>
                  <a:gd name="connsiteX7" fmla="*/ 3012885 w 3083164"/>
                  <a:gd name="connsiteY7" fmla="*/ 63117 h 992507"/>
                  <a:gd name="connsiteX8" fmla="*/ 3072846 w 3083164"/>
                  <a:gd name="connsiteY8" fmla="*/ 392900 h 992507"/>
                  <a:gd name="connsiteX9" fmla="*/ 3057856 w 3083164"/>
                  <a:gd name="connsiteY9" fmla="*/ 662723 h 992507"/>
                  <a:gd name="connsiteX10" fmla="*/ 2833003 w 3083164"/>
                  <a:gd name="connsiteY10" fmla="*/ 782645 h 992507"/>
                  <a:gd name="connsiteX11" fmla="*/ 1813672 w 3083164"/>
                  <a:gd name="connsiteY11" fmla="*/ 992507 h 992507"/>
                  <a:gd name="connsiteX12" fmla="*/ 164754 w 3083164"/>
                  <a:gd name="connsiteY12" fmla="*/ 917556 h 992507"/>
                  <a:gd name="connsiteX13" fmla="*/ 44833 w 3083164"/>
                  <a:gd name="connsiteY13" fmla="*/ 857595 h 992507"/>
                  <a:gd name="connsiteX14" fmla="*/ 44833 w 3083164"/>
                  <a:gd name="connsiteY14" fmla="*/ 542802 h 992507"/>
                  <a:gd name="connsiteX15" fmla="*/ 59823 w 3083164"/>
                  <a:gd name="connsiteY15" fmla="*/ 3156 h 992507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89351">
                    <a:moveTo>
                      <a:pt x="59823" y="0"/>
                    </a:moveTo>
                    <a:cubicBezTo>
                      <a:pt x="163504" y="49967"/>
                      <a:pt x="267186" y="73808"/>
                      <a:pt x="389606" y="78805"/>
                    </a:cubicBezTo>
                    <a:cubicBezTo>
                      <a:pt x="512026" y="83802"/>
                      <a:pt x="659430" y="33121"/>
                      <a:pt x="794341" y="29980"/>
                    </a:cubicBezTo>
                    <a:cubicBezTo>
                      <a:pt x="929252" y="26839"/>
                      <a:pt x="1073972" y="52809"/>
                      <a:pt x="1199075" y="59961"/>
                    </a:cubicBezTo>
                    <a:cubicBezTo>
                      <a:pt x="1324178" y="67114"/>
                      <a:pt x="1428089" y="74180"/>
                      <a:pt x="1544958" y="72895"/>
                    </a:cubicBezTo>
                    <a:cubicBezTo>
                      <a:pt x="1661827" y="71610"/>
                      <a:pt x="1753625" y="82803"/>
                      <a:pt x="1900289" y="52252"/>
                    </a:cubicBezTo>
                    <a:cubicBezTo>
                      <a:pt x="2046953" y="21701"/>
                      <a:pt x="2197865" y="13705"/>
                      <a:pt x="2383298" y="14990"/>
                    </a:cubicBezTo>
                    <a:cubicBezTo>
                      <a:pt x="2568731" y="16275"/>
                      <a:pt x="2897960" y="-2498"/>
                      <a:pt x="3012885" y="59961"/>
                    </a:cubicBezTo>
                    <a:cubicBezTo>
                      <a:pt x="3127810" y="122420"/>
                      <a:pt x="3065351" y="289810"/>
                      <a:pt x="3072846" y="389744"/>
                    </a:cubicBezTo>
                    <a:cubicBezTo>
                      <a:pt x="3080341" y="489678"/>
                      <a:pt x="3097830" y="594610"/>
                      <a:pt x="3057856" y="659567"/>
                    </a:cubicBezTo>
                    <a:cubicBezTo>
                      <a:pt x="3017882" y="724525"/>
                      <a:pt x="3040367" y="724525"/>
                      <a:pt x="2833003" y="779489"/>
                    </a:cubicBezTo>
                    <a:cubicBezTo>
                      <a:pt x="2625639" y="834453"/>
                      <a:pt x="2258380" y="966866"/>
                      <a:pt x="1813672" y="989351"/>
                    </a:cubicBezTo>
                    <a:lnTo>
                      <a:pt x="164754" y="914400"/>
                    </a:lnTo>
                    <a:cubicBezTo>
                      <a:pt x="-130052" y="891915"/>
                      <a:pt x="64820" y="916898"/>
                      <a:pt x="44833" y="854439"/>
                    </a:cubicBezTo>
                    <a:cubicBezTo>
                      <a:pt x="24846" y="791980"/>
                      <a:pt x="44833" y="539646"/>
                      <a:pt x="44833" y="539646"/>
                    </a:cubicBezTo>
                    <a:lnTo>
                      <a:pt x="59823" y="0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F2FDB4-63D7-0D4D-8681-12260AC67594}"/>
                </a:ext>
              </a:extLst>
            </p:cNvPr>
            <p:cNvSpPr txBox="1"/>
            <p:nvPr/>
          </p:nvSpPr>
          <p:spPr>
            <a:xfrm>
              <a:off x="3844403" y="1278920"/>
              <a:ext cx="2830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2: Thảo luận những cách có thể giúp đỡ bạn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D8CED9-62E1-A644-B254-CED5AF507EEC}"/>
              </a:ext>
            </a:extLst>
          </p:cNvPr>
          <p:cNvGrpSpPr/>
          <p:nvPr/>
        </p:nvGrpSpPr>
        <p:grpSpPr>
          <a:xfrm>
            <a:off x="6108242" y="1124528"/>
            <a:ext cx="2835122" cy="1445475"/>
            <a:chOff x="6119904" y="881135"/>
            <a:chExt cx="2835122" cy="14454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DADD92-0A7E-514E-96A4-0D2F11B85C67}"/>
                </a:ext>
              </a:extLst>
            </p:cNvPr>
            <p:cNvGrpSpPr/>
            <p:nvPr/>
          </p:nvGrpSpPr>
          <p:grpSpPr>
            <a:xfrm>
              <a:off x="6119904" y="881135"/>
              <a:ext cx="2835122" cy="1445475"/>
              <a:chOff x="6119904" y="881135"/>
              <a:chExt cx="2835122" cy="144547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97DCD42-2C73-004E-AF85-C7239EA81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42000"/>
                        </a14:imgEffect>
                      </a14:imgLayer>
                    </a14:imgProps>
                  </a:ext>
                </a:extLst>
              </a:blip>
              <a:srcRect l="2181" t="4456" b="8636"/>
              <a:stretch/>
            </p:blipFill>
            <p:spPr>
              <a:xfrm>
                <a:off x="6119904" y="881135"/>
                <a:ext cx="2835122" cy="1445475"/>
              </a:xfrm>
              <a:prstGeom prst="homePlate">
                <a:avLst>
                  <a:gd name="adj" fmla="val 119"/>
                </a:avLst>
              </a:prstGeom>
            </p:spPr>
          </p:pic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766EA8E-0DDC-E241-B194-6A89A8205138}"/>
                  </a:ext>
                </a:extLst>
              </p:cNvPr>
              <p:cNvSpPr/>
              <p:nvPr/>
            </p:nvSpPr>
            <p:spPr>
              <a:xfrm>
                <a:off x="6300874" y="1250374"/>
                <a:ext cx="2522491" cy="1017396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75976 w 3083164"/>
                  <a:gd name="connsiteY1" fmla="*/ 93473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19347 h 1008698"/>
                  <a:gd name="connsiteX1" fmla="*/ 375976 w 3083164"/>
                  <a:gd name="connsiteY1" fmla="*/ 107552 h 1008698"/>
                  <a:gd name="connsiteX2" fmla="*/ 794341 w 3083164"/>
                  <a:gd name="connsiteY2" fmla="*/ 49327 h 1008698"/>
                  <a:gd name="connsiteX3" fmla="*/ 1199075 w 3083164"/>
                  <a:gd name="connsiteY3" fmla="*/ 79308 h 1008698"/>
                  <a:gd name="connsiteX4" fmla="*/ 1519977 w 3083164"/>
                  <a:gd name="connsiteY4" fmla="*/ 99599 h 1008698"/>
                  <a:gd name="connsiteX5" fmla="*/ 1858643 w 3083164"/>
                  <a:gd name="connsiteY5" fmla="*/ 19347 h 1008698"/>
                  <a:gd name="connsiteX6" fmla="*/ 2383298 w 3083164"/>
                  <a:gd name="connsiteY6" fmla="*/ 34337 h 1008698"/>
                  <a:gd name="connsiteX7" fmla="*/ 3012885 w 3083164"/>
                  <a:gd name="connsiteY7" fmla="*/ 79308 h 1008698"/>
                  <a:gd name="connsiteX8" fmla="*/ 3072846 w 3083164"/>
                  <a:gd name="connsiteY8" fmla="*/ 409091 h 1008698"/>
                  <a:gd name="connsiteX9" fmla="*/ 3057856 w 3083164"/>
                  <a:gd name="connsiteY9" fmla="*/ 678914 h 1008698"/>
                  <a:gd name="connsiteX10" fmla="*/ 2833003 w 3083164"/>
                  <a:gd name="connsiteY10" fmla="*/ 798836 h 1008698"/>
                  <a:gd name="connsiteX11" fmla="*/ 1813672 w 3083164"/>
                  <a:gd name="connsiteY11" fmla="*/ 1008698 h 1008698"/>
                  <a:gd name="connsiteX12" fmla="*/ 164754 w 3083164"/>
                  <a:gd name="connsiteY12" fmla="*/ 933747 h 1008698"/>
                  <a:gd name="connsiteX13" fmla="*/ 44833 w 3083164"/>
                  <a:gd name="connsiteY13" fmla="*/ 873786 h 1008698"/>
                  <a:gd name="connsiteX14" fmla="*/ 44833 w 3083164"/>
                  <a:gd name="connsiteY14" fmla="*/ 558993 h 1008698"/>
                  <a:gd name="connsiteX15" fmla="*/ 59823 w 3083164"/>
                  <a:gd name="connsiteY15" fmla="*/ 19347 h 1008698"/>
                  <a:gd name="connsiteX0" fmla="*/ 59823 w 3083164"/>
                  <a:gd name="connsiteY0" fmla="*/ 28045 h 1017396"/>
                  <a:gd name="connsiteX1" fmla="*/ 375976 w 3083164"/>
                  <a:gd name="connsiteY1" fmla="*/ 116250 h 1017396"/>
                  <a:gd name="connsiteX2" fmla="*/ 794341 w 3083164"/>
                  <a:gd name="connsiteY2" fmla="*/ 58025 h 1017396"/>
                  <a:gd name="connsiteX3" fmla="*/ 1199075 w 3083164"/>
                  <a:gd name="connsiteY3" fmla="*/ 88006 h 1017396"/>
                  <a:gd name="connsiteX4" fmla="*/ 1519977 w 3083164"/>
                  <a:gd name="connsiteY4" fmla="*/ 108297 h 1017396"/>
                  <a:gd name="connsiteX5" fmla="*/ 1858643 w 3083164"/>
                  <a:gd name="connsiteY5" fmla="*/ 28045 h 1017396"/>
                  <a:gd name="connsiteX6" fmla="*/ 2383298 w 3083164"/>
                  <a:gd name="connsiteY6" fmla="*/ 43035 h 1017396"/>
                  <a:gd name="connsiteX7" fmla="*/ 3012885 w 3083164"/>
                  <a:gd name="connsiteY7" fmla="*/ 88006 h 1017396"/>
                  <a:gd name="connsiteX8" fmla="*/ 3072846 w 3083164"/>
                  <a:gd name="connsiteY8" fmla="*/ 417789 h 1017396"/>
                  <a:gd name="connsiteX9" fmla="*/ 3057856 w 3083164"/>
                  <a:gd name="connsiteY9" fmla="*/ 687612 h 1017396"/>
                  <a:gd name="connsiteX10" fmla="*/ 2833003 w 3083164"/>
                  <a:gd name="connsiteY10" fmla="*/ 807534 h 1017396"/>
                  <a:gd name="connsiteX11" fmla="*/ 1813672 w 3083164"/>
                  <a:gd name="connsiteY11" fmla="*/ 1017396 h 1017396"/>
                  <a:gd name="connsiteX12" fmla="*/ 164754 w 3083164"/>
                  <a:gd name="connsiteY12" fmla="*/ 942445 h 1017396"/>
                  <a:gd name="connsiteX13" fmla="*/ 44833 w 3083164"/>
                  <a:gd name="connsiteY13" fmla="*/ 882484 h 1017396"/>
                  <a:gd name="connsiteX14" fmla="*/ 44833 w 3083164"/>
                  <a:gd name="connsiteY14" fmla="*/ 567691 h 1017396"/>
                  <a:gd name="connsiteX15" fmla="*/ 59823 w 3083164"/>
                  <a:gd name="connsiteY15" fmla="*/ 28045 h 1017396"/>
                  <a:gd name="connsiteX0" fmla="*/ 59824 w 3083165"/>
                  <a:gd name="connsiteY0" fmla="*/ 28045 h 1017396"/>
                  <a:gd name="connsiteX1" fmla="*/ 375977 w 3083165"/>
                  <a:gd name="connsiteY1" fmla="*/ 116250 h 1017396"/>
                  <a:gd name="connsiteX2" fmla="*/ 794342 w 3083165"/>
                  <a:gd name="connsiteY2" fmla="*/ 58025 h 1017396"/>
                  <a:gd name="connsiteX3" fmla="*/ 1199076 w 3083165"/>
                  <a:gd name="connsiteY3" fmla="*/ 88006 h 1017396"/>
                  <a:gd name="connsiteX4" fmla="*/ 1519978 w 3083165"/>
                  <a:gd name="connsiteY4" fmla="*/ 108297 h 1017396"/>
                  <a:gd name="connsiteX5" fmla="*/ 1858644 w 3083165"/>
                  <a:gd name="connsiteY5" fmla="*/ 28045 h 1017396"/>
                  <a:gd name="connsiteX6" fmla="*/ 2383299 w 3083165"/>
                  <a:gd name="connsiteY6" fmla="*/ 43035 h 1017396"/>
                  <a:gd name="connsiteX7" fmla="*/ 3012886 w 3083165"/>
                  <a:gd name="connsiteY7" fmla="*/ 88006 h 1017396"/>
                  <a:gd name="connsiteX8" fmla="*/ 3072847 w 3083165"/>
                  <a:gd name="connsiteY8" fmla="*/ 417789 h 1017396"/>
                  <a:gd name="connsiteX9" fmla="*/ 3057857 w 3083165"/>
                  <a:gd name="connsiteY9" fmla="*/ 687612 h 1017396"/>
                  <a:gd name="connsiteX10" fmla="*/ 2833004 w 3083165"/>
                  <a:gd name="connsiteY10" fmla="*/ 807534 h 1017396"/>
                  <a:gd name="connsiteX11" fmla="*/ 1813673 w 3083165"/>
                  <a:gd name="connsiteY11" fmla="*/ 1017396 h 1017396"/>
                  <a:gd name="connsiteX12" fmla="*/ 164754 w 3083165"/>
                  <a:gd name="connsiteY12" fmla="*/ 978658 h 1017396"/>
                  <a:gd name="connsiteX13" fmla="*/ 44834 w 3083165"/>
                  <a:gd name="connsiteY13" fmla="*/ 882484 h 1017396"/>
                  <a:gd name="connsiteX14" fmla="*/ 44834 w 3083165"/>
                  <a:gd name="connsiteY14" fmla="*/ 567691 h 1017396"/>
                  <a:gd name="connsiteX15" fmla="*/ 59824 w 3083165"/>
                  <a:gd name="connsiteY15" fmla="*/ 28045 h 101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5" h="1017396">
                    <a:moveTo>
                      <a:pt x="59824" y="28045"/>
                    </a:moveTo>
                    <a:cubicBezTo>
                      <a:pt x="163505" y="78012"/>
                      <a:pt x="267188" y="144707"/>
                      <a:pt x="375977" y="116250"/>
                    </a:cubicBezTo>
                    <a:cubicBezTo>
                      <a:pt x="484766" y="87793"/>
                      <a:pt x="657159" y="62732"/>
                      <a:pt x="794342" y="58025"/>
                    </a:cubicBezTo>
                    <a:cubicBezTo>
                      <a:pt x="931525" y="53318"/>
                      <a:pt x="1078137" y="79627"/>
                      <a:pt x="1199076" y="88006"/>
                    </a:cubicBezTo>
                    <a:cubicBezTo>
                      <a:pt x="1320015" y="96385"/>
                      <a:pt x="1442513" y="62875"/>
                      <a:pt x="1519978" y="108297"/>
                    </a:cubicBezTo>
                    <a:cubicBezTo>
                      <a:pt x="1597443" y="153719"/>
                      <a:pt x="1722769" y="94638"/>
                      <a:pt x="1858644" y="28045"/>
                    </a:cubicBezTo>
                    <a:cubicBezTo>
                      <a:pt x="1994519" y="-38548"/>
                      <a:pt x="2190925" y="33042"/>
                      <a:pt x="2383299" y="43035"/>
                    </a:cubicBezTo>
                    <a:cubicBezTo>
                      <a:pt x="2575673" y="53028"/>
                      <a:pt x="2897961" y="25547"/>
                      <a:pt x="3012886" y="88006"/>
                    </a:cubicBezTo>
                    <a:cubicBezTo>
                      <a:pt x="3127811" y="150465"/>
                      <a:pt x="3065352" y="317855"/>
                      <a:pt x="3072847" y="417789"/>
                    </a:cubicBezTo>
                    <a:cubicBezTo>
                      <a:pt x="3080342" y="517723"/>
                      <a:pt x="3097831" y="622655"/>
                      <a:pt x="3057857" y="687612"/>
                    </a:cubicBezTo>
                    <a:cubicBezTo>
                      <a:pt x="3017883" y="752570"/>
                      <a:pt x="3040368" y="752570"/>
                      <a:pt x="2833004" y="807534"/>
                    </a:cubicBezTo>
                    <a:cubicBezTo>
                      <a:pt x="2625640" y="862498"/>
                      <a:pt x="2258381" y="994911"/>
                      <a:pt x="1813673" y="1017396"/>
                    </a:cubicBezTo>
                    <a:lnTo>
                      <a:pt x="164754" y="978658"/>
                    </a:lnTo>
                    <a:cubicBezTo>
                      <a:pt x="-130052" y="956173"/>
                      <a:pt x="64821" y="944943"/>
                      <a:pt x="44834" y="882484"/>
                    </a:cubicBezTo>
                    <a:cubicBezTo>
                      <a:pt x="24847" y="820025"/>
                      <a:pt x="44834" y="567691"/>
                      <a:pt x="44834" y="567691"/>
                    </a:cubicBezTo>
                    <a:lnTo>
                      <a:pt x="59824" y="28045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FB524B-F7D7-3343-95AB-A425FD2EE9E8}"/>
                </a:ext>
              </a:extLst>
            </p:cNvPr>
            <p:cNvSpPr txBox="1"/>
            <p:nvPr/>
          </p:nvSpPr>
          <p:spPr>
            <a:xfrm>
              <a:off x="6355192" y="1260209"/>
              <a:ext cx="2522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3: Phân công nhiệm vụ, hẹn ngày giờ thực hiện.</a:t>
              </a:r>
            </a:p>
          </p:txBody>
        </p:sp>
      </p:grpSp>
      <p:pic>
        <p:nvPicPr>
          <p:cNvPr id="8194" name="Picture 2" descr="Child Cartoon, Cartoon student, cartoon Character, people, friendship png |  PNGWing">
            <a:extLst>
              <a:ext uri="{FF2B5EF4-FFF2-40B4-BE49-F238E27FC236}">
                <a16:creationId xmlns:a16="http://schemas.microsoft.com/office/drawing/2014/main" id="{39C738BA-E83B-7C4A-A951-1CA39A5E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90" b="91508" l="10000" r="90000">
                        <a14:foregroundMark x1="38043" y1="77622" x2="38043" y2="77622"/>
                        <a14:foregroundMark x1="37717" y1="83916" x2="37717" y2="83916"/>
                        <a14:foregroundMark x1="63043" y1="91508" x2="63043" y2="91508"/>
                        <a14:foregroundMark x1="40326" y1="49650" x2="40326" y2="49650"/>
                        <a14:foregroundMark x1="42609" y1="58042" x2="38587" y2="58841"/>
                        <a14:foregroundMark x1="47174" y1="70629" x2="47174" y2="70629"/>
                        <a14:foregroundMark x1="45217" y1="76324" x2="45217" y2="76324"/>
                        <a14:foregroundMark x1="56196" y1="80819" x2="56196" y2="80819"/>
                        <a14:foregroundMark x1="36848" y1="90110" x2="38478" y2="79920"/>
                        <a14:foregroundMark x1="48370" y1="75724" x2="48370" y2="75724"/>
                        <a14:foregroundMark x1="55756" y1="83816" x2="56304" y2="84416"/>
                        <a14:foregroundMark x1="50358" y1="77902" x2="55027" y2="83017"/>
                        <a14:foregroundMark x1="48370" y1="75724" x2="48705" y2="76091"/>
                        <a14:foregroundMark x1="55870" y1="80819" x2="55870" y2="80819"/>
                        <a14:foregroundMark x1="56848" y1="82717" x2="56848" y2="82717"/>
                        <a14:foregroundMark x1="58587" y1="83916" x2="58587" y2="83916"/>
                        <a14:foregroundMark x1="59565" y1="85115" x2="59565" y2="85115"/>
                        <a14:foregroundMark x1="58913" y1="83816" x2="58913" y2="83816"/>
                        <a14:foregroundMark x1="50435" y1="74825" x2="50435" y2="74825"/>
                        <a14:backgroundMark x1="52935" y1="64735" x2="52935" y2="64735"/>
                        <a14:backgroundMark x1="52935" y1="64735" x2="53696" y2="61538"/>
                        <a14:backgroundMark x1="40217" y1="67932" x2="40217" y2="69031"/>
                        <a14:backgroundMark x1="40217" y1="68831" x2="39457" y2="65534"/>
                        <a14:backgroundMark x1="39783" y1="70529" x2="39783" y2="70529"/>
                        <a14:backgroundMark x1="43370" y1="76324" x2="43370" y2="76324"/>
                        <a14:backgroundMark x1="43478" y1="75924" x2="43478" y2="75924"/>
                        <a14:backgroundMark x1="35870" y1="79620" x2="35870" y2="79620"/>
                        <a14:backgroundMark x1="35870" y1="79620" x2="36196" y2="82318"/>
                        <a14:backgroundMark x1="58261" y1="79021" x2="58261" y2="80120"/>
                        <a14:backgroundMark x1="35543" y1="85415" x2="35543" y2="85415"/>
                        <a14:backgroundMark x1="35652" y1="84715" x2="35652" y2="84715"/>
                        <a14:backgroundMark x1="59130" y1="82917" x2="59130" y2="82917"/>
                        <a14:backgroundMark x1="55000" y1="83816" x2="55000" y2="83816"/>
                        <a14:backgroundMark x1="55000" y1="83017" x2="55000" y2="83017"/>
                        <a14:backgroundMark x1="55000" y1="83017" x2="55652" y2="84116"/>
                        <a14:backgroundMark x1="49565" y1="76823" x2="49565" y2="76823"/>
                        <a14:backgroundMark x1="49565" y1="76823" x2="49348" y2="75924"/>
                        <a14:backgroundMark x1="49348" y1="75724" x2="50435" y2="77123"/>
                        <a14:backgroundMark x1="49348" y1="76823" x2="49565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6" y="2430799"/>
            <a:ext cx="2276048" cy="24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zahra Kids Development Centre Kindergarten Nursery - Friends Cartoon,  Cliparts &amp;amp; Cartoons - Jing.fm">
            <a:extLst>
              <a:ext uri="{FF2B5EF4-FFF2-40B4-BE49-F238E27FC236}">
                <a16:creationId xmlns:a16="http://schemas.microsoft.com/office/drawing/2014/main" id="{3A1CF94D-2552-EF46-8A86-99DBE847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2881284"/>
            <a:ext cx="5054230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689158-24B0-4644-898E-F940732C41C9}"/>
              </a:ext>
            </a:extLst>
          </p:cNvPr>
          <p:cNvGrpSpPr/>
          <p:nvPr/>
        </p:nvGrpSpPr>
        <p:grpSpPr>
          <a:xfrm>
            <a:off x="766762" y="1293347"/>
            <a:ext cx="3805238" cy="2556806"/>
            <a:chOff x="785692" y="2272953"/>
            <a:chExt cx="3805238" cy="25568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E827B8-8236-D541-AEDC-842FFC05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692" y="2272953"/>
              <a:ext cx="3805238" cy="21772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229D5-43C0-B443-928E-6217E9FBCA59}"/>
                </a:ext>
              </a:extLst>
            </p:cNvPr>
            <p:cNvSpPr txBox="1"/>
            <p:nvPr/>
          </p:nvSpPr>
          <p:spPr>
            <a:xfrm>
              <a:off x="1146729" y="4429649"/>
              <a:ext cx="3083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Chuẩn bị quà tặng bạn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36757B-1E33-0947-BF1B-21E9B845A72A}"/>
              </a:ext>
            </a:extLst>
          </p:cNvPr>
          <p:cNvGrpSpPr/>
          <p:nvPr/>
        </p:nvGrpSpPr>
        <p:grpSpPr>
          <a:xfrm>
            <a:off x="4781671" y="1362995"/>
            <a:ext cx="3915164" cy="2525083"/>
            <a:chOff x="4800601" y="2342601"/>
            <a:chExt cx="3915164" cy="25250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407F09-3F70-854C-AA15-3788CC8EA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002" y="2342601"/>
              <a:ext cx="2830362" cy="21243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09D882-9D47-5442-A903-234309DEBD12}"/>
                </a:ext>
              </a:extLst>
            </p:cNvPr>
            <p:cNvSpPr txBox="1"/>
            <p:nvPr/>
          </p:nvSpPr>
          <p:spPr>
            <a:xfrm>
              <a:off x="4800601" y="4467574"/>
              <a:ext cx="3915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Viết lời động viên, thăm hỏi bạn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294</Words>
  <Application>Microsoft Office PowerPoint</Application>
  <PresentationFormat>On-screen Show (16:9)</PresentationFormat>
  <Paragraphs>27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Baloo 2</vt:lpstr>
      <vt:lpstr>UTM Androgyne</vt:lpstr>
      <vt:lpstr>Pangolin</vt:lpstr>
      <vt:lpstr>UTM Cookies</vt:lpstr>
      <vt:lpstr>English Vocabulary Workshop by Slidesgo</vt:lpstr>
      <vt:lpstr>          Bài 26:  Tôi luôn bên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MY PC</cp:lastModifiedBy>
  <cp:revision>105</cp:revision>
  <dcterms:modified xsi:type="dcterms:W3CDTF">2025-03-12T06:05:26Z</dcterms:modified>
</cp:coreProperties>
</file>