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7"/>
  </p:notesMasterIdLst>
  <p:sldIdLst>
    <p:sldId id="315" r:id="rId2"/>
    <p:sldId id="365" r:id="rId3"/>
    <p:sldId id="367" r:id="rId4"/>
    <p:sldId id="341" r:id="rId5"/>
    <p:sldId id="352" r:id="rId6"/>
    <p:sldId id="370" r:id="rId7"/>
    <p:sldId id="369" r:id="rId8"/>
    <p:sldId id="342" r:id="rId9"/>
    <p:sldId id="353" r:id="rId10"/>
    <p:sldId id="354" r:id="rId11"/>
    <p:sldId id="355" r:id="rId12"/>
    <p:sldId id="372" r:id="rId13"/>
    <p:sldId id="373" r:id="rId14"/>
    <p:sldId id="375" r:id="rId15"/>
    <p:sldId id="376" r:id="rId16"/>
  </p:sldIdLst>
  <p:sldSz cx="6858000" cy="5143500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000000"/>
    <a:srgbClr val="EF5F5F"/>
    <a:srgbClr val="B7D574"/>
    <a:srgbClr val="FFAB40"/>
    <a:srgbClr val="FFFFFF"/>
    <a:srgbClr val="EB54E9"/>
    <a:srgbClr val="8AB036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1296" y="6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58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1925267" y="1760744"/>
            <a:ext cx="3061917" cy="1649607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235444" y="2840068"/>
            <a:ext cx="2733124" cy="485269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750" y="-8685"/>
            <a:ext cx="6858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</p:spTree>
    <p:extLst>
      <p:ext uri="{BB962C8B-B14F-4D97-AF65-F5344CB8AC3E}">
        <p14:creationId xmlns:p14="http://schemas.microsoft.com/office/powerpoint/2010/main" val="2250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9BF06B03-135E-4169-9B02-3E1AF83E1D7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8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6858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077525" y="1357400"/>
            <a:ext cx="5242950" cy="19635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1913063" y="3203475"/>
            <a:ext cx="3571875" cy="13008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marL="384039" lvl="0" indent="-28802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68077" lvl="1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2pPr>
            <a:lvl3pPr marL="1152115" lvl="2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3pPr>
            <a:lvl4pPr marL="1536154" lvl="3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4pPr>
            <a:lvl5pPr marL="1920192" lvl="4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5pPr>
            <a:lvl6pPr marL="2304231" lvl="5" indent="-266693" algn="ctr">
              <a:spcBef>
                <a:spcPts val="1344"/>
              </a:spcBef>
              <a:spcAft>
                <a:spcPts val="0"/>
              </a:spcAft>
              <a:buSzPts val="1400"/>
              <a:buChar char="■"/>
              <a:defRPr/>
            </a:lvl6pPr>
            <a:lvl7pPr marL="2688269" lvl="6" indent="-266693" algn="ctr">
              <a:spcBef>
                <a:spcPts val="1344"/>
              </a:spcBef>
              <a:spcAft>
                <a:spcPts val="0"/>
              </a:spcAft>
              <a:buSzPts val="1400"/>
              <a:buChar char="●"/>
              <a:defRPr/>
            </a:lvl7pPr>
            <a:lvl8pPr marL="3072307" lvl="7" indent="-266693" algn="ctr">
              <a:spcBef>
                <a:spcPts val="1344"/>
              </a:spcBef>
              <a:spcAft>
                <a:spcPts val="0"/>
              </a:spcAft>
              <a:buSzPts val="1400"/>
              <a:buChar char="○"/>
              <a:defRPr/>
            </a:lvl8pPr>
            <a:lvl9pPr marL="3456346" lvl="8" indent="-266693" algn="ctr">
              <a:spcBef>
                <a:spcPts val="1344"/>
              </a:spcBef>
              <a:spcAft>
                <a:spcPts val="1344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855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37525" y="8662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537525" y="14196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537525" y="19729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537525" y="25263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537525" y="30796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537525" y="36330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537525" y="418637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537525" y="4739725"/>
            <a:ext cx="6320475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6" name="Google Shape;26;p3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7" name="Google Shape;27;p3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8" name="Google Shape;28;p3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9" name="Google Shape;29;p3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1576576" y="2640887"/>
            <a:ext cx="4244850" cy="895800"/>
          </a:xfrm>
          <a:prstGeom prst="rect">
            <a:avLst/>
          </a:prstGeom>
        </p:spPr>
        <p:txBody>
          <a:bodyPr spcFirstLastPara="1" wrap="square" lIns="57598" tIns="57598" rIns="57598" bIns="575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1743300" y="3400313"/>
            <a:ext cx="3911400" cy="485400"/>
          </a:xfrm>
          <a:prstGeom prst="rect">
            <a:avLst/>
          </a:prstGeom>
        </p:spPr>
        <p:txBody>
          <a:bodyPr spcFirstLastPara="1" wrap="square" lIns="57598" tIns="57598" rIns="57598" bIns="57598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6323288" y="-2488"/>
            <a:ext cx="540300" cy="545175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45053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3.wdp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359053" y="3720740"/>
            <a:ext cx="4268970" cy="73762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</a:t>
            </a:r>
            <a:r>
              <a:rPr lang="vi-VN" sz="2000">
                <a:solidFill>
                  <a:srgbClr val="000000"/>
                </a:solidFill>
                <a:latin typeface="+mj-lt"/>
              </a:rPr>
              <a:t>?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409877" y="3711410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ức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tàn lực kiệt, bác đom đóm không thể bay về được trong đêm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901052"/>
            <a:ext cx="4965178" cy="6118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171462" y="3817073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cùng 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ầy</a:t>
            </a:r>
            <a:r>
              <a:rPr lang="vi-V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đom đóm về nhà trong an toàn</a:t>
            </a:r>
            <a:endParaRPr lang="vi-V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916025" y="192559"/>
            <a:ext cx="5866035" cy="4859871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007636" y="1131160"/>
            <a:ext cx="5242950" cy="19635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r>
              <a:rPr lang="en" sz="5000" dirty="0">
                <a:latin typeface="Times New Roman" pitchFamily="18" charset="0"/>
                <a:cs typeface="Times New Roman" pitchFamily="18" charset="0"/>
              </a:rPr>
              <a:t>Kể chuyện theo </a:t>
            </a:r>
            <a:r>
              <a:rPr lang="en" sz="5000" dirty="0" smtClean="0">
                <a:latin typeface="Times New Roman" pitchFamily="18" charset="0"/>
                <a:cs typeface="Times New Roman" pitchFamily="18" charset="0"/>
              </a:rPr>
              <a:t>nhóm 4</a:t>
            </a:r>
            <a:endParaRPr sz="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865336" y="269236"/>
            <a:ext cx="804234" cy="719510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5663099" y="3965547"/>
            <a:ext cx="957906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8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6858000" cy="558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6858000" cy="27622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185509" y="351796"/>
            <a:ext cx="2637849" cy="4428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907265" y="666952"/>
            <a:ext cx="2788489" cy="2438283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034056"/>
              <a:ext cx="318136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1344684" y="2499490"/>
            <a:ext cx="4319498" cy="2839164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6309" y="650302"/>
            <a:ext cx="3203286" cy="2471585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1282060" y="2246276"/>
            <a:ext cx="4833874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1218116" y="3845257"/>
            <a:ext cx="1046758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1151896" y="2995457"/>
            <a:ext cx="5227933" cy="895800"/>
          </a:xfrm>
          <a:prstGeom prst="rect">
            <a:avLst/>
          </a:prstGeom>
        </p:spPr>
        <p:txBody>
          <a:bodyPr spcFirstLastPara="1" wrap="square" lIns="76797" tIns="76797" rIns="76797" bIns="76797" anchor="b" anchorCtr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>
                <a:solidFill>
                  <a:srgbClr val="17479D"/>
                </a:solidFill>
                <a:latin typeface="+mj-lt"/>
              </a:rPr>
              <a:t>Kể cho người thân về bác đom đóm già trong câu chuyện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Chiếc đèn lồng</a:t>
            </a:r>
            <a:r>
              <a:rPr lang="vi-VN" sz="2400">
                <a:solidFill>
                  <a:srgbClr val="17479D"/>
                </a:solidFill>
                <a:latin typeface="+mj-lt"/>
              </a:rPr>
              <a:t>.</a:t>
            </a:r>
            <a:endParaRPr lang="vi-VN" sz="2400" dirty="0">
              <a:solidFill>
                <a:srgbClr val="17479D"/>
              </a:solidFill>
              <a:latin typeface="+mj-lt"/>
            </a:endParaRP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6225882" y="-14051"/>
            <a:ext cx="303493" cy="180834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3294163" y="4166525"/>
            <a:ext cx="303488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3040640" y="56751"/>
            <a:ext cx="810533" cy="1299803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5641920" y="3808586"/>
            <a:ext cx="928763" cy="1085621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5029033" y="2362319"/>
            <a:ext cx="1516705" cy="329046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1129152" y="488220"/>
            <a:ext cx="759358" cy="947084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735543" y="1516523"/>
            <a:ext cx="2143003" cy="335169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41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>
              <a:defRPr/>
            </a:pPr>
            <a:endParaRPr sz="1200">
              <a:ea typeface="+mn-ea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>
                <a:defRPr/>
              </a:pPr>
              <a:endParaRPr sz="1200">
                <a:ea typeface="+mn-ea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>
              <a:defRPr/>
            </a:pPr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defRPr/>
            </a:pPr>
            <a:r>
              <a:rPr lang="en-US" sz="3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endParaRPr lang="en-US" sz="3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26136" y="1388590"/>
            <a:ext cx="3817005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4533053" y="1075988"/>
            <a:ext cx="1434580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084854" y="1020530"/>
            <a:ext cx="99063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4985854" y="2375255"/>
            <a:ext cx="1375553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469007" y="163759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1618688" y="1528749"/>
            <a:ext cx="27173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14894" y="3028726"/>
            <a:ext cx="1321749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3621488" y="213926"/>
            <a:ext cx="372283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530512" y="-16850"/>
            <a:ext cx="103725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1" name="Google Shape;431;p20"/>
          <p:cNvSpPr/>
          <p:nvPr/>
        </p:nvSpPr>
        <p:spPr>
          <a:xfrm>
            <a:off x="634012" y="-16850"/>
            <a:ext cx="103725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2" name="Google Shape;432;p20"/>
          <p:cNvSpPr/>
          <p:nvPr/>
        </p:nvSpPr>
        <p:spPr>
          <a:xfrm>
            <a:off x="732839" y="-16850"/>
            <a:ext cx="103725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3" name="Google Shape;433;p20"/>
          <p:cNvSpPr/>
          <p:nvPr/>
        </p:nvSpPr>
        <p:spPr>
          <a:xfrm>
            <a:off x="-6750" y="-16525"/>
            <a:ext cx="530775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537525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5" name="Google Shape;435;p20"/>
          <p:cNvSpPr/>
          <p:nvPr/>
        </p:nvSpPr>
        <p:spPr>
          <a:xfrm>
            <a:off x="205205" y="784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6" name="Google Shape;436;p20"/>
          <p:cNvSpPr/>
          <p:nvPr/>
        </p:nvSpPr>
        <p:spPr>
          <a:xfrm>
            <a:off x="205205" y="18913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7" name="Google Shape;437;p20"/>
          <p:cNvSpPr/>
          <p:nvPr/>
        </p:nvSpPr>
        <p:spPr>
          <a:xfrm>
            <a:off x="205205" y="30796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8" name="Google Shape;438;p20"/>
          <p:cNvSpPr/>
          <p:nvPr/>
        </p:nvSpPr>
        <p:spPr>
          <a:xfrm>
            <a:off x="205205" y="4104775"/>
            <a:ext cx="1224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defTabSz="768077"/>
            <a:endParaRPr sz="1200"/>
          </a:p>
        </p:txBody>
      </p:sp>
      <p:sp>
        <p:nvSpPr>
          <p:cNvPr id="439" name="Google Shape;439;p20"/>
          <p:cNvSpPr/>
          <p:nvPr/>
        </p:nvSpPr>
        <p:spPr>
          <a:xfrm>
            <a:off x="2676244" y="1056100"/>
            <a:ext cx="1681819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3181107" y="3778938"/>
            <a:ext cx="550275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768077"/>
              <a:endParaRPr sz="1200"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2405255" y="1181743"/>
            <a:ext cx="2203267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797" tIns="76797" rIns="76797" bIns="76797" anchor="ctr" anchorCtr="0">
            <a:noAutofit/>
          </a:bodyPr>
          <a:lstStyle/>
          <a:p>
            <a:pPr algn="ctr" defTabSz="768077"/>
            <a:r>
              <a:rPr lang="en" sz="280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220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220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88332" y="2164822"/>
            <a:ext cx="3678586" cy="110461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768077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962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0944"/>
            <a:ext cx="6858000" cy="5519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0962" y="979921"/>
            <a:ext cx="674522" cy="1060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2" tIns="36926" rIns="73852" bIns="36926" rtlCol="0" anchor="ctr"/>
          <a:lstStyle/>
          <a:p>
            <a:pPr algn="ctr" defTabSz="738524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17" y="1233920"/>
            <a:ext cx="727603" cy="767070"/>
          </a:xfrm>
          <a:prstGeom prst="rect">
            <a:avLst/>
          </a:prstGeom>
          <a:noFill/>
        </p:spPr>
        <p:txBody>
          <a:bodyPr wrap="square" lIns="73852" tIns="36926" rIns="73852" bIns="36926" rtlCol="0">
            <a:spAutoFit/>
          </a:bodyPr>
          <a:lstStyle/>
          <a:p>
            <a:pPr algn="ctr" defTabSz="738524">
              <a:defRPr/>
            </a:pPr>
            <a:r>
              <a:rPr lang="en-US" sz="1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38524">
              <a:defRPr/>
            </a:pPr>
            <a:r>
              <a:rPr lang="en-US" sz="1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7" y="-118629"/>
            <a:ext cx="74652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1564665" y="1685561"/>
            <a:ext cx="1500545" cy="478530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6" y="52542"/>
            <a:ext cx="5266409" cy="5332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7908" y="313743"/>
            <a:ext cx="5154476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7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2023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2927" y="771532"/>
            <a:ext cx="1500545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Tiếng Việt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2843" y="1257713"/>
            <a:ext cx="4220324" cy="459294"/>
          </a:xfrm>
          <a:prstGeom prst="rect">
            <a:avLst/>
          </a:prstGeom>
          <a:noFill/>
        </p:spPr>
        <p:txBody>
          <a:bodyPr wrap="square" lIns="73852" tIns="36926" rIns="73852" bIns="36926">
            <a:spAutoFit/>
          </a:bodyPr>
          <a:lstStyle/>
          <a:p>
            <a:pPr defTabSz="73852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chuyện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Chiếc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đèn</a:t>
            </a:r>
            <a:r>
              <a:rPr lang="en-US" sz="20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lồng</a:t>
            </a:r>
            <a:endParaRPr lang="en-US" sz="20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086680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256904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605272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272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9" y="46648"/>
            <a:ext cx="3080575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Nghe kể chuyện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45020" y="434396"/>
            <a:ext cx="1212980" cy="127829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 những gì?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03758" y="2039154"/>
            <a:ext cx="1522182" cy="2047654"/>
          </a:xfrm>
          <a:prstGeom prst="ellipse">
            <a:avLst/>
          </a:prstGeom>
          <a:solidFill>
            <a:schemeClr val="accent2"/>
          </a:solidFill>
          <a:ln>
            <a:solidFill>
              <a:srgbClr val="17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 vật trong tranh ở thời điểm nào trong ngày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c đèn lồng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6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71804"/>
            <a:ext cx="6923314" cy="38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782429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704616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782429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546725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642878" y="46648"/>
            <a:ext cx="4787537" cy="2705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Kể lại từng đoạn câu chuyện theo tranh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118" y="298579"/>
            <a:ext cx="17250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76565" y="292359"/>
            <a:ext cx="10153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đèn lồng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234067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017319" y="4174301"/>
            <a:ext cx="5269488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 smtClean="0">
                <a:solidFill>
                  <a:srgbClr val="000000"/>
                </a:solidFill>
                <a:latin typeface="+mj-lt"/>
              </a:rPr>
              <a:t>ác 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đom đóm nhìn bầy đom đóm rước đèn lồng. Bác buồn thiu nghĩ thì ra mình đã già thật rồi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  <p:bldP spid="7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49" y="3685106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13806" y="3915840"/>
            <a:ext cx="4473810" cy="38313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vội vã dỗ dành ong </a:t>
            </a:r>
            <a:r>
              <a:rPr lang="vi-VN" sz="2000" dirty="0" smtClean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x-none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373</Words>
  <Application>Microsoft Office PowerPoint</Application>
  <PresentationFormat>Custom</PresentationFormat>
  <Paragraphs>49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Times New Roman</vt:lpstr>
      <vt:lpstr>UTM Cookies</vt:lpstr>
      <vt:lpstr>UTM Alberta Heavy</vt:lpstr>
      <vt:lpstr>HP001 4H</vt:lpstr>
      <vt:lpstr>Odibee Sans</vt:lpstr>
      <vt:lpstr>Bellota Text</vt:lpstr>
      <vt:lpstr>Arial-Rounded</vt:lpstr>
      <vt:lpstr>Montserrat</vt:lpstr>
      <vt:lpstr>HP001 4 hàng</vt:lpstr>
      <vt:lpstr>Kalam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nhóm 4</vt:lpstr>
      <vt:lpstr>PowerPoint Presentation</vt:lpstr>
      <vt:lpstr>Kể cho người thân về bác đom đóm già trong câu chuyện Chiếc đèn lồng.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M4800</cp:lastModifiedBy>
  <cp:revision>194</cp:revision>
  <dcterms:modified xsi:type="dcterms:W3CDTF">2023-02-07T15:52:22Z</dcterms:modified>
</cp:coreProperties>
</file>