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6" r:id="rId2"/>
    <p:sldMasterId id="2147483822" r:id="rId3"/>
    <p:sldMasterId id="2147483834" r:id="rId4"/>
    <p:sldMasterId id="2147483869" r:id="rId5"/>
    <p:sldMasterId id="2147483881" r:id="rId6"/>
  </p:sldMasterIdLst>
  <p:notesMasterIdLst>
    <p:notesMasterId r:id="rId18"/>
  </p:notesMasterIdLst>
  <p:sldIdLst>
    <p:sldId id="2654" r:id="rId7"/>
    <p:sldId id="373" r:id="rId8"/>
    <p:sldId id="257" r:id="rId9"/>
    <p:sldId id="2647" r:id="rId10"/>
    <p:sldId id="2648" r:id="rId11"/>
    <p:sldId id="2649" r:id="rId12"/>
    <p:sldId id="2650" r:id="rId13"/>
    <p:sldId id="2662" r:id="rId14"/>
    <p:sldId id="2651" r:id="rId15"/>
    <p:sldId id="2670" r:id="rId16"/>
    <p:sldId id="265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2B76C-8EE9-4608-83BB-95D185E56444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B0922-252C-4E06-AAD1-BED6D2CE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9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C9894-CA3D-4ED8-9F7D-57A290CE556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22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F634-2952-4C25-8EE6-E3F9740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4ED4D9-41D3-4789-9496-04EF70B7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BADB1-9CA5-4A20-9B9A-7B429C0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8CE8A-A5E7-41C9-90E1-A682257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AB8A-32C9-46BA-B541-E1E2E05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5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863A5-CC72-42E6-91B3-E00DB38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D94B05-07BD-49C2-9AD4-179BFBA4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6934E-71EB-49A7-AC15-E7A97E7A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57A71-450D-44A3-81D6-CC798E9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BBAE83-49AE-4577-ABB7-9D3BB878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10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77AA57-8C30-458F-ACBA-6AB7361AE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E291F-571C-4DC7-945D-8DD5C2B9D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4D79B-A3DB-4BF4-B39E-FC56679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D841A-2348-46F1-80A3-3F045FCA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08034-0AC8-4764-8AF5-7CFF35D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B71A-B2C0-69C5-37AA-74A2DF28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C2A1B-64C8-BCE0-C300-713B25F6E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4DA98-A9B2-F009-4E70-5D639D9F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3B181-4CDA-2408-CF03-6BA31912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34352-12DD-BE00-35B7-2E07546C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53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E6BF3-732D-4FD3-0076-1E0CCF9B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0488-B80A-BAE7-9E61-313AB7BE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4E9B-D6CC-379B-BE63-E9FD5D12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A19D8-9E8E-64BB-9FAD-8D46B99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9F57D-6E97-ECCB-B91D-D0E1B58A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2434-89CA-C4CA-887A-15F2DE3C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7FED6-7FEC-C924-5FA5-21C1A0BAD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4DA8-4069-590B-915D-4AB7E79E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B64E6-0D87-C6DF-AC23-E0309C2B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8869C-7E6A-0821-25A6-E1587C25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0B73-92A2-C343-F149-25D26EB4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C740A-1D65-A995-76E8-32CEB0E53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0087F-50AC-8CA0-1139-6CFF36CD6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74C9A-A211-A9B2-2729-099E6D7E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06B3A-993A-E6BF-7E1A-C7A3F0A7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C437C-1B6C-369F-609F-C96635CD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1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3863-6E22-A917-2CA3-C30FACCE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8307A-60FC-98F1-E52A-5232B574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9077F-6378-BFED-F83D-F0699D2F1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747AC-AEA8-3226-707A-E02151B74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2520A-EA8C-5D43-CD42-93DA7716B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D0F7D-A3D2-AE7B-AE06-5A635559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CF21A-40DA-A9C2-5764-3F54D0E3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2C231-0441-AC0D-DA5C-320F89B1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76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0735-ACDE-244E-C64A-DA2374C2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FEB5A-4178-4772-1ECF-AD5D1613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85C9E-8754-B9BE-942F-6B4AC806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0AACA-2C5F-F034-1F04-0432A17C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A3B11-D789-5199-E039-6157AF38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E180F-DD26-0667-BCA4-0AA8BD10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BE042-DA17-D242-8FD5-0BAE3015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7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5D94-9870-9457-5FEC-0D6CD15B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29FFB-6519-A997-45CA-29AF9C3A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3DBF9-426E-74FA-203A-D85AB58CF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24DC4-873C-C383-6F2B-ECACBE4A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0528F-89C8-849A-574E-51BC3855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E039B-9600-C032-16D9-668C81CF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1D196-1644-4884-A18A-9EE9902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541A7-F3B7-4117-BED7-4C47A63B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D78433-CAD6-48BE-8486-71FDAA4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34008-AE46-4421-8FF8-0ACE75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DB0EF3-F2DE-4C25-B7A5-960329E8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57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5A24-6CD2-DDAA-79E1-747A20D7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EE43C-189B-7911-2C31-112AB5F89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3C87F-0D75-ED8E-0DCA-622E3ED06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E88E3-51F5-6A88-F45E-313BA2B3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EF91B-0F1C-2368-401A-831BA0FC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89E1F-4CB5-4AFE-71BF-92A6D03F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88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6DE4-5331-5329-17E8-8F7DE02C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65800-7AE0-5E08-FA76-21E849516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4175-9D06-1E34-1409-6D3A0DFF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4240-5D78-D991-3A8F-3C0BC093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FAB50-941E-6B27-7ECA-8CFA6E44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1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46597-0D5D-B046-2326-49B1098A6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45311-CFE3-E583-B402-7AC075BD5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1740F-5446-F528-CCF7-0284516B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C7F55-7006-492B-B892-8D388F945A90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0D958-9D3F-F166-AB06-DCC92549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72736-1C3D-6305-3875-C09F8B50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21AC-3521-4406-A62A-BD244A4C2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44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4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09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11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7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79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24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0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E9D74-5BB6-4966-9234-7F84F06D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A2FCA-55B8-4411-AFD8-153B5007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91848-3604-4F37-BB36-E297D275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58473-E533-4EF3-B1AF-1FD9BB1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0DAE1B-11F5-4385-BA7B-93E3B526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927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4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81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0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28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50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2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53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2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00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1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B379C-0506-4E6B-96A9-58CBC02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FDD4B2-C0D3-409A-BC73-8E1EBA8E7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1797F7-9D43-47B8-9B7C-0ABB517B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0DE06-15CE-4DF9-B08B-BD725ADB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CDFDE7-F840-46A0-96E5-EC51D51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925EEA-26B2-433D-B69E-A3F509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633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04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42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87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1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43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57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38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87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96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3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C9F51-4CBA-440B-A038-BFD2E33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5EF82-411C-4A1A-91AB-B66C3FDB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525AE8-B0A8-4271-BD85-C74FB534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900F73-046E-4994-8C19-1967CA66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48C15D-1F41-494C-A9D6-6ABD4040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7A981B-840C-4E45-B350-45229C5E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0D9D4A-DFE1-442A-81B4-2890E87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016879-167F-4E43-A27C-6D7F79C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171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09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47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39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84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70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67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63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348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90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2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AFBC1-F364-42F3-9538-BB35120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996F2D-D165-43D2-BD9D-06F656C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F87568-4432-43E3-952F-C29B16E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49DF6-AE43-4318-BCCE-443F85C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262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95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673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9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53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07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86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843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18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806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0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3D442-FC8F-4566-AF80-FED47D97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D7897D-F5B7-4175-AE98-5053C4F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DE37A7-426F-47AC-90E4-0228D595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1DF714-2A14-400B-8451-8B903A336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0" b="17332"/>
          <a:stretch/>
        </p:blipFill>
        <p:spPr>
          <a:xfrm>
            <a:off x="0" y="5001065"/>
            <a:ext cx="6858000" cy="1856935"/>
          </a:xfrm>
          <a:prstGeom prst="round1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416740-6B53-47A2-8EAE-0CA56918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5589" b="17333"/>
          <a:stretch/>
        </p:blipFill>
        <p:spPr>
          <a:xfrm flipH="1">
            <a:off x="6858000" y="5001065"/>
            <a:ext cx="5334000" cy="185693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819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28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531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147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43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042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79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79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75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F634-2952-4C25-8EE6-E3F9740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4ED4D9-41D3-4789-9496-04EF70B7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BADB1-9CA5-4A20-9B9A-7B429C0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8CE8A-A5E7-41C9-90E1-A682257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AB8A-32C9-46BA-B541-E1E2E05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66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2013-1B4B-475C-9B73-9845510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5E6C6-B077-4A95-824A-7B0FD354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209E23-47FF-400C-BC15-28EED06CA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2D5361-4726-4055-AFCE-7B06BA7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DB5ED-DD6E-4E33-B634-9575F4A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8A70E4-6853-4044-9A84-2D424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4883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1D196-1644-4884-A18A-9EE9902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541A7-F3B7-4117-BED7-4C47A63B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D78433-CAD6-48BE-8486-71FDAA4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34008-AE46-4421-8FF8-0ACE75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DB0EF3-F2DE-4C25-B7A5-960329E8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7851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E9D74-5BB6-4966-9234-7F84F06D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A2FCA-55B8-4411-AFD8-153B5007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91848-3604-4F37-BB36-E297D275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58473-E533-4EF3-B1AF-1FD9BB1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0DAE1B-11F5-4385-BA7B-93E3B526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255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B379C-0506-4E6B-96A9-58CBC02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FDD4B2-C0D3-409A-BC73-8E1EBA8E7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1797F7-9D43-47B8-9B7C-0ABB517B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0DE06-15CE-4DF9-B08B-BD725ADB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CDFDE7-F840-46A0-96E5-EC51D51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925EEA-26B2-433D-B69E-A3F509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0478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C9F51-4CBA-440B-A038-BFD2E33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5EF82-411C-4A1A-91AB-B66C3FDB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525AE8-B0A8-4271-BD85-C74FB534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900F73-046E-4994-8C19-1967CA66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48C15D-1F41-494C-A9D6-6ABD4040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7A981B-840C-4E45-B350-45229C5E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0D9D4A-DFE1-442A-81B4-2890E87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016879-167F-4E43-A27C-6D7F79C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447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AFBC1-F364-42F3-9538-BB35120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996F2D-D165-43D2-BD9D-06F656C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F87568-4432-43E3-952F-C29B16E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49DF6-AE43-4318-BCCE-443F85C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2998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3D442-FC8F-4566-AF80-FED47D97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D7897D-F5B7-4175-AE98-5053C4F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DE37A7-426F-47AC-90E4-0228D595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1DF714-2A14-400B-8451-8B903A336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0" b="17332"/>
          <a:stretch/>
        </p:blipFill>
        <p:spPr>
          <a:xfrm>
            <a:off x="0" y="5001065"/>
            <a:ext cx="6858000" cy="1856935"/>
          </a:xfrm>
          <a:prstGeom prst="round1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416740-6B53-47A2-8EAE-0CA56918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5589" b="17333"/>
          <a:stretch/>
        </p:blipFill>
        <p:spPr>
          <a:xfrm flipH="1">
            <a:off x="6858000" y="5001065"/>
            <a:ext cx="5334000" cy="185693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78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2013-1B4B-475C-9B73-9845510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5E6C6-B077-4A95-824A-7B0FD354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209E23-47FF-400C-BC15-28EED06CA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2D5361-4726-4055-AFCE-7B06BA7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DB5ED-DD6E-4E33-B634-9575F4A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8A70E4-6853-4044-9A84-2D424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8534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B14CF-E703-4C5D-9C88-814FC49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CE9F7F-997B-488D-AD79-7E51FD09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5B8B0F-662D-46DB-804F-D33D0C6B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A30281-24A2-468C-95C6-5D0B4F0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E2CF0-3D3B-4B9B-AC2A-EEC8FDEF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7CD578-C661-4160-B113-0CF1D41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0618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863A5-CC72-42E6-91B3-E00DB38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D94B05-07BD-49C2-9AD4-179BFBA4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6934E-71EB-49A7-AC15-E7A97E7A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57A71-450D-44A3-81D6-CC798E9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BBAE83-49AE-4577-ABB7-9D3BB878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5090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77AA57-8C30-458F-ACBA-6AB7361AE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E291F-571C-4DC7-945D-8DD5C2B9D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4D79B-A3DB-4BF4-B39E-FC56679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D841A-2348-46F1-80A3-3F045FCA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08034-0AC8-4764-8AF5-7CFF35D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05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B14CF-E703-4C5D-9C88-814FC49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CE9F7F-997B-488D-AD79-7E51FD09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5B8B0F-662D-46DB-804F-D33D0C6B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A30281-24A2-468C-95C6-5D0B4F0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E2CF0-3D3B-4B9B-AC2A-EEC8FDEF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7CD578-C661-4160-B113-0CF1D41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03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6B533A-9ECD-48C0-8B09-2B74A01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B0D41B-80E3-4AEF-BA51-A9A328CF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BE480-C3EE-4F03-8379-C2F08D466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151584-EEE5-4DCE-B450-CD07293D2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5798EA-3E98-4C90-8473-EDB262BC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38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2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B84D38E-51B2-71CB-7DD2-0B50A40F179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  <p:sldLayoutId id="2147483855" r:id="rId21"/>
    <p:sldLayoutId id="2147483856" r:id="rId22"/>
    <p:sldLayoutId id="2147483857" r:id="rId23"/>
    <p:sldLayoutId id="2147483858" r:id="rId24"/>
    <p:sldLayoutId id="2147483859" r:id="rId25"/>
    <p:sldLayoutId id="2147483860" r:id="rId26"/>
    <p:sldLayoutId id="2147483861" r:id="rId27"/>
    <p:sldLayoutId id="2147483862" r:id="rId28"/>
    <p:sldLayoutId id="2147483863" r:id="rId29"/>
    <p:sldLayoutId id="2147483864" r:id="rId30"/>
    <p:sldLayoutId id="2147483865" r:id="rId31"/>
    <p:sldLayoutId id="2147483866" r:id="rId32"/>
    <p:sldLayoutId id="2147483867" r:id="rId33"/>
    <p:sldLayoutId id="2147483868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artoon of a landscape with a river and houses&#10;&#10;Description automatically generated">
            <a:extLst>
              <a:ext uri="{FF2B5EF4-FFF2-40B4-BE49-F238E27FC236}">
                <a16:creationId xmlns:a16="http://schemas.microsoft.com/office/drawing/2014/main" id="{BA915CF0-1040-D4EB-A750-BD18F6B4B6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id="{44DB42CA-D390-EB49-0A38-C6647E01C97D}"/>
              </a:ext>
            </a:extLst>
          </p:cNvPr>
          <p:cNvSpPr/>
          <p:nvPr userDrawn="1"/>
        </p:nvSpPr>
        <p:spPr>
          <a:xfrm>
            <a:off x="152400" y="177800"/>
            <a:ext cx="11836400" cy="6553200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7754600"/>
                      <a:gd name="connsiteY0" fmla="*/ 1638333 h 9829800"/>
                      <a:gd name="connsiteX1" fmla="*/ 1638333 w 17754600"/>
                      <a:gd name="connsiteY1" fmla="*/ 0 h 9829800"/>
                      <a:gd name="connsiteX2" fmla="*/ 16116267 w 17754600"/>
                      <a:gd name="connsiteY2" fmla="*/ 0 h 9829800"/>
                      <a:gd name="connsiteX3" fmla="*/ 17754600 w 17754600"/>
                      <a:gd name="connsiteY3" fmla="*/ 1638333 h 9829800"/>
                      <a:gd name="connsiteX4" fmla="*/ 17754600 w 17754600"/>
                      <a:gd name="connsiteY4" fmla="*/ 8191467 h 9829800"/>
                      <a:gd name="connsiteX5" fmla="*/ 16116267 w 17754600"/>
                      <a:gd name="connsiteY5" fmla="*/ 9829800 h 9829800"/>
                      <a:gd name="connsiteX6" fmla="*/ 1638333 w 17754600"/>
                      <a:gd name="connsiteY6" fmla="*/ 9829800 h 9829800"/>
                      <a:gd name="connsiteX7" fmla="*/ 0 w 17754600"/>
                      <a:gd name="connsiteY7" fmla="*/ 8191467 h 9829800"/>
                      <a:gd name="connsiteX8" fmla="*/ 0 w 17754600"/>
                      <a:gd name="connsiteY8" fmla="*/ 1638333 h 9829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54600" h="9829800" fill="none" extrusionOk="0">
                        <a:moveTo>
                          <a:pt x="0" y="1638333"/>
                        </a:moveTo>
                        <a:cubicBezTo>
                          <a:pt x="-80929" y="720417"/>
                          <a:pt x="766864" y="27280"/>
                          <a:pt x="1638333" y="0"/>
                        </a:cubicBezTo>
                        <a:cubicBezTo>
                          <a:pt x="7446547" y="130954"/>
                          <a:pt x="10639221" y="43574"/>
                          <a:pt x="16116267" y="0"/>
                        </a:cubicBezTo>
                        <a:cubicBezTo>
                          <a:pt x="17086820" y="101241"/>
                          <a:pt x="17804827" y="795032"/>
                          <a:pt x="17754600" y="1638333"/>
                        </a:cubicBezTo>
                        <a:cubicBezTo>
                          <a:pt x="17604161" y="4479276"/>
                          <a:pt x="17840479" y="6641551"/>
                          <a:pt x="17754600" y="8191467"/>
                        </a:cubicBezTo>
                        <a:cubicBezTo>
                          <a:pt x="17684786" y="9107757"/>
                          <a:pt x="16955169" y="9784314"/>
                          <a:pt x="16116267" y="9829800"/>
                        </a:cubicBezTo>
                        <a:cubicBezTo>
                          <a:pt x="10228883" y="9984997"/>
                          <a:pt x="8325966" y="9992820"/>
                          <a:pt x="1638333" y="9829800"/>
                        </a:cubicBezTo>
                        <a:cubicBezTo>
                          <a:pt x="743911" y="9689070"/>
                          <a:pt x="-141850" y="9179121"/>
                          <a:pt x="0" y="8191467"/>
                        </a:cubicBezTo>
                        <a:cubicBezTo>
                          <a:pt x="64656" y="5785823"/>
                          <a:pt x="-17807" y="4277914"/>
                          <a:pt x="0" y="1638333"/>
                        </a:cubicBezTo>
                        <a:close/>
                      </a:path>
                      <a:path w="17754600" h="9829800" stroke="0" extrusionOk="0">
                        <a:moveTo>
                          <a:pt x="0" y="1638333"/>
                        </a:moveTo>
                        <a:cubicBezTo>
                          <a:pt x="-110639" y="665262"/>
                          <a:pt x="612528" y="45405"/>
                          <a:pt x="1638333" y="0"/>
                        </a:cubicBezTo>
                        <a:cubicBezTo>
                          <a:pt x="6019317" y="132882"/>
                          <a:pt x="13012464" y="-84951"/>
                          <a:pt x="16116267" y="0"/>
                        </a:cubicBezTo>
                        <a:cubicBezTo>
                          <a:pt x="16908744" y="109715"/>
                          <a:pt x="17732992" y="852941"/>
                          <a:pt x="17754600" y="1638333"/>
                        </a:cubicBezTo>
                        <a:cubicBezTo>
                          <a:pt x="17774787" y="4150381"/>
                          <a:pt x="17907080" y="6898387"/>
                          <a:pt x="17754600" y="8191467"/>
                        </a:cubicBezTo>
                        <a:cubicBezTo>
                          <a:pt x="17865589" y="9109460"/>
                          <a:pt x="17036173" y="9798765"/>
                          <a:pt x="16116267" y="9829800"/>
                        </a:cubicBezTo>
                        <a:cubicBezTo>
                          <a:pt x="9165817" y="9917439"/>
                          <a:pt x="6545266" y="9757121"/>
                          <a:pt x="1638333" y="9829800"/>
                        </a:cubicBezTo>
                        <a:cubicBezTo>
                          <a:pt x="729009" y="9786903"/>
                          <a:pt x="-86991" y="9217185"/>
                          <a:pt x="0" y="8191467"/>
                        </a:cubicBezTo>
                        <a:cubicBezTo>
                          <a:pt x="-38581" y="7291885"/>
                          <a:pt x="63341" y="4165998"/>
                          <a:pt x="0" y="163833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9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6B533A-9ECD-48C0-8B09-2B74A01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B0D41B-80E3-4AEF-BA51-A9A328CF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BE480-C3EE-4F03-8379-C2F08D466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7FA6-D00E-43C0-8EA8-FE8465830FDD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151584-EEE5-4DCE-B450-CD07293D2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5798EA-3E98-4C90-8473-EDB262BC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A375116-A02D-4623-28DE-D361556FC7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2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0" Type="http://schemas.openxmlformats.org/officeDocument/2006/relationships/image" Target="../media/image12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1600"/>
            <a:ext cx="12192000" cy="7635240"/>
          </a:xfrm>
          <a:custGeom>
            <a:avLst/>
            <a:gdLst/>
            <a:ahLst/>
            <a:cxnLst/>
            <a:rect l="l" t="t" r="r" b="b"/>
            <a:pathLst>
              <a:path w="18288000" h="11452860">
                <a:moveTo>
                  <a:pt x="0" y="0"/>
                </a:moveTo>
                <a:lnTo>
                  <a:pt x="18288000" y="0"/>
                </a:lnTo>
                <a:lnTo>
                  <a:pt x="18288000" y="11452860"/>
                </a:lnTo>
                <a:lnTo>
                  <a:pt x="0" y="11452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76EF0D-F073-992A-9597-ABC60F1BEC94}"/>
              </a:ext>
            </a:extLst>
          </p:cNvPr>
          <p:cNvSpPr/>
          <p:nvPr/>
        </p:nvSpPr>
        <p:spPr>
          <a:xfrm>
            <a:off x="1036320" y="1574800"/>
            <a:ext cx="10200640" cy="4114800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矩形: 圆角 13">
            <a:extLst>
              <a:ext uri="{FF2B5EF4-FFF2-40B4-BE49-F238E27FC236}">
                <a16:creationId xmlns:a16="http://schemas.microsoft.com/office/drawing/2014/main" id="{208266F5-E1E9-322F-1B6A-F2AAA0F6946F}"/>
              </a:ext>
            </a:extLst>
          </p:cNvPr>
          <p:cNvSpPr/>
          <p:nvPr/>
        </p:nvSpPr>
        <p:spPr>
          <a:xfrm>
            <a:off x="1459865" y="40513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FBF309A3-A5A7-8CF9-50C5-117E6DE23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313" y="1553413"/>
            <a:ext cx="2188654" cy="117053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58603C-BD37-60DC-DAEF-F5A38C7BA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960" y="2570345"/>
            <a:ext cx="7134516" cy="2979602"/>
          </a:xfrm>
          <a:prstGeom prst="rect">
            <a:avLst/>
          </a:prstGeom>
        </p:spPr>
      </p:pic>
      <p:pic>
        <p:nvPicPr>
          <p:cNvPr id="3" name="Picture 2" descr="A cartoon of kids riding on a pencil&#10;&#10;Description automatically generated">
            <a:extLst>
              <a:ext uri="{FF2B5EF4-FFF2-40B4-BE49-F238E27FC236}">
                <a16:creationId xmlns:a16="http://schemas.microsoft.com/office/drawing/2014/main" id="{7D4F389A-C296-749B-FDA4-A3E05CF228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28" b="99108" l="9980" r="89970">
                        <a14:foregroundMark x1="16109" y1="80178" x2="16109" y2="80178"/>
                        <a14:foregroundMark x1="35410" y1="89594" x2="66211" y2="93558"/>
                        <a14:foregroundMark x1="67123" y1="99405" x2="67123" y2="99405"/>
                        <a14:foregroundMark x1="65198" y1="24975" x2="65198" y2="24975"/>
                        <a14:foregroundMark x1="68794" y1="19326" x2="68794" y2="19326"/>
                        <a14:foregroundMark x1="67528" y1="19128" x2="69453" y2="19326"/>
                        <a14:foregroundMark x1="39159" y1="28444" x2="37589" y2="40337"/>
                        <a14:foregroundMark x1="46809" y1="76115" x2="51570" y2="71259"/>
                        <a14:foregroundMark x1="15856" y1="79187" x2="20010" y2="7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54" t="18342"/>
          <a:stretch/>
        </p:blipFill>
        <p:spPr>
          <a:xfrm>
            <a:off x="-841545" y="4902689"/>
            <a:ext cx="5530503" cy="22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6128C10F-881C-9C0D-E062-4EFBEDD70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1E99D1-0FE0-C3EF-A9F4-A5270F523A22}"/>
              </a:ext>
            </a:extLst>
          </p:cNvPr>
          <p:cNvSpPr txBox="1"/>
          <p:nvPr/>
        </p:nvSpPr>
        <p:spPr>
          <a:xfrm>
            <a:off x="2240397" y="559334"/>
            <a:ext cx="8186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TÍNH NHANH</a:t>
            </a: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E1636B39-5608-6FEA-F675-5AFE60071D52}"/>
              </a:ext>
            </a:extLst>
          </p:cNvPr>
          <p:cNvSpPr txBox="1"/>
          <p:nvPr/>
        </p:nvSpPr>
        <p:spPr>
          <a:xfrm>
            <a:off x="3693023" y="1821285"/>
            <a:ext cx="4761978" cy="862451"/>
          </a:xfrm>
          <a:prstGeom prst="rect">
            <a:avLst/>
          </a:prstGeom>
          <a:solidFill>
            <a:srgbClr val="EB6363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4 x 5 x 5 = ?</a:t>
            </a:r>
            <a:endParaRPr kumimoji="1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F60275-7E4C-CE96-7CA2-B2C7476C4637}"/>
              </a:ext>
            </a:extLst>
          </p:cNvPr>
          <p:cNvSpPr/>
          <p:nvPr/>
        </p:nvSpPr>
        <p:spPr>
          <a:xfrm>
            <a:off x="5230146" y="3056644"/>
            <a:ext cx="2220686" cy="10267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EE416F-DADA-83FE-C888-F3C7AFD0D305}"/>
              </a:ext>
            </a:extLst>
          </p:cNvPr>
          <p:cNvGrpSpPr/>
          <p:nvPr/>
        </p:nvGrpSpPr>
        <p:grpSpPr>
          <a:xfrm>
            <a:off x="471267" y="2977116"/>
            <a:ext cx="3781755" cy="3507987"/>
            <a:chOff x="-113286" y="1618486"/>
            <a:chExt cx="6446070" cy="51012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8572D92-3FE2-B6FB-C0AD-B66DC8811C57}"/>
                </a:ext>
              </a:extLst>
            </p:cNvPr>
            <p:cNvGrpSpPr/>
            <p:nvPr/>
          </p:nvGrpSpPr>
          <p:grpSpPr>
            <a:xfrm rot="21313856">
              <a:off x="-113286" y="2563181"/>
              <a:ext cx="3887344" cy="3887342"/>
              <a:chOff x="2134403" y="1322488"/>
              <a:chExt cx="4691730" cy="4691730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2499C71-D432-6C5A-7FAB-FB292478200A}"/>
                  </a:ext>
                </a:extLst>
              </p:cNvPr>
              <p:cNvGrpSpPr/>
              <p:nvPr/>
            </p:nvGrpSpPr>
            <p:grpSpPr>
              <a:xfrm rot="17944252" flipV="1">
                <a:off x="3065919" y="2077983"/>
                <a:ext cx="880564" cy="2056345"/>
                <a:chOff x="3810000" y="3100647"/>
                <a:chExt cx="880564" cy="2056345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889024D3-F72D-71AF-352C-038F5E58CA37}"/>
                    </a:ext>
                  </a:extLst>
                </p:cNvPr>
                <p:cNvSpPr/>
                <p:nvPr/>
              </p:nvSpPr>
              <p:spPr>
                <a:xfrm>
                  <a:off x="3909980" y="3100647"/>
                  <a:ext cx="474145" cy="1442380"/>
                </a:xfrm>
                <a:custGeom>
                  <a:avLst/>
                  <a:gdLst>
                    <a:gd name="connsiteX0" fmla="*/ 18932 w 53698"/>
                    <a:gd name="connsiteY0" fmla="*/ 163354 h 163353"/>
                    <a:gd name="connsiteX1" fmla="*/ 14170 w 53698"/>
                    <a:gd name="connsiteY1" fmla="*/ 160496 h 163353"/>
                    <a:gd name="connsiteX2" fmla="*/ 44650 w 53698"/>
                    <a:gd name="connsiteY2" fmla="*/ 1429 h 163353"/>
                    <a:gd name="connsiteX3" fmla="*/ 52270 w 53698"/>
                    <a:gd name="connsiteY3" fmla="*/ 1429 h 163353"/>
                    <a:gd name="connsiteX4" fmla="*/ 52270 w 53698"/>
                    <a:gd name="connsiteY4" fmla="*/ 9049 h 163353"/>
                    <a:gd name="connsiteX5" fmla="*/ 24647 w 53698"/>
                    <a:gd name="connsiteY5" fmla="*/ 155734 h 163353"/>
                    <a:gd name="connsiteX6" fmla="*/ 21790 w 53698"/>
                    <a:gd name="connsiteY6" fmla="*/ 163354 h 163353"/>
                    <a:gd name="connsiteX7" fmla="*/ 18932 w 53698"/>
                    <a:gd name="connsiteY7" fmla="*/ 163354 h 16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698" h="163353">
                      <a:moveTo>
                        <a:pt x="18932" y="163354"/>
                      </a:moveTo>
                      <a:cubicBezTo>
                        <a:pt x="17027" y="163354"/>
                        <a:pt x="15122" y="162401"/>
                        <a:pt x="14170" y="160496"/>
                      </a:cubicBezTo>
                      <a:cubicBezTo>
                        <a:pt x="-12500" y="104299"/>
                        <a:pt x="-1070" y="45244"/>
                        <a:pt x="44650" y="1429"/>
                      </a:cubicBezTo>
                      <a:cubicBezTo>
                        <a:pt x="46555" y="-476"/>
                        <a:pt x="50365" y="-476"/>
                        <a:pt x="52270" y="1429"/>
                      </a:cubicBezTo>
                      <a:cubicBezTo>
                        <a:pt x="54175" y="3334"/>
                        <a:pt x="54175" y="7144"/>
                        <a:pt x="52270" y="9049"/>
                      </a:cubicBezTo>
                      <a:cubicBezTo>
                        <a:pt x="32267" y="28099"/>
                        <a:pt x="-10595" y="81439"/>
                        <a:pt x="24647" y="155734"/>
                      </a:cubicBezTo>
                      <a:cubicBezTo>
                        <a:pt x="25600" y="158591"/>
                        <a:pt x="24647" y="161449"/>
                        <a:pt x="21790" y="163354"/>
                      </a:cubicBezTo>
                      <a:cubicBezTo>
                        <a:pt x="19885" y="163354"/>
                        <a:pt x="18932" y="163354"/>
                        <a:pt x="18932" y="1633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4" name="Graphic 3">
                  <a:extLst>
                    <a:ext uri="{FF2B5EF4-FFF2-40B4-BE49-F238E27FC236}">
                      <a16:creationId xmlns:a16="http://schemas.microsoft.com/office/drawing/2014/main" id="{6CCD01A2-68C2-F1F5-8E1B-C7A5E603A02E}"/>
                    </a:ext>
                  </a:extLst>
                </p:cNvPr>
                <p:cNvGrpSpPr/>
                <p:nvPr/>
              </p:nvGrpSpPr>
              <p:grpSpPr>
                <a:xfrm>
                  <a:off x="3810000" y="4307544"/>
                  <a:ext cx="880564" cy="849448"/>
                  <a:chOff x="4757962" y="590549"/>
                  <a:chExt cx="99726" cy="96202"/>
                </a:xfrm>
              </p:grpSpPr>
              <p:grpSp>
                <p:nvGrpSpPr>
                  <p:cNvPr id="75" name="Graphic 3">
                    <a:extLst>
                      <a:ext uri="{FF2B5EF4-FFF2-40B4-BE49-F238E27FC236}">
                        <a16:creationId xmlns:a16="http://schemas.microsoft.com/office/drawing/2014/main" id="{96F33908-EE6A-A0B6-B721-6C98533EC4B0}"/>
                      </a:ext>
                    </a:extLst>
                  </p:cNvPr>
                  <p:cNvGrpSpPr/>
                  <p:nvPr/>
                </p:nvGrpSpPr>
                <p:grpSpPr>
                  <a:xfrm>
                    <a:off x="4757962" y="590549"/>
                    <a:ext cx="99726" cy="96202"/>
                    <a:chOff x="4757962" y="590549"/>
                    <a:chExt cx="99726" cy="96202"/>
                  </a:xfrm>
                </p:grpSpPr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40B01B7B-554F-B30D-28A2-1AA92AA9A7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515" y="596362"/>
                      <a:ext cx="87997" cy="84717"/>
                    </a:xfrm>
                    <a:custGeom>
                      <a:avLst/>
                      <a:gdLst>
                        <a:gd name="connsiteX0" fmla="*/ 78042 w 87997"/>
                        <a:gd name="connsiteY0" fmla="*/ 45622 h 84717"/>
                        <a:gd name="connsiteX1" fmla="*/ 83757 w 87997"/>
                        <a:gd name="connsiteY1" fmla="*/ 18952 h 84717"/>
                        <a:gd name="connsiteX2" fmla="*/ 24702 w 87997"/>
                        <a:gd name="connsiteY2" fmla="*/ 6569 h 84717"/>
                        <a:gd name="connsiteX3" fmla="*/ 7557 w 87997"/>
                        <a:gd name="connsiteY3" fmla="*/ 70387 h 84717"/>
                        <a:gd name="connsiteX4" fmla="*/ 56134 w 87997"/>
                        <a:gd name="connsiteY4" fmla="*/ 76102 h 84717"/>
                        <a:gd name="connsiteX5" fmla="*/ 78042 w 87997"/>
                        <a:gd name="connsiteY5" fmla="*/ 45622 h 84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7" h="84717">
                          <a:moveTo>
                            <a:pt x="78042" y="45622"/>
                          </a:moveTo>
                          <a:cubicBezTo>
                            <a:pt x="86614" y="42764"/>
                            <a:pt x="92329" y="31334"/>
                            <a:pt x="83757" y="18952"/>
                          </a:cubicBezTo>
                          <a:cubicBezTo>
                            <a:pt x="74232" y="5617"/>
                            <a:pt x="53277" y="-8671"/>
                            <a:pt x="24702" y="6569"/>
                          </a:cubicBezTo>
                          <a:cubicBezTo>
                            <a:pt x="-3873" y="20857"/>
                            <a:pt x="-4826" y="51337"/>
                            <a:pt x="7557" y="70387"/>
                          </a:cubicBezTo>
                          <a:cubicBezTo>
                            <a:pt x="21844" y="93247"/>
                            <a:pt x="47562" y="83722"/>
                            <a:pt x="56134" y="76102"/>
                          </a:cubicBezTo>
                          <a:cubicBezTo>
                            <a:pt x="70422" y="82769"/>
                            <a:pt x="88519" y="69434"/>
                            <a:pt x="78042" y="45622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6F528028-17A7-44A6-3BA9-CF377E286F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7962" y="590549"/>
                      <a:ext cx="99726" cy="96202"/>
                    </a:xfrm>
                    <a:custGeom>
                      <a:avLst/>
                      <a:gdLst>
                        <a:gd name="connsiteX0" fmla="*/ 37875 w 99726"/>
                        <a:gd name="connsiteY0" fmla="*/ 96202 h 96202"/>
                        <a:gd name="connsiteX1" fmla="*/ 8348 w 99726"/>
                        <a:gd name="connsiteY1" fmla="*/ 79057 h 96202"/>
                        <a:gd name="connsiteX2" fmla="*/ 1680 w 99726"/>
                        <a:gd name="connsiteY2" fmla="*/ 37148 h 96202"/>
                        <a:gd name="connsiteX3" fmla="*/ 27398 w 99726"/>
                        <a:gd name="connsiteY3" fmla="*/ 6668 h 96202"/>
                        <a:gd name="connsiteX4" fmla="*/ 54068 w 99726"/>
                        <a:gd name="connsiteY4" fmla="*/ 0 h 96202"/>
                        <a:gd name="connsiteX5" fmla="*/ 94073 w 99726"/>
                        <a:gd name="connsiteY5" fmla="*/ 20955 h 96202"/>
                        <a:gd name="connsiteX6" fmla="*/ 98835 w 99726"/>
                        <a:gd name="connsiteY6" fmla="*/ 43815 h 96202"/>
                        <a:gd name="connsiteX7" fmla="*/ 91215 w 99726"/>
                        <a:gd name="connsiteY7" fmla="*/ 53340 h 96202"/>
                        <a:gd name="connsiteX8" fmla="*/ 89310 w 99726"/>
                        <a:gd name="connsiteY8" fmla="*/ 78105 h 96202"/>
                        <a:gd name="connsiteX9" fmla="*/ 69308 w 99726"/>
                        <a:gd name="connsiteY9" fmla="*/ 88582 h 96202"/>
                        <a:gd name="connsiteX10" fmla="*/ 69308 w 99726"/>
                        <a:gd name="connsiteY10" fmla="*/ 88582 h 96202"/>
                        <a:gd name="connsiteX11" fmla="*/ 62640 w 99726"/>
                        <a:gd name="connsiteY11" fmla="*/ 87630 h 96202"/>
                        <a:gd name="connsiteX12" fmla="*/ 37875 w 99726"/>
                        <a:gd name="connsiteY12" fmla="*/ 96202 h 96202"/>
                        <a:gd name="connsiteX13" fmla="*/ 54068 w 99726"/>
                        <a:gd name="connsiteY13" fmla="*/ 11430 h 96202"/>
                        <a:gd name="connsiteX14" fmla="*/ 32160 w 99726"/>
                        <a:gd name="connsiteY14" fmla="*/ 17145 h 96202"/>
                        <a:gd name="connsiteX15" fmla="*/ 12158 w 99726"/>
                        <a:gd name="connsiteY15" fmla="*/ 40957 h 96202"/>
                        <a:gd name="connsiteX16" fmla="*/ 16920 w 99726"/>
                        <a:gd name="connsiteY16" fmla="*/ 73343 h 96202"/>
                        <a:gd name="connsiteX17" fmla="*/ 36923 w 99726"/>
                        <a:gd name="connsiteY17" fmla="*/ 84773 h 96202"/>
                        <a:gd name="connsiteX18" fmla="*/ 56925 w 99726"/>
                        <a:gd name="connsiteY18" fmla="*/ 78105 h 96202"/>
                        <a:gd name="connsiteX19" fmla="*/ 62640 w 99726"/>
                        <a:gd name="connsiteY19" fmla="*/ 77152 h 96202"/>
                        <a:gd name="connsiteX20" fmla="*/ 68355 w 99726"/>
                        <a:gd name="connsiteY20" fmla="*/ 78105 h 96202"/>
                        <a:gd name="connsiteX21" fmla="*/ 68355 w 99726"/>
                        <a:gd name="connsiteY21" fmla="*/ 78105 h 96202"/>
                        <a:gd name="connsiteX22" fmla="*/ 78833 w 99726"/>
                        <a:gd name="connsiteY22" fmla="*/ 72390 h 96202"/>
                        <a:gd name="connsiteX23" fmla="*/ 78833 w 99726"/>
                        <a:gd name="connsiteY23" fmla="*/ 53340 h 96202"/>
                        <a:gd name="connsiteX24" fmla="*/ 78833 w 99726"/>
                        <a:gd name="connsiteY24" fmla="*/ 48577 h 96202"/>
                        <a:gd name="connsiteX25" fmla="*/ 82643 w 99726"/>
                        <a:gd name="connsiteY25" fmla="*/ 45720 h 96202"/>
                        <a:gd name="connsiteX26" fmla="*/ 87405 w 99726"/>
                        <a:gd name="connsiteY26" fmla="*/ 40957 h 96202"/>
                        <a:gd name="connsiteX27" fmla="*/ 84548 w 99726"/>
                        <a:gd name="connsiteY27" fmla="*/ 28575 h 96202"/>
                        <a:gd name="connsiteX28" fmla="*/ 54068 w 99726"/>
                        <a:gd name="connsiteY28" fmla="*/ 1143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726" h="96202">
                          <a:moveTo>
                            <a:pt x="37875" y="96202"/>
                          </a:moveTo>
                          <a:cubicBezTo>
                            <a:pt x="29303" y="96202"/>
                            <a:pt x="16920" y="93345"/>
                            <a:pt x="8348" y="79057"/>
                          </a:cubicBezTo>
                          <a:cubicBezTo>
                            <a:pt x="728" y="66675"/>
                            <a:pt x="-2130" y="51435"/>
                            <a:pt x="1680" y="37148"/>
                          </a:cubicBezTo>
                          <a:cubicBezTo>
                            <a:pt x="5490" y="23813"/>
                            <a:pt x="14063" y="13335"/>
                            <a:pt x="27398" y="6668"/>
                          </a:cubicBezTo>
                          <a:cubicBezTo>
                            <a:pt x="35970" y="1905"/>
                            <a:pt x="45495" y="0"/>
                            <a:pt x="54068" y="0"/>
                          </a:cubicBezTo>
                          <a:cubicBezTo>
                            <a:pt x="75975" y="0"/>
                            <a:pt x="89310" y="15240"/>
                            <a:pt x="94073" y="20955"/>
                          </a:cubicBezTo>
                          <a:cubicBezTo>
                            <a:pt x="99788" y="28575"/>
                            <a:pt x="100740" y="36195"/>
                            <a:pt x="98835" y="43815"/>
                          </a:cubicBezTo>
                          <a:cubicBezTo>
                            <a:pt x="97883" y="47625"/>
                            <a:pt x="95025" y="51435"/>
                            <a:pt x="91215" y="53340"/>
                          </a:cubicBezTo>
                          <a:cubicBezTo>
                            <a:pt x="94073" y="62865"/>
                            <a:pt x="93120" y="71438"/>
                            <a:pt x="89310" y="78105"/>
                          </a:cubicBezTo>
                          <a:cubicBezTo>
                            <a:pt x="84548" y="84773"/>
                            <a:pt x="77880" y="88582"/>
                            <a:pt x="69308" y="88582"/>
                          </a:cubicBezTo>
                          <a:lnTo>
                            <a:pt x="69308" y="88582"/>
                          </a:lnTo>
                          <a:cubicBezTo>
                            <a:pt x="67403" y="88582"/>
                            <a:pt x="64545" y="88582"/>
                            <a:pt x="62640" y="87630"/>
                          </a:cubicBezTo>
                          <a:cubicBezTo>
                            <a:pt x="55973" y="92393"/>
                            <a:pt x="47400" y="96202"/>
                            <a:pt x="37875" y="96202"/>
                          </a:cubicBezTo>
                          <a:close/>
                          <a:moveTo>
                            <a:pt x="54068" y="11430"/>
                          </a:moveTo>
                          <a:cubicBezTo>
                            <a:pt x="47400" y="11430"/>
                            <a:pt x="39780" y="13335"/>
                            <a:pt x="32160" y="17145"/>
                          </a:cubicBezTo>
                          <a:cubicBezTo>
                            <a:pt x="21683" y="22860"/>
                            <a:pt x="15015" y="30480"/>
                            <a:pt x="12158" y="40957"/>
                          </a:cubicBezTo>
                          <a:cubicBezTo>
                            <a:pt x="9300" y="51435"/>
                            <a:pt x="11205" y="63818"/>
                            <a:pt x="16920" y="73343"/>
                          </a:cubicBezTo>
                          <a:cubicBezTo>
                            <a:pt x="21683" y="80963"/>
                            <a:pt x="28350" y="84773"/>
                            <a:pt x="36923" y="84773"/>
                          </a:cubicBezTo>
                          <a:cubicBezTo>
                            <a:pt x="44543" y="84773"/>
                            <a:pt x="53115" y="80963"/>
                            <a:pt x="56925" y="78105"/>
                          </a:cubicBezTo>
                          <a:cubicBezTo>
                            <a:pt x="58830" y="76200"/>
                            <a:pt x="60735" y="76200"/>
                            <a:pt x="62640" y="77152"/>
                          </a:cubicBezTo>
                          <a:cubicBezTo>
                            <a:pt x="64545" y="78105"/>
                            <a:pt x="66450" y="78105"/>
                            <a:pt x="68355" y="78105"/>
                          </a:cubicBezTo>
                          <a:lnTo>
                            <a:pt x="68355" y="78105"/>
                          </a:lnTo>
                          <a:cubicBezTo>
                            <a:pt x="73118" y="78105"/>
                            <a:pt x="76928" y="76200"/>
                            <a:pt x="78833" y="72390"/>
                          </a:cubicBezTo>
                          <a:cubicBezTo>
                            <a:pt x="81690" y="67627"/>
                            <a:pt x="81690" y="60960"/>
                            <a:pt x="78833" y="53340"/>
                          </a:cubicBezTo>
                          <a:cubicBezTo>
                            <a:pt x="77880" y="51435"/>
                            <a:pt x="77880" y="50482"/>
                            <a:pt x="78833" y="48577"/>
                          </a:cubicBezTo>
                          <a:cubicBezTo>
                            <a:pt x="79785" y="46673"/>
                            <a:pt x="80738" y="45720"/>
                            <a:pt x="82643" y="45720"/>
                          </a:cubicBezTo>
                          <a:cubicBezTo>
                            <a:pt x="85500" y="44768"/>
                            <a:pt x="87405" y="42863"/>
                            <a:pt x="87405" y="40957"/>
                          </a:cubicBezTo>
                          <a:cubicBezTo>
                            <a:pt x="88358" y="37148"/>
                            <a:pt x="87405" y="32385"/>
                            <a:pt x="84548" y="28575"/>
                          </a:cubicBezTo>
                          <a:cubicBezTo>
                            <a:pt x="79785" y="21907"/>
                            <a:pt x="70260" y="11430"/>
                            <a:pt x="54068" y="1143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4E187958-16D2-6A34-6AD7-0BD657557BF2}"/>
                      </a:ext>
                    </a:extLst>
                  </p:cNvPr>
                  <p:cNvSpPr/>
                  <p:nvPr/>
                </p:nvSpPr>
                <p:spPr>
                  <a:xfrm>
                    <a:off x="4789731" y="623838"/>
                    <a:ext cx="43253" cy="42880"/>
                  </a:xfrm>
                  <a:custGeom>
                    <a:avLst/>
                    <a:gdLst>
                      <a:gd name="connsiteX0" fmla="*/ 23251 w 43253"/>
                      <a:gd name="connsiteY0" fmla="*/ 48 h 42880"/>
                      <a:gd name="connsiteX1" fmla="*/ 43253 w 43253"/>
                      <a:gd name="connsiteY1" fmla="*/ 27671 h 42880"/>
                      <a:gd name="connsiteX2" fmla="*/ 27061 w 43253"/>
                      <a:gd name="connsiteY2" fmla="*/ 39101 h 42880"/>
                      <a:gd name="connsiteX3" fmla="*/ 391 w 43253"/>
                      <a:gd name="connsiteY3" fmla="*/ 29576 h 42880"/>
                      <a:gd name="connsiteX4" fmla="*/ 23251 w 43253"/>
                      <a:gd name="connsiteY4" fmla="*/ 48 h 4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53" h="42880">
                        <a:moveTo>
                          <a:pt x="23251" y="48"/>
                        </a:moveTo>
                        <a:cubicBezTo>
                          <a:pt x="34681" y="1001"/>
                          <a:pt x="43253" y="18146"/>
                          <a:pt x="43253" y="27671"/>
                        </a:cubicBezTo>
                        <a:cubicBezTo>
                          <a:pt x="43253" y="33386"/>
                          <a:pt x="37538" y="41006"/>
                          <a:pt x="27061" y="39101"/>
                        </a:cubicBezTo>
                        <a:cubicBezTo>
                          <a:pt x="15631" y="44816"/>
                          <a:pt x="3248" y="45768"/>
                          <a:pt x="391" y="29576"/>
                        </a:cubicBezTo>
                        <a:cubicBezTo>
                          <a:pt x="-2467" y="12431"/>
                          <a:pt x="10868" y="-904"/>
                          <a:pt x="23251" y="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6425961C-8A53-B046-90F8-5BD82E06B0AF}"/>
                      </a:ext>
                    </a:extLst>
                  </p:cNvPr>
                  <p:cNvSpPr/>
                  <p:nvPr/>
                </p:nvSpPr>
                <p:spPr>
                  <a:xfrm rot="-5426770">
                    <a:off x="4815146" y="640448"/>
                    <a:ext cx="15240" cy="13335"/>
                  </a:xfrm>
                  <a:custGeom>
                    <a:avLst/>
                    <a:gdLst>
                      <a:gd name="connsiteX0" fmla="*/ 15241 w 15240"/>
                      <a:gd name="connsiteY0" fmla="*/ 6668 h 13335"/>
                      <a:gd name="connsiteX1" fmla="*/ 7620 w 15240"/>
                      <a:gd name="connsiteY1" fmla="*/ 13335 h 13335"/>
                      <a:gd name="connsiteX2" fmla="*/ 0 w 15240"/>
                      <a:gd name="connsiteY2" fmla="*/ 6668 h 13335"/>
                      <a:gd name="connsiteX3" fmla="*/ 7620 w 15240"/>
                      <a:gd name="connsiteY3" fmla="*/ 0 h 13335"/>
                      <a:gd name="connsiteX4" fmla="*/ 15241 w 15240"/>
                      <a:gd name="connsiteY4" fmla="*/ 6668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13335">
                        <a:moveTo>
                          <a:pt x="15241" y="6668"/>
                        </a:moveTo>
                        <a:cubicBezTo>
                          <a:pt x="15241" y="10350"/>
                          <a:pt x="11829" y="13335"/>
                          <a:pt x="7620" y="13335"/>
                        </a:cubicBezTo>
                        <a:cubicBezTo>
                          <a:pt x="3412" y="13335"/>
                          <a:pt x="0" y="10350"/>
                          <a:pt x="0" y="6668"/>
                        </a:cubicBezTo>
                        <a:cubicBezTo>
                          <a:pt x="0" y="2985"/>
                          <a:pt x="3412" y="0"/>
                          <a:pt x="7620" y="0"/>
                        </a:cubicBezTo>
                        <a:cubicBezTo>
                          <a:pt x="11829" y="0"/>
                          <a:pt x="15241" y="2985"/>
                          <a:pt x="15241" y="6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AF5FE90E-1CCF-2183-9152-5C4CDB91695A}"/>
                  </a:ext>
                </a:extLst>
              </p:cNvPr>
              <p:cNvSpPr/>
              <p:nvPr/>
            </p:nvSpPr>
            <p:spPr>
              <a:xfrm>
                <a:off x="2134403" y="1322488"/>
                <a:ext cx="4691730" cy="469173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2248C6-2594-8DED-B36F-B47B31D2B29C}"/>
                </a:ext>
              </a:extLst>
            </p:cNvPr>
            <p:cNvGrpSpPr/>
            <p:nvPr/>
          </p:nvGrpSpPr>
          <p:grpSpPr>
            <a:xfrm rot="21399583">
              <a:off x="2545517" y="2626765"/>
              <a:ext cx="3787267" cy="3787265"/>
              <a:chOff x="5716056" y="1382881"/>
              <a:chExt cx="4570944" cy="4570944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877CFC5-9E96-6BC1-FF5D-987E3CED0341}"/>
                  </a:ext>
                </a:extLst>
              </p:cNvPr>
              <p:cNvGrpSpPr/>
              <p:nvPr/>
            </p:nvGrpSpPr>
            <p:grpSpPr>
              <a:xfrm rot="3655748" flipH="1" flipV="1">
                <a:off x="8574365" y="1986847"/>
                <a:ext cx="880564" cy="2056345"/>
                <a:chOff x="3810000" y="3100647"/>
                <a:chExt cx="880564" cy="2056345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AD09CF5C-B458-C992-6568-2B0D303F26E7}"/>
                    </a:ext>
                  </a:extLst>
                </p:cNvPr>
                <p:cNvSpPr/>
                <p:nvPr/>
              </p:nvSpPr>
              <p:spPr>
                <a:xfrm>
                  <a:off x="3909980" y="3100647"/>
                  <a:ext cx="474145" cy="1442380"/>
                </a:xfrm>
                <a:custGeom>
                  <a:avLst/>
                  <a:gdLst>
                    <a:gd name="connsiteX0" fmla="*/ 18932 w 53698"/>
                    <a:gd name="connsiteY0" fmla="*/ 163354 h 163353"/>
                    <a:gd name="connsiteX1" fmla="*/ 14170 w 53698"/>
                    <a:gd name="connsiteY1" fmla="*/ 160496 h 163353"/>
                    <a:gd name="connsiteX2" fmla="*/ 44650 w 53698"/>
                    <a:gd name="connsiteY2" fmla="*/ 1429 h 163353"/>
                    <a:gd name="connsiteX3" fmla="*/ 52270 w 53698"/>
                    <a:gd name="connsiteY3" fmla="*/ 1429 h 163353"/>
                    <a:gd name="connsiteX4" fmla="*/ 52270 w 53698"/>
                    <a:gd name="connsiteY4" fmla="*/ 9049 h 163353"/>
                    <a:gd name="connsiteX5" fmla="*/ 24647 w 53698"/>
                    <a:gd name="connsiteY5" fmla="*/ 155734 h 163353"/>
                    <a:gd name="connsiteX6" fmla="*/ 21790 w 53698"/>
                    <a:gd name="connsiteY6" fmla="*/ 163354 h 163353"/>
                    <a:gd name="connsiteX7" fmla="*/ 18932 w 53698"/>
                    <a:gd name="connsiteY7" fmla="*/ 163354 h 16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698" h="163353">
                      <a:moveTo>
                        <a:pt x="18932" y="163354"/>
                      </a:moveTo>
                      <a:cubicBezTo>
                        <a:pt x="17027" y="163354"/>
                        <a:pt x="15122" y="162401"/>
                        <a:pt x="14170" y="160496"/>
                      </a:cubicBezTo>
                      <a:cubicBezTo>
                        <a:pt x="-12500" y="104299"/>
                        <a:pt x="-1070" y="45244"/>
                        <a:pt x="44650" y="1429"/>
                      </a:cubicBezTo>
                      <a:cubicBezTo>
                        <a:pt x="46555" y="-476"/>
                        <a:pt x="50365" y="-476"/>
                        <a:pt x="52270" y="1429"/>
                      </a:cubicBezTo>
                      <a:cubicBezTo>
                        <a:pt x="54175" y="3334"/>
                        <a:pt x="54175" y="7144"/>
                        <a:pt x="52270" y="9049"/>
                      </a:cubicBezTo>
                      <a:cubicBezTo>
                        <a:pt x="32267" y="28099"/>
                        <a:pt x="-10595" y="81439"/>
                        <a:pt x="24647" y="155734"/>
                      </a:cubicBezTo>
                      <a:cubicBezTo>
                        <a:pt x="25600" y="158591"/>
                        <a:pt x="24647" y="161449"/>
                        <a:pt x="21790" y="163354"/>
                      </a:cubicBezTo>
                      <a:cubicBezTo>
                        <a:pt x="19885" y="163354"/>
                        <a:pt x="18932" y="163354"/>
                        <a:pt x="18932" y="1633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" name="Graphic 3">
                  <a:extLst>
                    <a:ext uri="{FF2B5EF4-FFF2-40B4-BE49-F238E27FC236}">
                      <a16:creationId xmlns:a16="http://schemas.microsoft.com/office/drawing/2014/main" id="{5F531F3C-D82C-28E2-B7B4-5AA05E3CDE65}"/>
                    </a:ext>
                  </a:extLst>
                </p:cNvPr>
                <p:cNvGrpSpPr/>
                <p:nvPr/>
              </p:nvGrpSpPr>
              <p:grpSpPr>
                <a:xfrm>
                  <a:off x="3810000" y="4307544"/>
                  <a:ext cx="880564" cy="849448"/>
                  <a:chOff x="4757962" y="590549"/>
                  <a:chExt cx="99726" cy="96202"/>
                </a:xfrm>
              </p:grpSpPr>
              <p:grpSp>
                <p:nvGrpSpPr>
                  <p:cNvPr id="66" name="Graphic 3">
                    <a:extLst>
                      <a:ext uri="{FF2B5EF4-FFF2-40B4-BE49-F238E27FC236}">
                        <a16:creationId xmlns:a16="http://schemas.microsoft.com/office/drawing/2014/main" id="{A46C997F-1DB5-535E-678F-D61C27833D4D}"/>
                      </a:ext>
                    </a:extLst>
                  </p:cNvPr>
                  <p:cNvGrpSpPr/>
                  <p:nvPr/>
                </p:nvGrpSpPr>
                <p:grpSpPr>
                  <a:xfrm>
                    <a:off x="4757962" y="590549"/>
                    <a:ext cx="99726" cy="96202"/>
                    <a:chOff x="4757962" y="590549"/>
                    <a:chExt cx="99726" cy="96202"/>
                  </a:xfrm>
                </p:grpSpPr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F377E2AE-15A7-7023-9EEA-0C07865DDA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515" y="596362"/>
                      <a:ext cx="87997" cy="84717"/>
                    </a:xfrm>
                    <a:custGeom>
                      <a:avLst/>
                      <a:gdLst>
                        <a:gd name="connsiteX0" fmla="*/ 78042 w 87997"/>
                        <a:gd name="connsiteY0" fmla="*/ 45622 h 84717"/>
                        <a:gd name="connsiteX1" fmla="*/ 83757 w 87997"/>
                        <a:gd name="connsiteY1" fmla="*/ 18952 h 84717"/>
                        <a:gd name="connsiteX2" fmla="*/ 24702 w 87997"/>
                        <a:gd name="connsiteY2" fmla="*/ 6569 h 84717"/>
                        <a:gd name="connsiteX3" fmla="*/ 7557 w 87997"/>
                        <a:gd name="connsiteY3" fmla="*/ 70387 h 84717"/>
                        <a:gd name="connsiteX4" fmla="*/ 56134 w 87997"/>
                        <a:gd name="connsiteY4" fmla="*/ 76102 h 84717"/>
                        <a:gd name="connsiteX5" fmla="*/ 78042 w 87997"/>
                        <a:gd name="connsiteY5" fmla="*/ 45622 h 84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7" h="84717">
                          <a:moveTo>
                            <a:pt x="78042" y="45622"/>
                          </a:moveTo>
                          <a:cubicBezTo>
                            <a:pt x="86614" y="42764"/>
                            <a:pt x="92329" y="31334"/>
                            <a:pt x="83757" y="18952"/>
                          </a:cubicBezTo>
                          <a:cubicBezTo>
                            <a:pt x="74232" y="5617"/>
                            <a:pt x="53277" y="-8671"/>
                            <a:pt x="24702" y="6569"/>
                          </a:cubicBezTo>
                          <a:cubicBezTo>
                            <a:pt x="-3873" y="20857"/>
                            <a:pt x="-4826" y="51337"/>
                            <a:pt x="7557" y="70387"/>
                          </a:cubicBezTo>
                          <a:cubicBezTo>
                            <a:pt x="21844" y="93247"/>
                            <a:pt x="47562" y="83722"/>
                            <a:pt x="56134" y="76102"/>
                          </a:cubicBezTo>
                          <a:cubicBezTo>
                            <a:pt x="70422" y="82769"/>
                            <a:pt x="88519" y="69434"/>
                            <a:pt x="78042" y="45622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Freeform: Shape 69">
                      <a:extLst>
                        <a:ext uri="{FF2B5EF4-FFF2-40B4-BE49-F238E27FC236}">
                          <a16:creationId xmlns:a16="http://schemas.microsoft.com/office/drawing/2014/main" id="{E7A1C86C-9797-6E47-6082-DCEB05464E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7962" y="590549"/>
                      <a:ext cx="99726" cy="96202"/>
                    </a:xfrm>
                    <a:custGeom>
                      <a:avLst/>
                      <a:gdLst>
                        <a:gd name="connsiteX0" fmla="*/ 37875 w 99726"/>
                        <a:gd name="connsiteY0" fmla="*/ 96202 h 96202"/>
                        <a:gd name="connsiteX1" fmla="*/ 8348 w 99726"/>
                        <a:gd name="connsiteY1" fmla="*/ 79057 h 96202"/>
                        <a:gd name="connsiteX2" fmla="*/ 1680 w 99726"/>
                        <a:gd name="connsiteY2" fmla="*/ 37148 h 96202"/>
                        <a:gd name="connsiteX3" fmla="*/ 27398 w 99726"/>
                        <a:gd name="connsiteY3" fmla="*/ 6668 h 96202"/>
                        <a:gd name="connsiteX4" fmla="*/ 54068 w 99726"/>
                        <a:gd name="connsiteY4" fmla="*/ 0 h 96202"/>
                        <a:gd name="connsiteX5" fmla="*/ 94073 w 99726"/>
                        <a:gd name="connsiteY5" fmla="*/ 20955 h 96202"/>
                        <a:gd name="connsiteX6" fmla="*/ 98835 w 99726"/>
                        <a:gd name="connsiteY6" fmla="*/ 43815 h 96202"/>
                        <a:gd name="connsiteX7" fmla="*/ 91215 w 99726"/>
                        <a:gd name="connsiteY7" fmla="*/ 53340 h 96202"/>
                        <a:gd name="connsiteX8" fmla="*/ 89310 w 99726"/>
                        <a:gd name="connsiteY8" fmla="*/ 78105 h 96202"/>
                        <a:gd name="connsiteX9" fmla="*/ 69308 w 99726"/>
                        <a:gd name="connsiteY9" fmla="*/ 88582 h 96202"/>
                        <a:gd name="connsiteX10" fmla="*/ 69308 w 99726"/>
                        <a:gd name="connsiteY10" fmla="*/ 88582 h 96202"/>
                        <a:gd name="connsiteX11" fmla="*/ 62640 w 99726"/>
                        <a:gd name="connsiteY11" fmla="*/ 87630 h 96202"/>
                        <a:gd name="connsiteX12" fmla="*/ 37875 w 99726"/>
                        <a:gd name="connsiteY12" fmla="*/ 96202 h 96202"/>
                        <a:gd name="connsiteX13" fmla="*/ 54068 w 99726"/>
                        <a:gd name="connsiteY13" fmla="*/ 11430 h 96202"/>
                        <a:gd name="connsiteX14" fmla="*/ 32160 w 99726"/>
                        <a:gd name="connsiteY14" fmla="*/ 17145 h 96202"/>
                        <a:gd name="connsiteX15" fmla="*/ 12158 w 99726"/>
                        <a:gd name="connsiteY15" fmla="*/ 40957 h 96202"/>
                        <a:gd name="connsiteX16" fmla="*/ 16920 w 99726"/>
                        <a:gd name="connsiteY16" fmla="*/ 73343 h 96202"/>
                        <a:gd name="connsiteX17" fmla="*/ 36923 w 99726"/>
                        <a:gd name="connsiteY17" fmla="*/ 84773 h 96202"/>
                        <a:gd name="connsiteX18" fmla="*/ 56925 w 99726"/>
                        <a:gd name="connsiteY18" fmla="*/ 78105 h 96202"/>
                        <a:gd name="connsiteX19" fmla="*/ 62640 w 99726"/>
                        <a:gd name="connsiteY19" fmla="*/ 77152 h 96202"/>
                        <a:gd name="connsiteX20" fmla="*/ 68355 w 99726"/>
                        <a:gd name="connsiteY20" fmla="*/ 78105 h 96202"/>
                        <a:gd name="connsiteX21" fmla="*/ 68355 w 99726"/>
                        <a:gd name="connsiteY21" fmla="*/ 78105 h 96202"/>
                        <a:gd name="connsiteX22" fmla="*/ 78833 w 99726"/>
                        <a:gd name="connsiteY22" fmla="*/ 72390 h 96202"/>
                        <a:gd name="connsiteX23" fmla="*/ 78833 w 99726"/>
                        <a:gd name="connsiteY23" fmla="*/ 53340 h 96202"/>
                        <a:gd name="connsiteX24" fmla="*/ 78833 w 99726"/>
                        <a:gd name="connsiteY24" fmla="*/ 48577 h 96202"/>
                        <a:gd name="connsiteX25" fmla="*/ 82643 w 99726"/>
                        <a:gd name="connsiteY25" fmla="*/ 45720 h 96202"/>
                        <a:gd name="connsiteX26" fmla="*/ 87405 w 99726"/>
                        <a:gd name="connsiteY26" fmla="*/ 40957 h 96202"/>
                        <a:gd name="connsiteX27" fmla="*/ 84548 w 99726"/>
                        <a:gd name="connsiteY27" fmla="*/ 28575 h 96202"/>
                        <a:gd name="connsiteX28" fmla="*/ 54068 w 99726"/>
                        <a:gd name="connsiteY28" fmla="*/ 1143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726" h="96202">
                          <a:moveTo>
                            <a:pt x="37875" y="96202"/>
                          </a:moveTo>
                          <a:cubicBezTo>
                            <a:pt x="29303" y="96202"/>
                            <a:pt x="16920" y="93345"/>
                            <a:pt x="8348" y="79057"/>
                          </a:cubicBezTo>
                          <a:cubicBezTo>
                            <a:pt x="728" y="66675"/>
                            <a:pt x="-2130" y="51435"/>
                            <a:pt x="1680" y="37148"/>
                          </a:cubicBezTo>
                          <a:cubicBezTo>
                            <a:pt x="5490" y="23813"/>
                            <a:pt x="14063" y="13335"/>
                            <a:pt x="27398" y="6668"/>
                          </a:cubicBezTo>
                          <a:cubicBezTo>
                            <a:pt x="35970" y="1905"/>
                            <a:pt x="45495" y="0"/>
                            <a:pt x="54068" y="0"/>
                          </a:cubicBezTo>
                          <a:cubicBezTo>
                            <a:pt x="75975" y="0"/>
                            <a:pt x="89310" y="15240"/>
                            <a:pt x="94073" y="20955"/>
                          </a:cubicBezTo>
                          <a:cubicBezTo>
                            <a:pt x="99788" y="28575"/>
                            <a:pt x="100740" y="36195"/>
                            <a:pt x="98835" y="43815"/>
                          </a:cubicBezTo>
                          <a:cubicBezTo>
                            <a:pt x="97883" y="47625"/>
                            <a:pt x="95025" y="51435"/>
                            <a:pt x="91215" y="53340"/>
                          </a:cubicBezTo>
                          <a:cubicBezTo>
                            <a:pt x="94073" y="62865"/>
                            <a:pt x="93120" y="71438"/>
                            <a:pt x="89310" y="78105"/>
                          </a:cubicBezTo>
                          <a:cubicBezTo>
                            <a:pt x="84548" y="84773"/>
                            <a:pt x="77880" y="88582"/>
                            <a:pt x="69308" y="88582"/>
                          </a:cubicBezTo>
                          <a:lnTo>
                            <a:pt x="69308" y="88582"/>
                          </a:lnTo>
                          <a:cubicBezTo>
                            <a:pt x="67403" y="88582"/>
                            <a:pt x="64545" y="88582"/>
                            <a:pt x="62640" y="87630"/>
                          </a:cubicBezTo>
                          <a:cubicBezTo>
                            <a:pt x="55973" y="92393"/>
                            <a:pt x="47400" y="96202"/>
                            <a:pt x="37875" y="96202"/>
                          </a:cubicBezTo>
                          <a:close/>
                          <a:moveTo>
                            <a:pt x="54068" y="11430"/>
                          </a:moveTo>
                          <a:cubicBezTo>
                            <a:pt x="47400" y="11430"/>
                            <a:pt x="39780" y="13335"/>
                            <a:pt x="32160" y="17145"/>
                          </a:cubicBezTo>
                          <a:cubicBezTo>
                            <a:pt x="21683" y="22860"/>
                            <a:pt x="15015" y="30480"/>
                            <a:pt x="12158" y="40957"/>
                          </a:cubicBezTo>
                          <a:cubicBezTo>
                            <a:pt x="9300" y="51435"/>
                            <a:pt x="11205" y="63818"/>
                            <a:pt x="16920" y="73343"/>
                          </a:cubicBezTo>
                          <a:cubicBezTo>
                            <a:pt x="21683" y="80963"/>
                            <a:pt x="28350" y="84773"/>
                            <a:pt x="36923" y="84773"/>
                          </a:cubicBezTo>
                          <a:cubicBezTo>
                            <a:pt x="44543" y="84773"/>
                            <a:pt x="53115" y="80963"/>
                            <a:pt x="56925" y="78105"/>
                          </a:cubicBezTo>
                          <a:cubicBezTo>
                            <a:pt x="58830" y="76200"/>
                            <a:pt x="60735" y="76200"/>
                            <a:pt x="62640" y="77152"/>
                          </a:cubicBezTo>
                          <a:cubicBezTo>
                            <a:pt x="64545" y="78105"/>
                            <a:pt x="66450" y="78105"/>
                            <a:pt x="68355" y="78105"/>
                          </a:cubicBezTo>
                          <a:lnTo>
                            <a:pt x="68355" y="78105"/>
                          </a:lnTo>
                          <a:cubicBezTo>
                            <a:pt x="73118" y="78105"/>
                            <a:pt x="76928" y="76200"/>
                            <a:pt x="78833" y="72390"/>
                          </a:cubicBezTo>
                          <a:cubicBezTo>
                            <a:pt x="81690" y="67627"/>
                            <a:pt x="81690" y="60960"/>
                            <a:pt x="78833" y="53340"/>
                          </a:cubicBezTo>
                          <a:cubicBezTo>
                            <a:pt x="77880" y="51435"/>
                            <a:pt x="77880" y="50482"/>
                            <a:pt x="78833" y="48577"/>
                          </a:cubicBezTo>
                          <a:cubicBezTo>
                            <a:pt x="79785" y="46673"/>
                            <a:pt x="80738" y="45720"/>
                            <a:pt x="82643" y="45720"/>
                          </a:cubicBezTo>
                          <a:cubicBezTo>
                            <a:pt x="85500" y="44768"/>
                            <a:pt x="87405" y="42863"/>
                            <a:pt x="87405" y="40957"/>
                          </a:cubicBezTo>
                          <a:cubicBezTo>
                            <a:pt x="88358" y="37148"/>
                            <a:pt x="87405" y="32385"/>
                            <a:pt x="84548" y="28575"/>
                          </a:cubicBezTo>
                          <a:cubicBezTo>
                            <a:pt x="79785" y="21907"/>
                            <a:pt x="70260" y="11430"/>
                            <a:pt x="54068" y="1143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4FA460AF-9B1C-3235-9E08-F884C3AB3881}"/>
                      </a:ext>
                    </a:extLst>
                  </p:cNvPr>
                  <p:cNvSpPr/>
                  <p:nvPr/>
                </p:nvSpPr>
                <p:spPr>
                  <a:xfrm>
                    <a:off x="4789731" y="623838"/>
                    <a:ext cx="43253" cy="42880"/>
                  </a:xfrm>
                  <a:custGeom>
                    <a:avLst/>
                    <a:gdLst>
                      <a:gd name="connsiteX0" fmla="*/ 23251 w 43253"/>
                      <a:gd name="connsiteY0" fmla="*/ 48 h 42880"/>
                      <a:gd name="connsiteX1" fmla="*/ 43253 w 43253"/>
                      <a:gd name="connsiteY1" fmla="*/ 27671 h 42880"/>
                      <a:gd name="connsiteX2" fmla="*/ 27061 w 43253"/>
                      <a:gd name="connsiteY2" fmla="*/ 39101 h 42880"/>
                      <a:gd name="connsiteX3" fmla="*/ 391 w 43253"/>
                      <a:gd name="connsiteY3" fmla="*/ 29576 h 42880"/>
                      <a:gd name="connsiteX4" fmla="*/ 23251 w 43253"/>
                      <a:gd name="connsiteY4" fmla="*/ 48 h 4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53" h="42880">
                        <a:moveTo>
                          <a:pt x="23251" y="48"/>
                        </a:moveTo>
                        <a:cubicBezTo>
                          <a:pt x="34681" y="1001"/>
                          <a:pt x="43253" y="18146"/>
                          <a:pt x="43253" y="27671"/>
                        </a:cubicBezTo>
                        <a:cubicBezTo>
                          <a:pt x="43253" y="33386"/>
                          <a:pt x="37538" y="41006"/>
                          <a:pt x="27061" y="39101"/>
                        </a:cubicBezTo>
                        <a:cubicBezTo>
                          <a:pt x="15631" y="44816"/>
                          <a:pt x="3248" y="45768"/>
                          <a:pt x="391" y="29576"/>
                        </a:cubicBezTo>
                        <a:cubicBezTo>
                          <a:pt x="-2467" y="12431"/>
                          <a:pt x="10868" y="-904"/>
                          <a:pt x="23251" y="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3BACA95B-830D-9110-CF46-7EE2C9A02E3F}"/>
                      </a:ext>
                    </a:extLst>
                  </p:cNvPr>
                  <p:cNvSpPr/>
                  <p:nvPr/>
                </p:nvSpPr>
                <p:spPr>
                  <a:xfrm rot="-5426770">
                    <a:off x="4815146" y="640448"/>
                    <a:ext cx="15240" cy="13335"/>
                  </a:xfrm>
                  <a:custGeom>
                    <a:avLst/>
                    <a:gdLst>
                      <a:gd name="connsiteX0" fmla="*/ 15241 w 15240"/>
                      <a:gd name="connsiteY0" fmla="*/ 6668 h 13335"/>
                      <a:gd name="connsiteX1" fmla="*/ 7620 w 15240"/>
                      <a:gd name="connsiteY1" fmla="*/ 13335 h 13335"/>
                      <a:gd name="connsiteX2" fmla="*/ 0 w 15240"/>
                      <a:gd name="connsiteY2" fmla="*/ 6668 h 13335"/>
                      <a:gd name="connsiteX3" fmla="*/ 7620 w 15240"/>
                      <a:gd name="connsiteY3" fmla="*/ 0 h 13335"/>
                      <a:gd name="connsiteX4" fmla="*/ 15241 w 15240"/>
                      <a:gd name="connsiteY4" fmla="*/ 6668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13335">
                        <a:moveTo>
                          <a:pt x="15241" y="6668"/>
                        </a:moveTo>
                        <a:cubicBezTo>
                          <a:pt x="15241" y="10350"/>
                          <a:pt x="11829" y="13335"/>
                          <a:pt x="7620" y="13335"/>
                        </a:cubicBezTo>
                        <a:cubicBezTo>
                          <a:pt x="3412" y="13335"/>
                          <a:pt x="0" y="10350"/>
                          <a:pt x="0" y="6668"/>
                        </a:cubicBezTo>
                        <a:cubicBezTo>
                          <a:pt x="0" y="2985"/>
                          <a:pt x="3412" y="0"/>
                          <a:pt x="7620" y="0"/>
                        </a:cubicBezTo>
                        <a:cubicBezTo>
                          <a:pt x="11829" y="0"/>
                          <a:pt x="15241" y="2985"/>
                          <a:pt x="15241" y="6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C303612-53F2-D1A5-B7C3-072EF567DDB9}"/>
                  </a:ext>
                </a:extLst>
              </p:cNvPr>
              <p:cNvSpPr/>
              <p:nvPr/>
            </p:nvSpPr>
            <p:spPr>
              <a:xfrm>
                <a:off x="5716056" y="1382881"/>
                <a:ext cx="4570944" cy="457094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292A75-CB17-2D2E-C8A5-9C03E95CDD4E}"/>
                </a:ext>
              </a:extLst>
            </p:cNvPr>
            <p:cNvGrpSpPr/>
            <p:nvPr/>
          </p:nvGrpSpPr>
          <p:grpSpPr>
            <a:xfrm>
              <a:off x="1231599" y="1618486"/>
              <a:ext cx="3774243" cy="5101242"/>
              <a:chOff x="4594696" y="3400942"/>
              <a:chExt cx="2412811" cy="326114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8CE56B3-3D5D-5860-F311-CCEFCC697942}"/>
                  </a:ext>
                </a:extLst>
              </p:cNvPr>
              <p:cNvGrpSpPr/>
              <p:nvPr/>
            </p:nvGrpSpPr>
            <p:grpSpPr>
              <a:xfrm>
                <a:off x="4594696" y="3400942"/>
                <a:ext cx="2412811" cy="3261140"/>
                <a:chOff x="3954571" y="152400"/>
                <a:chExt cx="4555225" cy="6156815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2D7C4BC8-9EDC-A796-D38E-DD64E5C88BCD}"/>
                    </a:ext>
                  </a:extLst>
                </p:cNvPr>
                <p:cNvSpPr/>
                <p:nvPr/>
              </p:nvSpPr>
              <p:spPr>
                <a:xfrm>
                  <a:off x="5411088" y="4534630"/>
                  <a:ext cx="402155" cy="1093346"/>
                </a:xfrm>
                <a:custGeom>
                  <a:avLst/>
                  <a:gdLst>
                    <a:gd name="connsiteX0" fmla="*/ 5138 w 45545"/>
                    <a:gd name="connsiteY0" fmla="*/ 123825 h 123824"/>
                    <a:gd name="connsiteX1" fmla="*/ 2280 w 45545"/>
                    <a:gd name="connsiteY1" fmla="*/ 122872 h 123824"/>
                    <a:gd name="connsiteX2" fmla="*/ 1328 w 45545"/>
                    <a:gd name="connsiteY2" fmla="*/ 115253 h 123824"/>
                    <a:gd name="connsiteX3" fmla="*/ 33713 w 45545"/>
                    <a:gd name="connsiteY3" fmla="*/ 5715 h 123824"/>
                    <a:gd name="connsiteX4" fmla="*/ 39428 w 45545"/>
                    <a:gd name="connsiteY4" fmla="*/ 0 h 123824"/>
                    <a:gd name="connsiteX5" fmla="*/ 45143 w 45545"/>
                    <a:gd name="connsiteY5" fmla="*/ 5715 h 123824"/>
                    <a:gd name="connsiteX6" fmla="*/ 10853 w 45545"/>
                    <a:gd name="connsiteY6" fmla="*/ 121920 h 123824"/>
                    <a:gd name="connsiteX7" fmla="*/ 5138 w 45545"/>
                    <a:gd name="connsiteY7" fmla="*/ 123825 h 12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45" h="123824">
                      <a:moveTo>
                        <a:pt x="5138" y="123825"/>
                      </a:moveTo>
                      <a:cubicBezTo>
                        <a:pt x="4185" y="123825"/>
                        <a:pt x="3233" y="123825"/>
                        <a:pt x="2280" y="122872"/>
                      </a:cubicBezTo>
                      <a:cubicBezTo>
                        <a:pt x="-577" y="120968"/>
                        <a:pt x="-577" y="118110"/>
                        <a:pt x="1328" y="115253"/>
                      </a:cubicBezTo>
                      <a:cubicBezTo>
                        <a:pt x="31808" y="72390"/>
                        <a:pt x="35618" y="47625"/>
                        <a:pt x="33713" y="5715"/>
                      </a:cubicBezTo>
                      <a:cubicBezTo>
                        <a:pt x="33713" y="2857"/>
                        <a:pt x="35618" y="0"/>
                        <a:pt x="39428" y="0"/>
                      </a:cubicBezTo>
                      <a:cubicBezTo>
                        <a:pt x="42285" y="0"/>
                        <a:pt x="45143" y="1905"/>
                        <a:pt x="45143" y="5715"/>
                      </a:cubicBezTo>
                      <a:cubicBezTo>
                        <a:pt x="47048" y="49530"/>
                        <a:pt x="43238" y="76200"/>
                        <a:pt x="10853" y="121920"/>
                      </a:cubicBezTo>
                      <a:cubicBezTo>
                        <a:pt x="8948" y="122872"/>
                        <a:pt x="7043" y="123825"/>
                        <a:pt x="5138" y="1238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85B670A6-E077-917E-3239-9230BBF815F0}"/>
                    </a:ext>
                  </a:extLst>
                </p:cNvPr>
                <p:cNvSpPr/>
                <p:nvPr/>
              </p:nvSpPr>
              <p:spPr>
                <a:xfrm>
                  <a:off x="6860241" y="4517050"/>
                  <a:ext cx="347233" cy="1068878"/>
                </a:xfrm>
                <a:custGeom>
                  <a:avLst/>
                  <a:gdLst>
                    <a:gd name="connsiteX0" fmla="*/ 34376 w 39325"/>
                    <a:gd name="connsiteY0" fmla="*/ 121053 h 121053"/>
                    <a:gd name="connsiteX1" fmla="*/ 34376 w 39325"/>
                    <a:gd name="connsiteY1" fmla="*/ 121053 h 121053"/>
                    <a:gd name="connsiteX2" fmla="*/ 28661 w 39325"/>
                    <a:gd name="connsiteY2" fmla="*/ 115338 h 121053"/>
                    <a:gd name="connsiteX3" fmla="*/ 1991 w 39325"/>
                    <a:gd name="connsiteY3" fmla="*/ 9611 h 121053"/>
                    <a:gd name="connsiteX4" fmla="*/ 1038 w 39325"/>
                    <a:gd name="connsiteY4" fmla="*/ 1991 h 121053"/>
                    <a:gd name="connsiteX5" fmla="*/ 8658 w 39325"/>
                    <a:gd name="connsiteY5" fmla="*/ 1038 h 121053"/>
                    <a:gd name="connsiteX6" fmla="*/ 39138 w 39325"/>
                    <a:gd name="connsiteY6" fmla="*/ 115338 h 121053"/>
                    <a:gd name="connsiteX7" fmla="*/ 34376 w 39325"/>
                    <a:gd name="connsiteY7" fmla="*/ 121053 h 12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325" h="121053">
                      <a:moveTo>
                        <a:pt x="34376" y="121053"/>
                      </a:moveTo>
                      <a:cubicBezTo>
                        <a:pt x="34376" y="121053"/>
                        <a:pt x="34376" y="121053"/>
                        <a:pt x="34376" y="121053"/>
                      </a:cubicBezTo>
                      <a:cubicBezTo>
                        <a:pt x="31518" y="121053"/>
                        <a:pt x="28661" y="118196"/>
                        <a:pt x="28661" y="115338"/>
                      </a:cubicBezTo>
                      <a:cubicBezTo>
                        <a:pt x="31518" y="60093"/>
                        <a:pt x="12468" y="19136"/>
                        <a:pt x="1991" y="9611"/>
                      </a:cubicBezTo>
                      <a:cubicBezTo>
                        <a:pt x="86" y="7706"/>
                        <a:pt x="-867" y="3896"/>
                        <a:pt x="1038" y="1991"/>
                      </a:cubicBezTo>
                      <a:cubicBezTo>
                        <a:pt x="2943" y="86"/>
                        <a:pt x="6753" y="-867"/>
                        <a:pt x="8658" y="1038"/>
                      </a:cubicBezTo>
                      <a:cubicBezTo>
                        <a:pt x="21993" y="13421"/>
                        <a:pt x="41043" y="58188"/>
                        <a:pt x="39138" y="115338"/>
                      </a:cubicBezTo>
                      <a:cubicBezTo>
                        <a:pt x="40091" y="118196"/>
                        <a:pt x="37233" y="121053"/>
                        <a:pt x="34376" y="1210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E3C82596-54BE-2946-B7FF-45B67F2E86A8}"/>
                    </a:ext>
                  </a:extLst>
                </p:cNvPr>
                <p:cNvGrpSpPr/>
                <p:nvPr/>
              </p:nvGrpSpPr>
              <p:grpSpPr>
                <a:xfrm>
                  <a:off x="3954571" y="152400"/>
                  <a:ext cx="4555225" cy="6156815"/>
                  <a:chOff x="3954571" y="152400"/>
                  <a:chExt cx="4555225" cy="6156815"/>
                </a:xfrm>
              </p:grpSpPr>
              <p:grpSp>
                <p:nvGrpSpPr>
                  <p:cNvPr id="23" name="Graphic 3">
                    <a:extLst>
                      <a:ext uri="{FF2B5EF4-FFF2-40B4-BE49-F238E27FC236}">
                        <a16:creationId xmlns:a16="http://schemas.microsoft.com/office/drawing/2014/main" id="{AD8A6C44-80E5-F2DC-520E-5E0E713CEC22}"/>
                      </a:ext>
                    </a:extLst>
                  </p:cNvPr>
                  <p:cNvGrpSpPr/>
                  <p:nvPr/>
                </p:nvGrpSpPr>
                <p:grpSpPr>
                  <a:xfrm>
                    <a:off x="5080093" y="152400"/>
                    <a:ext cx="1440279" cy="1228654"/>
                    <a:chOff x="4901803" y="119969"/>
                    <a:chExt cx="163115" cy="139148"/>
                  </a:xfrm>
                </p:grpSpPr>
                <p:grpSp>
                  <p:nvGrpSpPr>
                    <p:cNvPr id="56" name="Graphic 3">
                      <a:extLst>
                        <a:ext uri="{FF2B5EF4-FFF2-40B4-BE49-F238E27FC236}">
                          <a16:creationId xmlns:a16="http://schemas.microsoft.com/office/drawing/2014/main" id="{9150615C-AAD2-5034-CF7C-0263DE908F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01803" y="135254"/>
                      <a:ext cx="132159" cy="71437"/>
                      <a:chOff x="4901803" y="135254"/>
                      <a:chExt cx="132159" cy="71437"/>
                    </a:xfrm>
                  </p:grpSpPr>
                  <p:sp>
                    <p:nvSpPr>
                      <p:cNvPr id="60" name="Freeform: Shape 59">
                        <a:extLst>
                          <a:ext uri="{FF2B5EF4-FFF2-40B4-BE49-F238E27FC236}">
                            <a16:creationId xmlns:a16="http://schemas.microsoft.com/office/drawing/2014/main" id="{82F34C55-13E2-8CC0-6490-D9A4686117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7279" y="140658"/>
                        <a:ext cx="121920" cy="61080"/>
                      </a:xfrm>
                      <a:custGeom>
                        <a:avLst/>
                        <a:gdLst>
                          <a:gd name="connsiteX0" fmla="*/ 121920 w 121920"/>
                          <a:gd name="connsiteY0" fmla="*/ 50793 h 61080"/>
                          <a:gd name="connsiteX1" fmla="*/ 0 w 121920"/>
                          <a:gd name="connsiteY1" fmla="*/ 11741 h 61080"/>
                          <a:gd name="connsiteX2" fmla="*/ 121920 w 121920"/>
                          <a:gd name="connsiteY2" fmla="*/ 50793 h 610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21920" h="61080">
                            <a:moveTo>
                              <a:pt x="121920" y="50793"/>
                            </a:moveTo>
                            <a:cubicBezTo>
                              <a:pt x="119063" y="18408"/>
                              <a:pt x="71438" y="-19692"/>
                              <a:pt x="0" y="11741"/>
                            </a:cubicBezTo>
                            <a:cubicBezTo>
                              <a:pt x="17145" y="47936"/>
                              <a:pt x="60008" y="77463"/>
                              <a:pt x="121920" y="50793"/>
                            </a:cubicBezTo>
                            <a:close/>
                          </a:path>
                        </a:pathLst>
                      </a:custGeom>
                      <a:solidFill>
                        <a:srgbClr val="36993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" name="Freeform: Shape 60">
                        <a:extLst>
                          <a:ext uri="{FF2B5EF4-FFF2-40B4-BE49-F238E27FC236}">
                            <a16:creationId xmlns:a16="http://schemas.microsoft.com/office/drawing/2014/main" id="{B41E1ED6-8CFA-F27D-0D6F-7BA9F886BE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1803" y="135254"/>
                        <a:ext cx="132159" cy="71437"/>
                      </a:xfrm>
                      <a:custGeom>
                        <a:avLst/>
                        <a:gdLst>
                          <a:gd name="connsiteX0" fmla="*/ 81677 w 132159"/>
                          <a:gd name="connsiteY0" fmla="*/ 71438 h 71437"/>
                          <a:gd name="connsiteX1" fmla="*/ 81677 w 132159"/>
                          <a:gd name="connsiteY1" fmla="*/ 71438 h 71437"/>
                          <a:gd name="connsiteX2" fmla="*/ 714 w 132159"/>
                          <a:gd name="connsiteY2" fmla="*/ 19050 h 71437"/>
                          <a:gd name="connsiteX3" fmla="*/ 714 w 132159"/>
                          <a:gd name="connsiteY3" fmla="*/ 15240 h 71437"/>
                          <a:gd name="connsiteX4" fmla="*/ 3572 w 132159"/>
                          <a:gd name="connsiteY4" fmla="*/ 12383 h 71437"/>
                          <a:gd name="connsiteX5" fmla="*/ 56912 w 132159"/>
                          <a:gd name="connsiteY5" fmla="*/ 0 h 71437"/>
                          <a:gd name="connsiteX6" fmla="*/ 132159 w 132159"/>
                          <a:gd name="connsiteY6" fmla="*/ 56198 h 71437"/>
                          <a:gd name="connsiteX7" fmla="*/ 129302 w 132159"/>
                          <a:gd name="connsiteY7" fmla="*/ 61912 h 71437"/>
                          <a:gd name="connsiteX8" fmla="*/ 81677 w 132159"/>
                          <a:gd name="connsiteY8" fmla="*/ 71438 h 71437"/>
                          <a:gd name="connsiteX9" fmla="*/ 13097 w 132159"/>
                          <a:gd name="connsiteY9" fmla="*/ 20003 h 71437"/>
                          <a:gd name="connsiteX10" fmla="*/ 80724 w 132159"/>
                          <a:gd name="connsiteY10" fmla="*/ 60960 h 71437"/>
                          <a:gd name="connsiteX11" fmla="*/ 80724 w 132159"/>
                          <a:gd name="connsiteY11" fmla="*/ 60960 h 71437"/>
                          <a:gd name="connsiteX12" fmla="*/ 120729 w 132159"/>
                          <a:gd name="connsiteY12" fmla="*/ 52387 h 71437"/>
                          <a:gd name="connsiteX13" fmla="*/ 56912 w 132159"/>
                          <a:gd name="connsiteY13" fmla="*/ 10477 h 71437"/>
                          <a:gd name="connsiteX14" fmla="*/ 13097 w 132159"/>
                          <a:gd name="connsiteY14" fmla="*/ 20003 h 714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32159" h="71437">
                            <a:moveTo>
                              <a:pt x="81677" y="71438"/>
                            </a:moveTo>
                            <a:lnTo>
                              <a:pt x="81677" y="71438"/>
                            </a:lnTo>
                            <a:cubicBezTo>
                              <a:pt x="46434" y="71438"/>
                              <a:pt x="16907" y="52387"/>
                              <a:pt x="714" y="19050"/>
                            </a:cubicBezTo>
                            <a:cubicBezTo>
                              <a:pt x="-238" y="18097"/>
                              <a:pt x="-238" y="16193"/>
                              <a:pt x="714" y="15240"/>
                            </a:cubicBezTo>
                            <a:cubicBezTo>
                              <a:pt x="1667" y="14288"/>
                              <a:pt x="2619" y="12383"/>
                              <a:pt x="3572" y="12383"/>
                            </a:cubicBezTo>
                            <a:cubicBezTo>
                              <a:pt x="21669" y="3810"/>
                              <a:pt x="39767" y="0"/>
                              <a:pt x="56912" y="0"/>
                            </a:cubicBezTo>
                            <a:cubicBezTo>
                              <a:pt x="101679" y="0"/>
                              <a:pt x="130254" y="28575"/>
                              <a:pt x="132159" y="56198"/>
                            </a:cubicBezTo>
                            <a:cubicBezTo>
                              <a:pt x="132159" y="58103"/>
                              <a:pt x="131207" y="60960"/>
                              <a:pt x="129302" y="61912"/>
                            </a:cubicBezTo>
                            <a:cubicBezTo>
                              <a:pt x="113109" y="68580"/>
                              <a:pt x="96917" y="71438"/>
                              <a:pt x="81677" y="71438"/>
                            </a:cubicBezTo>
                            <a:close/>
                            <a:moveTo>
                              <a:pt x="13097" y="20003"/>
                            </a:moveTo>
                            <a:cubicBezTo>
                              <a:pt x="27384" y="45720"/>
                              <a:pt x="52149" y="60960"/>
                              <a:pt x="80724" y="60960"/>
                            </a:cubicBezTo>
                            <a:lnTo>
                              <a:pt x="80724" y="60960"/>
                            </a:lnTo>
                            <a:cubicBezTo>
                              <a:pt x="93107" y="60960"/>
                              <a:pt x="106442" y="58103"/>
                              <a:pt x="120729" y="52387"/>
                            </a:cubicBezTo>
                            <a:cubicBezTo>
                              <a:pt x="116919" y="31433"/>
                              <a:pt x="92154" y="10477"/>
                              <a:pt x="56912" y="10477"/>
                            </a:cubicBezTo>
                            <a:cubicBezTo>
                              <a:pt x="43577" y="10477"/>
                              <a:pt x="28337" y="14288"/>
                              <a:pt x="13097" y="20003"/>
                            </a:cubicBezTo>
                            <a:close/>
                          </a:path>
                        </a:pathLst>
                      </a:custGeom>
                      <a:solidFill>
                        <a:srgbClr val="234F1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7" name="Freeform: Shape 56">
                      <a:extLst>
                        <a:ext uri="{FF2B5EF4-FFF2-40B4-BE49-F238E27FC236}">
                          <a16:creationId xmlns:a16="http://schemas.microsoft.com/office/drawing/2014/main" id="{E49AA79B-2B25-8F3F-7E70-F5128D8E63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7282" y="151259"/>
                      <a:ext cx="55968" cy="28018"/>
                    </a:xfrm>
                    <a:custGeom>
                      <a:avLst/>
                      <a:gdLst>
                        <a:gd name="connsiteX0" fmla="*/ 0 w 55968"/>
                        <a:gd name="connsiteY0" fmla="*/ 5903 h 28018"/>
                        <a:gd name="connsiteX1" fmla="*/ 40005 w 55968"/>
                        <a:gd name="connsiteY1" fmla="*/ 27810 h 28018"/>
                        <a:gd name="connsiteX2" fmla="*/ 44767 w 55968"/>
                        <a:gd name="connsiteY2" fmla="*/ 1140 h 28018"/>
                        <a:gd name="connsiteX3" fmla="*/ 0 w 55968"/>
                        <a:gd name="connsiteY3" fmla="*/ 5903 h 28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968" h="28018">
                          <a:moveTo>
                            <a:pt x="0" y="5903"/>
                          </a:moveTo>
                          <a:cubicBezTo>
                            <a:pt x="6667" y="18285"/>
                            <a:pt x="23813" y="29715"/>
                            <a:pt x="40005" y="27810"/>
                          </a:cubicBezTo>
                          <a:cubicBezTo>
                            <a:pt x="61913" y="24953"/>
                            <a:pt x="59055" y="4950"/>
                            <a:pt x="44767" y="1140"/>
                          </a:cubicBezTo>
                          <a:cubicBezTo>
                            <a:pt x="30480" y="-1717"/>
                            <a:pt x="13335" y="1140"/>
                            <a:pt x="0" y="5903"/>
                          </a:cubicBezTo>
                          <a:close/>
                        </a:path>
                      </a:pathLst>
                    </a:custGeom>
                    <a:solidFill>
                      <a:srgbClr val="39BF3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" name="Freeform: Shape 57">
                      <a:extLst>
                        <a:ext uri="{FF2B5EF4-FFF2-40B4-BE49-F238E27FC236}">
                          <a16:creationId xmlns:a16="http://schemas.microsoft.com/office/drawing/2014/main" id="{6471D2CA-9919-1D66-E168-C6043AE498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4429" y="164782"/>
                      <a:ext cx="100488" cy="55721"/>
                    </a:xfrm>
                    <a:custGeom>
                      <a:avLst/>
                      <a:gdLst>
                        <a:gd name="connsiteX0" fmla="*/ 0 w 100488"/>
                        <a:gd name="connsiteY0" fmla="*/ 0 h 55721"/>
                        <a:gd name="connsiteX1" fmla="*/ 4763 w 100488"/>
                        <a:gd name="connsiteY1" fmla="*/ 952 h 55721"/>
                        <a:gd name="connsiteX2" fmla="*/ 10478 w 100488"/>
                        <a:gd name="connsiteY2" fmla="*/ 1905 h 55721"/>
                        <a:gd name="connsiteX3" fmla="*/ 17145 w 100488"/>
                        <a:gd name="connsiteY3" fmla="*/ 2857 h 55721"/>
                        <a:gd name="connsiteX4" fmla="*/ 25717 w 100488"/>
                        <a:gd name="connsiteY4" fmla="*/ 4763 h 55721"/>
                        <a:gd name="connsiteX5" fmla="*/ 34290 w 100488"/>
                        <a:gd name="connsiteY5" fmla="*/ 7620 h 55721"/>
                        <a:gd name="connsiteX6" fmla="*/ 43815 w 100488"/>
                        <a:gd name="connsiteY6" fmla="*/ 10477 h 55721"/>
                        <a:gd name="connsiteX7" fmla="*/ 53340 w 100488"/>
                        <a:gd name="connsiteY7" fmla="*/ 14288 h 55721"/>
                        <a:gd name="connsiteX8" fmla="*/ 62865 w 100488"/>
                        <a:gd name="connsiteY8" fmla="*/ 19050 h 55721"/>
                        <a:gd name="connsiteX9" fmla="*/ 71438 w 100488"/>
                        <a:gd name="connsiteY9" fmla="*/ 23813 h 55721"/>
                        <a:gd name="connsiteX10" fmla="*/ 79058 w 100488"/>
                        <a:gd name="connsiteY10" fmla="*/ 28575 h 55721"/>
                        <a:gd name="connsiteX11" fmla="*/ 85725 w 100488"/>
                        <a:gd name="connsiteY11" fmla="*/ 34290 h 55721"/>
                        <a:gd name="connsiteX12" fmla="*/ 91440 w 100488"/>
                        <a:gd name="connsiteY12" fmla="*/ 39052 h 55721"/>
                        <a:gd name="connsiteX13" fmla="*/ 95250 w 100488"/>
                        <a:gd name="connsiteY13" fmla="*/ 42863 h 55721"/>
                        <a:gd name="connsiteX14" fmla="*/ 99060 w 100488"/>
                        <a:gd name="connsiteY14" fmla="*/ 46672 h 55721"/>
                        <a:gd name="connsiteX15" fmla="*/ 99060 w 100488"/>
                        <a:gd name="connsiteY15" fmla="*/ 54293 h 55721"/>
                        <a:gd name="connsiteX16" fmla="*/ 91440 w 100488"/>
                        <a:gd name="connsiteY16" fmla="*/ 54293 h 55721"/>
                        <a:gd name="connsiteX17" fmla="*/ 91440 w 100488"/>
                        <a:gd name="connsiteY17" fmla="*/ 54293 h 55721"/>
                        <a:gd name="connsiteX18" fmla="*/ 90488 w 100488"/>
                        <a:gd name="connsiteY18" fmla="*/ 53340 h 55721"/>
                        <a:gd name="connsiteX19" fmla="*/ 87630 w 100488"/>
                        <a:gd name="connsiteY19" fmla="*/ 50483 h 55721"/>
                        <a:gd name="connsiteX20" fmla="*/ 84773 w 100488"/>
                        <a:gd name="connsiteY20" fmla="*/ 46672 h 55721"/>
                        <a:gd name="connsiteX21" fmla="*/ 80010 w 100488"/>
                        <a:gd name="connsiteY21" fmla="*/ 41910 h 55721"/>
                        <a:gd name="connsiteX22" fmla="*/ 74295 w 100488"/>
                        <a:gd name="connsiteY22" fmla="*/ 36195 h 55721"/>
                        <a:gd name="connsiteX23" fmla="*/ 67628 w 100488"/>
                        <a:gd name="connsiteY23" fmla="*/ 30480 h 55721"/>
                        <a:gd name="connsiteX24" fmla="*/ 60008 w 100488"/>
                        <a:gd name="connsiteY24" fmla="*/ 24765 h 55721"/>
                        <a:gd name="connsiteX25" fmla="*/ 51435 w 100488"/>
                        <a:gd name="connsiteY25" fmla="*/ 19050 h 55721"/>
                        <a:gd name="connsiteX26" fmla="*/ 42863 w 100488"/>
                        <a:gd name="connsiteY26" fmla="*/ 14288 h 55721"/>
                        <a:gd name="connsiteX27" fmla="*/ 34290 w 100488"/>
                        <a:gd name="connsiteY27" fmla="*/ 10477 h 55721"/>
                        <a:gd name="connsiteX28" fmla="*/ 25717 w 100488"/>
                        <a:gd name="connsiteY28" fmla="*/ 6667 h 55721"/>
                        <a:gd name="connsiteX29" fmla="*/ 18098 w 100488"/>
                        <a:gd name="connsiteY29" fmla="*/ 3810 h 55721"/>
                        <a:gd name="connsiteX30" fmla="*/ 6667 w 100488"/>
                        <a:gd name="connsiteY30" fmla="*/ 0 h 55721"/>
                        <a:gd name="connsiteX31" fmla="*/ 0 w 100488"/>
                        <a:gd name="connsiteY31" fmla="*/ 0 h 557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100488" h="55721">
                          <a:moveTo>
                            <a:pt x="0" y="0"/>
                          </a:moveTo>
                          <a:cubicBezTo>
                            <a:pt x="0" y="0"/>
                            <a:pt x="1905" y="0"/>
                            <a:pt x="4763" y="952"/>
                          </a:cubicBezTo>
                          <a:cubicBezTo>
                            <a:pt x="6667" y="952"/>
                            <a:pt x="7620" y="952"/>
                            <a:pt x="10478" y="1905"/>
                          </a:cubicBezTo>
                          <a:cubicBezTo>
                            <a:pt x="12383" y="1905"/>
                            <a:pt x="15240" y="2857"/>
                            <a:pt x="17145" y="2857"/>
                          </a:cubicBezTo>
                          <a:cubicBezTo>
                            <a:pt x="20003" y="3810"/>
                            <a:pt x="22860" y="3810"/>
                            <a:pt x="25717" y="4763"/>
                          </a:cubicBezTo>
                          <a:cubicBezTo>
                            <a:pt x="28575" y="5715"/>
                            <a:pt x="31433" y="6667"/>
                            <a:pt x="34290" y="7620"/>
                          </a:cubicBezTo>
                          <a:cubicBezTo>
                            <a:pt x="37148" y="8572"/>
                            <a:pt x="40958" y="9525"/>
                            <a:pt x="43815" y="10477"/>
                          </a:cubicBezTo>
                          <a:cubicBezTo>
                            <a:pt x="46673" y="11430"/>
                            <a:pt x="50483" y="13335"/>
                            <a:pt x="53340" y="14288"/>
                          </a:cubicBezTo>
                          <a:cubicBezTo>
                            <a:pt x="56198" y="16192"/>
                            <a:pt x="59055" y="17145"/>
                            <a:pt x="62865" y="19050"/>
                          </a:cubicBezTo>
                          <a:cubicBezTo>
                            <a:pt x="65723" y="20955"/>
                            <a:pt x="68580" y="21907"/>
                            <a:pt x="71438" y="23813"/>
                          </a:cubicBezTo>
                          <a:cubicBezTo>
                            <a:pt x="74295" y="25717"/>
                            <a:pt x="77153" y="27622"/>
                            <a:pt x="79058" y="28575"/>
                          </a:cubicBezTo>
                          <a:cubicBezTo>
                            <a:pt x="80963" y="30480"/>
                            <a:pt x="83820" y="32385"/>
                            <a:pt x="85725" y="34290"/>
                          </a:cubicBezTo>
                          <a:cubicBezTo>
                            <a:pt x="87630" y="36195"/>
                            <a:pt x="89535" y="37147"/>
                            <a:pt x="91440" y="39052"/>
                          </a:cubicBezTo>
                          <a:cubicBezTo>
                            <a:pt x="93345" y="40958"/>
                            <a:pt x="94298" y="41910"/>
                            <a:pt x="95250" y="42863"/>
                          </a:cubicBezTo>
                          <a:cubicBezTo>
                            <a:pt x="97155" y="44768"/>
                            <a:pt x="99060" y="46672"/>
                            <a:pt x="99060" y="46672"/>
                          </a:cubicBezTo>
                          <a:cubicBezTo>
                            <a:pt x="100965" y="48577"/>
                            <a:pt x="100965" y="52388"/>
                            <a:pt x="99060" y="54293"/>
                          </a:cubicBezTo>
                          <a:cubicBezTo>
                            <a:pt x="97155" y="56197"/>
                            <a:pt x="93345" y="56197"/>
                            <a:pt x="91440" y="54293"/>
                          </a:cubicBezTo>
                          <a:cubicBezTo>
                            <a:pt x="91440" y="54293"/>
                            <a:pt x="91440" y="54293"/>
                            <a:pt x="91440" y="54293"/>
                          </a:cubicBezTo>
                          <a:lnTo>
                            <a:pt x="90488" y="53340"/>
                          </a:lnTo>
                          <a:cubicBezTo>
                            <a:pt x="90488" y="53340"/>
                            <a:pt x="89535" y="52388"/>
                            <a:pt x="87630" y="50483"/>
                          </a:cubicBezTo>
                          <a:cubicBezTo>
                            <a:pt x="86678" y="49530"/>
                            <a:pt x="85725" y="48577"/>
                            <a:pt x="84773" y="46672"/>
                          </a:cubicBezTo>
                          <a:cubicBezTo>
                            <a:pt x="83820" y="44768"/>
                            <a:pt x="81915" y="43815"/>
                            <a:pt x="80010" y="41910"/>
                          </a:cubicBezTo>
                          <a:cubicBezTo>
                            <a:pt x="78105" y="40005"/>
                            <a:pt x="76200" y="38100"/>
                            <a:pt x="74295" y="36195"/>
                          </a:cubicBezTo>
                          <a:cubicBezTo>
                            <a:pt x="72390" y="34290"/>
                            <a:pt x="69533" y="32385"/>
                            <a:pt x="67628" y="30480"/>
                          </a:cubicBezTo>
                          <a:cubicBezTo>
                            <a:pt x="64770" y="28575"/>
                            <a:pt x="62865" y="26670"/>
                            <a:pt x="60008" y="24765"/>
                          </a:cubicBezTo>
                          <a:cubicBezTo>
                            <a:pt x="57150" y="22860"/>
                            <a:pt x="54292" y="20955"/>
                            <a:pt x="51435" y="19050"/>
                          </a:cubicBezTo>
                          <a:cubicBezTo>
                            <a:pt x="48578" y="17145"/>
                            <a:pt x="45720" y="16192"/>
                            <a:pt x="42863" y="14288"/>
                          </a:cubicBezTo>
                          <a:cubicBezTo>
                            <a:pt x="40005" y="12382"/>
                            <a:pt x="37148" y="11430"/>
                            <a:pt x="34290" y="10477"/>
                          </a:cubicBezTo>
                          <a:cubicBezTo>
                            <a:pt x="31433" y="9525"/>
                            <a:pt x="28575" y="7620"/>
                            <a:pt x="25717" y="6667"/>
                          </a:cubicBezTo>
                          <a:cubicBezTo>
                            <a:pt x="22860" y="5715"/>
                            <a:pt x="20955" y="4763"/>
                            <a:pt x="18098" y="3810"/>
                          </a:cubicBezTo>
                          <a:cubicBezTo>
                            <a:pt x="13335" y="1905"/>
                            <a:pt x="9525" y="952"/>
                            <a:pt x="6667" y="0"/>
                          </a:cubicBezTo>
                          <a:cubicBezTo>
                            <a:pt x="953" y="952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34F1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" name="Freeform: Shape 58">
                      <a:extLst>
                        <a:ext uri="{FF2B5EF4-FFF2-40B4-BE49-F238E27FC236}">
                          <a16:creationId xmlns:a16="http://schemas.microsoft.com/office/drawing/2014/main" id="{B45400D5-39A9-F70F-D2F6-F82CE5F0AF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7724" y="119969"/>
                      <a:ext cx="46188" cy="139148"/>
                    </a:xfrm>
                    <a:custGeom>
                      <a:avLst/>
                      <a:gdLst>
                        <a:gd name="connsiteX0" fmla="*/ 21953 w 46188"/>
                        <a:gd name="connsiteY0" fmla="*/ 130538 h 139148"/>
                        <a:gd name="connsiteX1" fmla="*/ 24810 w 46188"/>
                        <a:gd name="connsiteY1" fmla="*/ 125775 h 139148"/>
                        <a:gd name="connsiteX2" fmla="*/ 27668 w 46188"/>
                        <a:gd name="connsiteY2" fmla="*/ 120060 h 139148"/>
                        <a:gd name="connsiteX3" fmla="*/ 30525 w 46188"/>
                        <a:gd name="connsiteY3" fmla="*/ 112440 h 139148"/>
                        <a:gd name="connsiteX4" fmla="*/ 32430 w 46188"/>
                        <a:gd name="connsiteY4" fmla="*/ 102915 h 139148"/>
                        <a:gd name="connsiteX5" fmla="*/ 33383 w 46188"/>
                        <a:gd name="connsiteY5" fmla="*/ 92438 h 139148"/>
                        <a:gd name="connsiteX6" fmla="*/ 33383 w 46188"/>
                        <a:gd name="connsiteY6" fmla="*/ 86723 h 139148"/>
                        <a:gd name="connsiteX7" fmla="*/ 33383 w 46188"/>
                        <a:gd name="connsiteY7" fmla="*/ 81008 h 139148"/>
                        <a:gd name="connsiteX8" fmla="*/ 32430 w 46188"/>
                        <a:gd name="connsiteY8" fmla="*/ 69578 h 139148"/>
                        <a:gd name="connsiteX9" fmla="*/ 29573 w 46188"/>
                        <a:gd name="connsiteY9" fmla="*/ 58148 h 139148"/>
                        <a:gd name="connsiteX10" fmla="*/ 25763 w 46188"/>
                        <a:gd name="connsiteY10" fmla="*/ 47670 h 139148"/>
                        <a:gd name="connsiteX11" fmla="*/ 21953 w 46188"/>
                        <a:gd name="connsiteY11" fmla="*/ 38145 h 139148"/>
                        <a:gd name="connsiteX12" fmla="*/ 17190 w 46188"/>
                        <a:gd name="connsiteY12" fmla="*/ 30525 h 139148"/>
                        <a:gd name="connsiteX13" fmla="*/ 12428 w 46188"/>
                        <a:gd name="connsiteY13" fmla="*/ 24810 h 139148"/>
                        <a:gd name="connsiteX14" fmla="*/ 8618 w 46188"/>
                        <a:gd name="connsiteY14" fmla="*/ 21000 h 139148"/>
                        <a:gd name="connsiteX15" fmla="*/ 4808 w 46188"/>
                        <a:gd name="connsiteY15" fmla="*/ 18143 h 139148"/>
                        <a:gd name="connsiteX16" fmla="*/ 3855 w 46188"/>
                        <a:gd name="connsiteY16" fmla="*/ 17190 h 139148"/>
                        <a:gd name="connsiteX17" fmla="*/ 1950 w 46188"/>
                        <a:gd name="connsiteY17" fmla="*/ 3855 h 139148"/>
                        <a:gd name="connsiteX18" fmla="*/ 15285 w 46188"/>
                        <a:gd name="connsiteY18" fmla="*/ 1950 h 139148"/>
                        <a:gd name="connsiteX19" fmla="*/ 15285 w 46188"/>
                        <a:gd name="connsiteY19" fmla="*/ 1950 h 139148"/>
                        <a:gd name="connsiteX20" fmla="*/ 21000 w 46188"/>
                        <a:gd name="connsiteY20" fmla="*/ 6713 h 139148"/>
                        <a:gd name="connsiteX21" fmla="*/ 25763 w 46188"/>
                        <a:gd name="connsiteY21" fmla="*/ 12428 h 139148"/>
                        <a:gd name="connsiteX22" fmla="*/ 31478 w 46188"/>
                        <a:gd name="connsiteY22" fmla="*/ 21000 h 139148"/>
                        <a:gd name="connsiteX23" fmla="*/ 36240 w 46188"/>
                        <a:gd name="connsiteY23" fmla="*/ 31478 h 139148"/>
                        <a:gd name="connsiteX24" fmla="*/ 41003 w 46188"/>
                        <a:gd name="connsiteY24" fmla="*/ 42908 h 139148"/>
                        <a:gd name="connsiteX25" fmla="*/ 43860 w 46188"/>
                        <a:gd name="connsiteY25" fmla="*/ 55290 h 139148"/>
                        <a:gd name="connsiteX26" fmla="*/ 45765 w 46188"/>
                        <a:gd name="connsiteY26" fmla="*/ 68625 h 139148"/>
                        <a:gd name="connsiteX27" fmla="*/ 45765 w 46188"/>
                        <a:gd name="connsiteY27" fmla="*/ 81960 h 139148"/>
                        <a:gd name="connsiteX28" fmla="*/ 45765 w 46188"/>
                        <a:gd name="connsiteY28" fmla="*/ 88628 h 139148"/>
                        <a:gd name="connsiteX29" fmla="*/ 44813 w 46188"/>
                        <a:gd name="connsiteY29" fmla="*/ 95295 h 139148"/>
                        <a:gd name="connsiteX30" fmla="*/ 42908 w 46188"/>
                        <a:gd name="connsiteY30" fmla="*/ 106725 h 139148"/>
                        <a:gd name="connsiteX31" fmla="*/ 40050 w 46188"/>
                        <a:gd name="connsiteY31" fmla="*/ 117203 h 139148"/>
                        <a:gd name="connsiteX32" fmla="*/ 36240 w 46188"/>
                        <a:gd name="connsiteY32" fmla="*/ 125775 h 139148"/>
                        <a:gd name="connsiteX33" fmla="*/ 33383 w 46188"/>
                        <a:gd name="connsiteY33" fmla="*/ 131490 h 139148"/>
                        <a:gd name="connsiteX34" fmla="*/ 30525 w 46188"/>
                        <a:gd name="connsiteY34" fmla="*/ 136253 h 139148"/>
                        <a:gd name="connsiteX35" fmla="*/ 22905 w 46188"/>
                        <a:gd name="connsiteY35" fmla="*/ 138158 h 139148"/>
                        <a:gd name="connsiteX36" fmla="*/ 21953 w 46188"/>
                        <a:gd name="connsiteY36" fmla="*/ 130538 h 139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46188" h="139148">
                          <a:moveTo>
                            <a:pt x="21953" y="130538"/>
                          </a:moveTo>
                          <a:cubicBezTo>
                            <a:pt x="21953" y="130538"/>
                            <a:pt x="22905" y="128633"/>
                            <a:pt x="24810" y="125775"/>
                          </a:cubicBezTo>
                          <a:cubicBezTo>
                            <a:pt x="25763" y="123870"/>
                            <a:pt x="26715" y="121965"/>
                            <a:pt x="27668" y="120060"/>
                          </a:cubicBezTo>
                          <a:cubicBezTo>
                            <a:pt x="28620" y="118155"/>
                            <a:pt x="29573" y="115298"/>
                            <a:pt x="30525" y="112440"/>
                          </a:cubicBezTo>
                          <a:cubicBezTo>
                            <a:pt x="31478" y="109583"/>
                            <a:pt x="32430" y="106725"/>
                            <a:pt x="32430" y="102915"/>
                          </a:cubicBezTo>
                          <a:cubicBezTo>
                            <a:pt x="32430" y="99105"/>
                            <a:pt x="33383" y="96248"/>
                            <a:pt x="33383" y="92438"/>
                          </a:cubicBezTo>
                          <a:cubicBezTo>
                            <a:pt x="33383" y="90533"/>
                            <a:pt x="33383" y="88628"/>
                            <a:pt x="33383" y="86723"/>
                          </a:cubicBezTo>
                          <a:cubicBezTo>
                            <a:pt x="33383" y="84818"/>
                            <a:pt x="33383" y="82913"/>
                            <a:pt x="33383" y="81008"/>
                          </a:cubicBezTo>
                          <a:cubicBezTo>
                            <a:pt x="33383" y="77198"/>
                            <a:pt x="32430" y="73388"/>
                            <a:pt x="32430" y="69578"/>
                          </a:cubicBezTo>
                          <a:cubicBezTo>
                            <a:pt x="31478" y="65768"/>
                            <a:pt x="31478" y="61958"/>
                            <a:pt x="29573" y="58148"/>
                          </a:cubicBezTo>
                          <a:cubicBezTo>
                            <a:pt x="28620" y="54338"/>
                            <a:pt x="27668" y="50528"/>
                            <a:pt x="25763" y="47670"/>
                          </a:cubicBezTo>
                          <a:cubicBezTo>
                            <a:pt x="24810" y="43860"/>
                            <a:pt x="22905" y="41003"/>
                            <a:pt x="21953" y="38145"/>
                          </a:cubicBezTo>
                          <a:cubicBezTo>
                            <a:pt x="20048" y="35288"/>
                            <a:pt x="19095" y="32430"/>
                            <a:pt x="17190" y="30525"/>
                          </a:cubicBezTo>
                          <a:cubicBezTo>
                            <a:pt x="15285" y="27668"/>
                            <a:pt x="14333" y="26715"/>
                            <a:pt x="12428" y="24810"/>
                          </a:cubicBezTo>
                          <a:cubicBezTo>
                            <a:pt x="11475" y="22905"/>
                            <a:pt x="9570" y="21953"/>
                            <a:pt x="8618" y="21000"/>
                          </a:cubicBezTo>
                          <a:cubicBezTo>
                            <a:pt x="6713" y="19095"/>
                            <a:pt x="4808" y="18143"/>
                            <a:pt x="4808" y="18143"/>
                          </a:cubicBezTo>
                          <a:lnTo>
                            <a:pt x="3855" y="17190"/>
                          </a:lnTo>
                          <a:cubicBezTo>
                            <a:pt x="-907" y="14333"/>
                            <a:pt x="-907" y="7665"/>
                            <a:pt x="1950" y="3855"/>
                          </a:cubicBezTo>
                          <a:cubicBezTo>
                            <a:pt x="4808" y="-907"/>
                            <a:pt x="11475" y="-907"/>
                            <a:pt x="15285" y="1950"/>
                          </a:cubicBezTo>
                          <a:lnTo>
                            <a:pt x="15285" y="1950"/>
                          </a:lnTo>
                          <a:cubicBezTo>
                            <a:pt x="15285" y="1950"/>
                            <a:pt x="17190" y="3855"/>
                            <a:pt x="21000" y="6713"/>
                          </a:cubicBezTo>
                          <a:cubicBezTo>
                            <a:pt x="22905" y="8618"/>
                            <a:pt x="24810" y="10523"/>
                            <a:pt x="25763" y="12428"/>
                          </a:cubicBezTo>
                          <a:cubicBezTo>
                            <a:pt x="27668" y="15285"/>
                            <a:pt x="29573" y="17190"/>
                            <a:pt x="31478" y="21000"/>
                          </a:cubicBezTo>
                          <a:cubicBezTo>
                            <a:pt x="33383" y="23858"/>
                            <a:pt x="35288" y="27668"/>
                            <a:pt x="36240" y="31478"/>
                          </a:cubicBezTo>
                          <a:cubicBezTo>
                            <a:pt x="38145" y="35288"/>
                            <a:pt x="39098" y="39098"/>
                            <a:pt x="41003" y="42908"/>
                          </a:cubicBezTo>
                          <a:cubicBezTo>
                            <a:pt x="41955" y="46718"/>
                            <a:pt x="43860" y="51480"/>
                            <a:pt x="43860" y="55290"/>
                          </a:cubicBezTo>
                          <a:cubicBezTo>
                            <a:pt x="44813" y="60053"/>
                            <a:pt x="44813" y="63863"/>
                            <a:pt x="45765" y="68625"/>
                          </a:cubicBezTo>
                          <a:cubicBezTo>
                            <a:pt x="45765" y="73388"/>
                            <a:pt x="46718" y="77198"/>
                            <a:pt x="45765" y="81960"/>
                          </a:cubicBezTo>
                          <a:cubicBezTo>
                            <a:pt x="45765" y="83865"/>
                            <a:pt x="45765" y="86723"/>
                            <a:pt x="45765" y="88628"/>
                          </a:cubicBezTo>
                          <a:cubicBezTo>
                            <a:pt x="45765" y="90533"/>
                            <a:pt x="44813" y="92438"/>
                            <a:pt x="44813" y="95295"/>
                          </a:cubicBezTo>
                          <a:cubicBezTo>
                            <a:pt x="44813" y="99105"/>
                            <a:pt x="42908" y="103868"/>
                            <a:pt x="42908" y="106725"/>
                          </a:cubicBezTo>
                          <a:cubicBezTo>
                            <a:pt x="41955" y="110535"/>
                            <a:pt x="41003" y="114345"/>
                            <a:pt x="40050" y="117203"/>
                          </a:cubicBezTo>
                          <a:cubicBezTo>
                            <a:pt x="39098" y="120060"/>
                            <a:pt x="37193" y="122918"/>
                            <a:pt x="36240" y="125775"/>
                          </a:cubicBezTo>
                          <a:cubicBezTo>
                            <a:pt x="35288" y="128633"/>
                            <a:pt x="34335" y="130538"/>
                            <a:pt x="33383" y="131490"/>
                          </a:cubicBezTo>
                          <a:cubicBezTo>
                            <a:pt x="31478" y="134348"/>
                            <a:pt x="30525" y="136253"/>
                            <a:pt x="30525" y="136253"/>
                          </a:cubicBezTo>
                          <a:cubicBezTo>
                            <a:pt x="28620" y="139110"/>
                            <a:pt x="25763" y="140063"/>
                            <a:pt x="22905" y="138158"/>
                          </a:cubicBezTo>
                          <a:cubicBezTo>
                            <a:pt x="21953" y="136253"/>
                            <a:pt x="21000" y="133395"/>
                            <a:pt x="21953" y="1305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4" name="Graphic 3">
                    <a:extLst>
                      <a:ext uri="{FF2B5EF4-FFF2-40B4-BE49-F238E27FC236}">
                        <a16:creationId xmlns:a16="http://schemas.microsoft.com/office/drawing/2014/main" id="{4C05CAE1-A354-6453-C4E1-AF9F02E9F881}"/>
                      </a:ext>
                    </a:extLst>
                  </p:cNvPr>
                  <p:cNvGrpSpPr/>
                  <p:nvPr/>
                </p:nvGrpSpPr>
                <p:grpSpPr>
                  <a:xfrm>
                    <a:off x="4783622" y="5510230"/>
                    <a:ext cx="1187498" cy="798985"/>
                    <a:chOff x="4868227" y="726756"/>
                    <a:chExt cx="134487" cy="90487"/>
                  </a:xfrm>
                </p:grpSpPr>
                <p:grpSp>
                  <p:nvGrpSpPr>
                    <p:cNvPr id="51" name="Graphic 3">
                      <a:extLst>
                        <a:ext uri="{FF2B5EF4-FFF2-40B4-BE49-F238E27FC236}">
                          <a16:creationId xmlns:a16="http://schemas.microsoft.com/office/drawing/2014/main" id="{F8A20BD6-6D07-D49F-2C63-D06A66E0F0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8227" y="726756"/>
                      <a:ext cx="134487" cy="90487"/>
                      <a:chOff x="4868227" y="726756"/>
                      <a:chExt cx="134487" cy="90487"/>
                    </a:xfrm>
                  </p:grpSpPr>
                  <p:sp>
                    <p:nvSpPr>
                      <p:cNvPr id="54" name="Freeform: Shape 53">
                        <a:extLst>
                          <a:ext uri="{FF2B5EF4-FFF2-40B4-BE49-F238E27FC236}">
                            <a16:creationId xmlns:a16="http://schemas.microsoft.com/office/drawing/2014/main" id="{75EACE05-41EA-1533-F487-C117FC1FF6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3942" y="731461"/>
                        <a:ext cx="123984" cy="80067"/>
                      </a:xfrm>
                      <a:custGeom>
                        <a:avLst/>
                        <a:gdLst>
                          <a:gd name="connsiteX0" fmla="*/ 71438 w 123984"/>
                          <a:gd name="connsiteY0" fmla="*/ 58 h 80067"/>
                          <a:gd name="connsiteX1" fmla="*/ 0 w 123984"/>
                          <a:gd name="connsiteY1" fmla="*/ 61970 h 80067"/>
                          <a:gd name="connsiteX2" fmla="*/ 55245 w 123984"/>
                          <a:gd name="connsiteY2" fmla="*/ 80068 h 80067"/>
                          <a:gd name="connsiteX3" fmla="*/ 123825 w 123984"/>
                          <a:gd name="connsiteY3" fmla="*/ 67685 h 80067"/>
                          <a:gd name="connsiteX4" fmla="*/ 71438 w 123984"/>
                          <a:gd name="connsiteY4" fmla="*/ 58 h 800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3984" h="80067">
                            <a:moveTo>
                              <a:pt x="71438" y="58"/>
                            </a:moveTo>
                            <a:cubicBezTo>
                              <a:pt x="57150" y="-1847"/>
                              <a:pt x="0" y="43873"/>
                              <a:pt x="0" y="61970"/>
                            </a:cubicBezTo>
                            <a:cubicBezTo>
                              <a:pt x="0" y="73400"/>
                              <a:pt x="26670" y="79115"/>
                              <a:pt x="55245" y="80068"/>
                            </a:cubicBezTo>
                            <a:cubicBezTo>
                              <a:pt x="72390" y="80068"/>
                              <a:pt x="121920" y="78163"/>
                              <a:pt x="123825" y="67685"/>
                            </a:cubicBezTo>
                            <a:cubicBezTo>
                              <a:pt x="126683" y="51493"/>
                              <a:pt x="90488" y="1963"/>
                              <a:pt x="71438" y="58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" name="Freeform: Shape 54">
                        <a:extLst>
                          <a:ext uri="{FF2B5EF4-FFF2-40B4-BE49-F238E27FC236}">
                            <a16:creationId xmlns:a16="http://schemas.microsoft.com/office/drawing/2014/main" id="{3D7A2027-2837-89A3-5663-5EBB3D3E02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68227" y="726756"/>
                        <a:ext cx="134487" cy="90487"/>
                      </a:xfrm>
                      <a:custGeom>
                        <a:avLst/>
                        <a:gdLst>
                          <a:gd name="connsiteX0" fmla="*/ 64770 w 134487"/>
                          <a:gd name="connsiteY0" fmla="*/ 90488 h 90487"/>
                          <a:gd name="connsiteX1" fmla="*/ 64770 w 134487"/>
                          <a:gd name="connsiteY1" fmla="*/ 90488 h 90487"/>
                          <a:gd name="connsiteX2" fmla="*/ 60960 w 134487"/>
                          <a:gd name="connsiteY2" fmla="*/ 90488 h 90487"/>
                          <a:gd name="connsiteX3" fmla="*/ 0 w 134487"/>
                          <a:gd name="connsiteY3" fmla="*/ 66675 h 90487"/>
                          <a:gd name="connsiteX4" fmla="*/ 76200 w 134487"/>
                          <a:gd name="connsiteY4" fmla="*/ 0 h 90487"/>
                          <a:gd name="connsiteX5" fmla="*/ 77152 w 134487"/>
                          <a:gd name="connsiteY5" fmla="*/ 0 h 90487"/>
                          <a:gd name="connsiteX6" fmla="*/ 117157 w 134487"/>
                          <a:gd name="connsiteY6" fmla="*/ 32385 h 90487"/>
                          <a:gd name="connsiteX7" fmla="*/ 134302 w 134487"/>
                          <a:gd name="connsiteY7" fmla="*/ 73343 h 90487"/>
                          <a:gd name="connsiteX8" fmla="*/ 64770 w 134487"/>
                          <a:gd name="connsiteY8" fmla="*/ 90488 h 90487"/>
                          <a:gd name="connsiteX9" fmla="*/ 77152 w 134487"/>
                          <a:gd name="connsiteY9" fmla="*/ 10478 h 90487"/>
                          <a:gd name="connsiteX10" fmla="*/ 11430 w 134487"/>
                          <a:gd name="connsiteY10" fmla="*/ 66675 h 90487"/>
                          <a:gd name="connsiteX11" fmla="*/ 60960 w 134487"/>
                          <a:gd name="connsiteY11" fmla="*/ 79057 h 90487"/>
                          <a:gd name="connsiteX12" fmla="*/ 64770 w 134487"/>
                          <a:gd name="connsiteY12" fmla="*/ 79057 h 90487"/>
                          <a:gd name="connsiteX13" fmla="*/ 123825 w 134487"/>
                          <a:gd name="connsiteY13" fmla="*/ 70485 h 90487"/>
                          <a:gd name="connsiteX14" fmla="*/ 108585 w 134487"/>
                          <a:gd name="connsiteY14" fmla="*/ 39053 h 90487"/>
                          <a:gd name="connsiteX15" fmla="*/ 77152 w 134487"/>
                          <a:gd name="connsiteY15" fmla="*/ 10478 h 90487"/>
                          <a:gd name="connsiteX16" fmla="*/ 77152 w 134487"/>
                          <a:gd name="connsiteY16" fmla="*/ 10478 h 90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134487" h="90487">
                            <a:moveTo>
                              <a:pt x="64770" y="90488"/>
                            </a:moveTo>
                            <a:lnTo>
                              <a:pt x="64770" y="90488"/>
                            </a:lnTo>
                            <a:cubicBezTo>
                              <a:pt x="62865" y="90488"/>
                              <a:pt x="61913" y="90488"/>
                              <a:pt x="60960" y="90488"/>
                            </a:cubicBezTo>
                            <a:cubicBezTo>
                              <a:pt x="46672" y="90488"/>
                              <a:pt x="0" y="87630"/>
                              <a:pt x="0" y="66675"/>
                            </a:cubicBezTo>
                            <a:cubicBezTo>
                              <a:pt x="0" y="46672"/>
                              <a:pt x="58102" y="0"/>
                              <a:pt x="76200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89535" y="953"/>
                              <a:pt x="105727" y="18097"/>
                              <a:pt x="117157" y="32385"/>
                            </a:cubicBezTo>
                            <a:cubicBezTo>
                              <a:pt x="122872" y="40957"/>
                              <a:pt x="136207" y="60960"/>
                              <a:pt x="134302" y="73343"/>
                            </a:cubicBezTo>
                            <a:cubicBezTo>
                              <a:pt x="131445" y="88582"/>
                              <a:pt x="84772" y="90488"/>
                              <a:pt x="64770" y="90488"/>
                            </a:cubicBezTo>
                            <a:close/>
                            <a:moveTo>
                              <a:pt x="77152" y="10478"/>
                            </a:moveTo>
                            <a:cubicBezTo>
                              <a:pt x="63817" y="10478"/>
                              <a:pt x="11430" y="52388"/>
                              <a:pt x="11430" y="66675"/>
                            </a:cubicBezTo>
                            <a:cubicBezTo>
                              <a:pt x="11430" y="70485"/>
                              <a:pt x="28575" y="78105"/>
                              <a:pt x="60960" y="79057"/>
                            </a:cubicBezTo>
                            <a:cubicBezTo>
                              <a:pt x="61913" y="79057"/>
                              <a:pt x="63817" y="79057"/>
                              <a:pt x="64770" y="79057"/>
                            </a:cubicBezTo>
                            <a:cubicBezTo>
                              <a:pt x="91440" y="79057"/>
                              <a:pt x="120015" y="75247"/>
                              <a:pt x="123825" y="70485"/>
                            </a:cubicBezTo>
                            <a:cubicBezTo>
                              <a:pt x="124777" y="65722"/>
                              <a:pt x="119063" y="53340"/>
                              <a:pt x="108585" y="39053"/>
                            </a:cubicBezTo>
                            <a:cubicBezTo>
                              <a:pt x="97155" y="22860"/>
                              <a:pt x="83820" y="11430"/>
                              <a:pt x="77152" y="10478"/>
                            </a:cubicBezTo>
                            <a:lnTo>
                              <a:pt x="77152" y="10478"/>
                            </a:ln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2" name="Freeform: Shape 51">
                      <a:extLst>
                        <a:ext uri="{FF2B5EF4-FFF2-40B4-BE49-F238E27FC236}">
                          <a16:creationId xmlns:a16="http://schemas.microsoft.com/office/drawing/2014/main" id="{C0C59FBB-0A28-9C7F-1C2A-1C08327E1F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8225" y="759056"/>
                      <a:ext cx="70492" cy="38361"/>
                    </a:xfrm>
                    <a:custGeom>
                      <a:avLst/>
                      <a:gdLst>
                        <a:gd name="connsiteX0" fmla="*/ 57157 w 70492"/>
                        <a:gd name="connsiteY0" fmla="*/ 4848 h 38361"/>
                        <a:gd name="connsiteX1" fmla="*/ 13342 w 70492"/>
                        <a:gd name="connsiteY1" fmla="*/ 6753 h 38361"/>
                        <a:gd name="connsiteX2" fmla="*/ 20962 w 70492"/>
                        <a:gd name="connsiteY2" fmla="*/ 38185 h 38361"/>
                        <a:gd name="connsiteX3" fmla="*/ 70492 w 70492"/>
                        <a:gd name="connsiteY3" fmla="*/ 28660 h 38361"/>
                        <a:gd name="connsiteX4" fmla="*/ 57157 w 70492"/>
                        <a:gd name="connsiteY4" fmla="*/ 4848 h 38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492" h="38361">
                          <a:moveTo>
                            <a:pt x="57157" y="4848"/>
                          </a:moveTo>
                          <a:cubicBezTo>
                            <a:pt x="50490" y="1038"/>
                            <a:pt x="31440" y="-4677"/>
                            <a:pt x="13342" y="6753"/>
                          </a:cubicBezTo>
                          <a:cubicBezTo>
                            <a:pt x="-945" y="14373"/>
                            <a:pt x="-10470" y="36280"/>
                            <a:pt x="20962" y="38185"/>
                          </a:cubicBezTo>
                          <a:cubicBezTo>
                            <a:pt x="50490" y="39138"/>
                            <a:pt x="70492" y="36280"/>
                            <a:pt x="70492" y="28660"/>
                          </a:cubicBezTo>
                          <a:cubicBezTo>
                            <a:pt x="70492" y="20088"/>
                            <a:pt x="66682" y="11515"/>
                            <a:pt x="57157" y="4848"/>
                          </a:cubicBezTo>
                          <a:close/>
                        </a:path>
                      </a:pathLst>
                    </a:custGeom>
                    <a:solidFill>
                      <a:srgbClr val="FF4B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" name="Freeform: Shape 52">
                      <a:extLst>
                        <a:ext uri="{FF2B5EF4-FFF2-40B4-BE49-F238E27FC236}">
                          <a16:creationId xmlns:a16="http://schemas.microsoft.com/office/drawing/2014/main" id="{D1184068-56FF-EA5D-6487-FC16569583A0}"/>
                        </a:ext>
                      </a:extLst>
                    </p:cNvPr>
                    <p:cNvSpPr/>
                    <p:nvPr/>
                  </p:nvSpPr>
                  <p:spPr>
                    <a:xfrm rot="3031340">
                      <a:off x="4948589" y="770629"/>
                      <a:ext cx="19050" cy="15240"/>
                    </a:xfrm>
                    <a:custGeom>
                      <a:avLst/>
                      <a:gdLst>
                        <a:gd name="connsiteX0" fmla="*/ 19051 w 19050"/>
                        <a:gd name="connsiteY0" fmla="*/ 7620 h 15240"/>
                        <a:gd name="connsiteX1" fmla="*/ 9525 w 19050"/>
                        <a:gd name="connsiteY1" fmla="*/ 15241 h 15240"/>
                        <a:gd name="connsiteX2" fmla="*/ 0 w 19050"/>
                        <a:gd name="connsiteY2" fmla="*/ 7620 h 15240"/>
                        <a:gd name="connsiteX3" fmla="*/ 9525 w 19050"/>
                        <a:gd name="connsiteY3" fmla="*/ 0 h 15240"/>
                        <a:gd name="connsiteX4" fmla="*/ 19051 w 19050"/>
                        <a:gd name="connsiteY4" fmla="*/ 7620 h 15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15240">
                          <a:moveTo>
                            <a:pt x="19051" y="7620"/>
                          </a:moveTo>
                          <a:cubicBezTo>
                            <a:pt x="19051" y="11829"/>
                            <a:pt x="14786" y="15241"/>
                            <a:pt x="9525" y="15241"/>
                          </a:cubicBezTo>
                          <a:cubicBezTo>
                            <a:pt x="4265" y="15241"/>
                            <a:pt x="0" y="11829"/>
                            <a:pt x="0" y="7620"/>
                          </a:cubicBezTo>
                          <a:cubicBezTo>
                            <a:pt x="0" y="3412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1" y="3412"/>
                            <a:pt x="19051" y="76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5" name="Graphic 3">
                    <a:extLst>
                      <a:ext uri="{FF2B5EF4-FFF2-40B4-BE49-F238E27FC236}">
                        <a16:creationId xmlns:a16="http://schemas.microsoft.com/office/drawing/2014/main" id="{3007E9C9-CE12-0045-BD01-1D3DBCA72FA0}"/>
                      </a:ext>
                    </a:extLst>
                  </p:cNvPr>
                  <p:cNvGrpSpPr/>
                  <p:nvPr/>
                </p:nvGrpSpPr>
                <p:grpSpPr>
                  <a:xfrm>
                    <a:off x="6826934" y="5463979"/>
                    <a:ext cx="1355115" cy="727499"/>
                    <a:chOff x="5099637" y="721518"/>
                    <a:chExt cx="153470" cy="82391"/>
                  </a:xfrm>
                </p:grpSpPr>
                <p:grpSp>
                  <p:nvGrpSpPr>
                    <p:cNvPr id="46" name="Graphic 3">
                      <a:extLst>
                        <a:ext uri="{FF2B5EF4-FFF2-40B4-BE49-F238E27FC236}">
                          <a16:creationId xmlns:a16="http://schemas.microsoft.com/office/drawing/2014/main" id="{8F7EA7CC-A191-E36A-E14B-6BE0A4F946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99637" y="721518"/>
                      <a:ext cx="153470" cy="82391"/>
                      <a:chOff x="5099637" y="721518"/>
                      <a:chExt cx="153470" cy="82391"/>
                    </a:xfrm>
                  </p:grpSpPr>
                  <p:sp>
                    <p:nvSpPr>
                      <p:cNvPr id="49" name="Freeform: Shape 48">
                        <a:extLst>
                          <a:ext uri="{FF2B5EF4-FFF2-40B4-BE49-F238E27FC236}">
                            <a16:creationId xmlns:a16="http://schemas.microsoft.com/office/drawing/2014/main" id="{16D4B494-8610-18E6-5E1E-7C4303DF90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4768" y="726498"/>
                        <a:ext cx="141819" cy="71457"/>
                      </a:xfrm>
                      <a:custGeom>
                        <a:avLst/>
                        <a:gdLst>
                          <a:gd name="connsiteX0" fmla="*/ 31112 w 141819"/>
                          <a:gd name="connsiteY0" fmla="*/ 258 h 71457"/>
                          <a:gd name="connsiteX1" fmla="*/ 1584 w 141819"/>
                          <a:gd name="connsiteY1" fmla="*/ 66933 h 71457"/>
                          <a:gd name="connsiteX2" fmla="*/ 138744 w 141819"/>
                          <a:gd name="connsiteY2" fmla="*/ 65981 h 71457"/>
                          <a:gd name="connsiteX3" fmla="*/ 118742 w 141819"/>
                          <a:gd name="connsiteY3" fmla="*/ 27881 h 71457"/>
                          <a:gd name="connsiteX4" fmla="*/ 31112 w 141819"/>
                          <a:gd name="connsiteY4" fmla="*/ 258 h 714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819" h="71457">
                            <a:moveTo>
                              <a:pt x="31112" y="258"/>
                            </a:moveTo>
                            <a:cubicBezTo>
                              <a:pt x="10157" y="3116"/>
                              <a:pt x="-5083" y="65028"/>
                              <a:pt x="1584" y="66933"/>
                            </a:cubicBezTo>
                            <a:cubicBezTo>
                              <a:pt x="21587" y="72648"/>
                              <a:pt x="105407" y="73601"/>
                              <a:pt x="138744" y="65981"/>
                            </a:cubicBezTo>
                            <a:cubicBezTo>
                              <a:pt x="144459" y="65028"/>
                              <a:pt x="144459" y="37406"/>
                              <a:pt x="118742" y="27881"/>
                            </a:cubicBezTo>
                            <a:cubicBezTo>
                              <a:pt x="58734" y="6926"/>
                              <a:pt x="45399" y="-1647"/>
                              <a:pt x="31112" y="258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0" name="Freeform: Shape 49">
                        <a:extLst>
                          <a:ext uri="{FF2B5EF4-FFF2-40B4-BE49-F238E27FC236}">
                            <a16:creationId xmlns:a16="http://schemas.microsoft.com/office/drawing/2014/main" id="{F15375FC-B005-539B-3C95-B04A7C19D0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9637" y="721518"/>
                        <a:ext cx="153470" cy="82391"/>
                      </a:xfrm>
                      <a:custGeom>
                        <a:avLst/>
                        <a:gdLst>
                          <a:gd name="connsiteX0" fmla="*/ 69580 w 153470"/>
                          <a:gd name="connsiteY0" fmla="*/ 82391 h 82391"/>
                          <a:gd name="connsiteX1" fmla="*/ 69580 w 153470"/>
                          <a:gd name="connsiteY1" fmla="*/ 82391 h 82391"/>
                          <a:gd name="connsiteX2" fmla="*/ 5762 w 153470"/>
                          <a:gd name="connsiteY2" fmla="*/ 77629 h 82391"/>
                          <a:gd name="connsiteX3" fmla="*/ 47 w 153470"/>
                          <a:gd name="connsiteY3" fmla="*/ 64294 h 82391"/>
                          <a:gd name="connsiteX4" fmla="*/ 36242 w 153470"/>
                          <a:gd name="connsiteY4" fmla="*/ 476 h 82391"/>
                          <a:gd name="connsiteX5" fmla="*/ 81962 w 153470"/>
                          <a:gd name="connsiteY5" fmla="*/ 11906 h 82391"/>
                          <a:gd name="connsiteX6" fmla="*/ 126730 w 153470"/>
                          <a:gd name="connsiteY6" fmla="*/ 28099 h 82391"/>
                          <a:gd name="connsiteX7" fmla="*/ 153400 w 153470"/>
                          <a:gd name="connsiteY7" fmla="*/ 65246 h 82391"/>
                          <a:gd name="connsiteX8" fmla="*/ 146732 w 153470"/>
                          <a:gd name="connsiteY8" fmla="*/ 77629 h 82391"/>
                          <a:gd name="connsiteX9" fmla="*/ 69580 w 153470"/>
                          <a:gd name="connsiteY9" fmla="*/ 82391 h 82391"/>
                          <a:gd name="connsiteX10" fmla="*/ 10525 w 153470"/>
                          <a:gd name="connsiteY10" fmla="*/ 68104 h 82391"/>
                          <a:gd name="connsiteX11" fmla="*/ 69580 w 153470"/>
                          <a:gd name="connsiteY11" fmla="*/ 71914 h 82391"/>
                          <a:gd name="connsiteX12" fmla="*/ 141970 w 153470"/>
                          <a:gd name="connsiteY12" fmla="*/ 66199 h 82391"/>
                          <a:gd name="connsiteX13" fmla="*/ 141017 w 153470"/>
                          <a:gd name="connsiteY13" fmla="*/ 54769 h 82391"/>
                          <a:gd name="connsiteX14" fmla="*/ 122920 w 153470"/>
                          <a:gd name="connsiteY14" fmla="*/ 37624 h 82391"/>
                          <a:gd name="connsiteX15" fmla="*/ 78152 w 153470"/>
                          <a:gd name="connsiteY15" fmla="*/ 21431 h 82391"/>
                          <a:gd name="connsiteX16" fmla="*/ 38147 w 153470"/>
                          <a:gd name="connsiteY16" fmla="*/ 10001 h 82391"/>
                          <a:gd name="connsiteX17" fmla="*/ 26717 w 153470"/>
                          <a:gd name="connsiteY17" fmla="*/ 20479 h 82391"/>
                          <a:gd name="connsiteX18" fmla="*/ 10525 w 153470"/>
                          <a:gd name="connsiteY18" fmla="*/ 68104 h 823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53470" h="82391">
                            <a:moveTo>
                              <a:pt x="69580" y="82391"/>
                            </a:moveTo>
                            <a:lnTo>
                              <a:pt x="69580" y="82391"/>
                            </a:lnTo>
                            <a:cubicBezTo>
                              <a:pt x="46720" y="82391"/>
                              <a:pt x="18145" y="81439"/>
                              <a:pt x="5762" y="77629"/>
                            </a:cubicBezTo>
                            <a:cubicBezTo>
                              <a:pt x="-905" y="75724"/>
                              <a:pt x="47" y="67151"/>
                              <a:pt x="47" y="64294"/>
                            </a:cubicBezTo>
                            <a:cubicBezTo>
                              <a:pt x="1000" y="46196"/>
                              <a:pt x="15287" y="3334"/>
                              <a:pt x="36242" y="476"/>
                            </a:cubicBezTo>
                            <a:cubicBezTo>
                              <a:pt x="47672" y="-1429"/>
                              <a:pt x="57197" y="2381"/>
                              <a:pt x="81962" y="11906"/>
                            </a:cubicBezTo>
                            <a:cubicBezTo>
                              <a:pt x="93392" y="16669"/>
                              <a:pt x="107680" y="21431"/>
                              <a:pt x="126730" y="28099"/>
                            </a:cubicBezTo>
                            <a:cubicBezTo>
                              <a:pt x="145780" y="34766"/>
                              <a:pt x="154352" y="51911"/>
                              <a:pt x="153400" y="65246"/>
                            </a:cubicBezTo>
                            <a:cubicBezTo>
                              <a:pt x="153400" y="71914"/>
                              <a:pt x="150542" y="75724"/>
                              <a:pt x="146732" y="77629"/>
                            </a:cubicBezTo>
                            <a:cubicBezTo>
                              <a:pt x="129587" y="80486"/>
                              <a:pt x="101012" y="82391"/>
                              <a:pt x="69580" y="82391"/>
                            </a:cubicBezTo>
                            <a:close/>
                            <a:moveTo>
                              <a:pt x="10525" y="68104"/>
                            </a:moveTo>
                            <a:cubicBezTo>
                              <a:pt x="21002" y="70009"/>
                              <a:pt x="43862" y="71914"/>
                              <a:pt x="69580" y="71914"/>
                            </a:cubicBezTo>
                            <a:cubicBezTo>
                              <a:pt x="100060" y="71914"/>
                              <a:pt x="126730" y="70009"/>
                              <a:pt x="141970" y="66199"/>
                            </a:cubicBezTo>
                            <a:cubicBezTo>
                              <a:pt x="141970" y="64294"/>
                              <a:pt x="142922" y="60484"/>
                              <a:pt x="141017" y="54769"/>
                            </a:cubicBezTo>
                            <a:cubicBezTo>
                              <a:pt x="139112" y="49054"/>
                              <a:pt x="134350" y="41434"/>
                              <a:pt x="122920" y="37624"/>
                            </a:cubicBezTo>
                            <a:cubicBezTo>
                              <a:pt x="103870" y="30956"/>
                              <a:pt x="89582" y="25241"/>
                              <a:pt x="78152" y="21431"/>
                            </a:cubicBezTo>
                            <a:cubicBezTo>
                              <a:pt x="55292" y="12859"/>
                              <a:pt x="46720" y="9049"/>
                              <a:pt x="38147" y="10001"/>
                            </a:cubicBezTo>
                            <a:cubicBezTo>
                              <a:pt x="34337" y="10001"/>
                              <a:pt x="30527" y="13811"/>
                              <a:pt x="26717" y="20479"/>
                            </a:cubicBezTo>
                            <a:cubicBezTo>
                              <a:pt x="16240" y="36671"/>
                              <a:pt x="10525" y="60484"/>
                              <a:pt x="10525" y="68104"/>
                            </a:cubicBez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7" name="Freeform: Shape 46">
                      <a:extLst>
                        <a:ext uri="{FF2B5EF4-FFF2-40B4-BE49-F238E27FC236}">
                          <a16:creationId xmlns:a16="http://schemas.microsoft.com/office/drawing/2014/main" id="{D35D5816-C3FC-84FB-5853-2026ADEE69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0350" y="754350"/>
                      <a:ext cx="63159" cy="29250"/>
                    </a:xfrm>
                    <a:custGeom>
                      <a:avLst/>
                      <a:gdLst>
                        <a:gd name="connsiteX0" fmla="*/ 26012 w 63159"/>
                        <a:gd name="connsiteY0" fmla="*/ 29 h 29250"/>
                        <a:gd name="connsiteX1" fmla="*/ 7915 w 63159"/>
                        <a:gd name="connsiteY1" fmla="*/ 26699 h 29250"/>
                        <a:gd name="connsiteX2" fmla="*/ 63160 w 63159"/>
                        <a:gd name="connsiteY2" fmla="*/ 20984 h 29250"/>
                        <a:gd name="connsiteX3" fmla="*/ 26012 w 63159"/>
                        <a:gd name="connsiteY3" fmla="*/ 29 h 29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159" h="29250">
                          <a:moveTo>
                            <a:pt x="26012" y="29"/>
                          </a:moveTo>
                          <a:cubicBezTo>
                            <a:pt x="7915" y="-924"/>
                            <a:pt x="-11135" y="21936"/>
                            <a:pt x="7915" y="26699"/>
                          </a:cubicBezTo>
                          <a:cubicBezTo>
                            <a:pt x="26965" y="31461"/>
                            <a:pt x="63160" y="29556"/>
                            <a:pt x="63160" y="20984"/>
                          </a:cubicBezTo>
                          <a:cubicBezTo>
                            <a:pt x="63160" y="11459"/>
                            <a:pt x="47920" y="981"/>
                            <a:pt x="26012" y="29"/>
                          </a:cubicBezTo>
                          <a:close/>
                        </a:path>
                      </a:pathLst>
                    </a:custGeom>
                    <a:solidFill>
                      <a:srgbClr val="FF4B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" name="Freeform: Shape 47">
                      <a:extLst>
                        <a:ext uri="{FF2B5EF4-FFF2-40B4-BE49-F238E27FC236}">
                          <a16:creationId xmlns:a16="http://schemas.microsoft.com/office/drawing/2014/main" id="{3DA1E1A9-A89B-933A-834D-FECD6F0691CF}"/>
                        </a:ext>
                      </a:extLst>
                    </p:cNvPr>
                    <p:cNvSpPr/>
                    <p:nvPr/>
                  </p:nvSpPr>
                  <p:spPr>
                    <a:xfrm rot="1345239">
                      <a:off x="5195939" y="762112"/>
                      <a:ext cx="17144" cy="13334"/>
                    </a:xfrm>
                    <a:custGeom>
                      <a:avLst/>
                      <a:gdLst>
                        <a:gd name="connsiteX0" fmla="*/ 17145 w 17144"/>
                        <a:gd name="connsiteY0" fmla="*/ 6667 h 13334"/>
                        <a:gd name="connsiteX1" fmla="*/ 8573 w 17144"/>
                        <a:gd name="connsiteY1" fmla="*/ 13335 h 13334"/>
                        <a:gd name="connsiteX2" fmla="*/ 0 w 17144"/>
                        <a:gd name="connsiteY2" fmla="*/ 6667 h 13334"/>
                        <a:gd name="connsiteX3" fmla="*/ 8573 w 17144"/>
                        <a:gd name="connsiteY3" fmla="*/ 0 h 13334"/>
                        <a:gd name="connsiteX4" fmla="*/ 17145 w 17144"/>
                        <a:gd name="connsiteY4" fmla="*/ 6667 h 13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44" h="13334">
                          <a:moveTo>
                            <a:pt x="17145" y="6667"/>
                          </a:moveTo>
                          <a:cubicBezTo>
                            <a:pt x="17145" y="10350"/>
                            <a:pt x="13307" y="13335"/>
                            <a:pt x="8573" y="13335"/>
                          </a:cubicBezTo>
                          <a:cubicBezTo>
                            <a:pt x="3838" y="13335"/>
                            <a:pt x="0" y="10350"/>
                            <a:pt x="0" y="6667"/>
                          </a:cubicBezTo>
                          <a:cubicBezTo>
                            <a:pt x="0" y="2985"/>
                            <a:pt x="3838" y="0"/>
                            <a:pt x="8573" y="0"/>
                          </a:cubicBezTo>
                          <a:cubicBezTo>
                            <a:pt x="13307" y="0"/>
                            <a:pt x="17145" y="2985"/>
                            <a:pt x="17145" y="666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6" name="Graphic 3">
                    <a:extLst>
                      <a:ext uri="{FF2B5EF4-FFF2-40B4-BE49-F238E27FC236}">
                        <a16:creationId xmlns:a16="http://schemas.microsoft.com/office/drawing/2014/main" id="{8425580F-4FAA-B33A-7CF5-6EBB575FE155}"/>
                      </a:ext>
                    </a:extLst>
                  </p:cNvPr>
                  <p:cNvGrpSpPr/>
                  <p:nvPr/>
                </p:nvGrpSpPr>
                <p:grpSpPr>
                  <a:xfrm>
                    <a:off x="3954571" y="977018"/>
                    <a:ext cx="4555225" cy="3666943"/>
                    <a:chOff x="4774335" y="213359"/>
                    <a:chExt cx="515890" cy="415290"/>
                  </a:xfrm>
                </p:grpSpPr>
                <p:grpSp>
                  <p:nvGrpSpPr>
                    <p:cNvPr id="27" name="Graphic 3">
                      <a:extLst>
                        <a:ext uri="{FF2B5EF4-FFF2-40B4-BE49-F238E27FC236}">
                          <a16:creationId xmlns:a16="http://schemas.microsoft.com/office/drawing/2014/main" id="{8387312F-1365-A9FF-6A16-BD875B56AB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74335" y="213359"/>
                      <a:ext cx="515890" cy="415290"/>
                      <a:chOff x="4774335" y="213359"/>
                      <a:chExt cx="515890" cy="415290"/>
                    </a:xfrm>
                  </p:grpSpPr>
                  <p:sp>
                    <p:nvSpPr>
                      <p:cNvPr id="44" name="Freeform: Shape 43">
                        <a:extLst>
                          <a:ext uri="{FF2B5EF4-FFF2-40B4-BE49-F238E27FC236}">
                            <a16:creationId xmlns:a16="http://schemas.microsoft.com/office/drawing/2014/main" id="{D597F134-C7E7-8EE4-BDC2-CB3EA27E22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0917" y="220671"/>
                        <a:ext cx="502325" cy="401641"/>
                      </a:xfrm>
                      <a:custGeom>
                        <a:avLst/>
                        <a:gdLst>
                          <a:gd name="connsiteX0" fmla="*/ 263523 w 502325"/>
                          <a:gd name="connsiteY0" fmla="*/ 32693 h 401641"/>
                          <a:gd name="connsiteX1" fmla="*/ 33970 w 502325"/>
                          <a:gd name="connsiteY1" fmla="*/ 48886 h 401641"/>
                          <a:gd name="connsiteX2" fmla="*/ 34923 w 502325"/>
                          <a:gd name="connsiteY2" fmla="*/ 289868 h 401641"/>
                          <a:gd name="connsiteX3" fmla="*/ 271143 w 502325"/>
                          <a:gd name="connsiteY3" fmla="*/ 377498 h 401641"/>
                          <a:gd name="connsiteX4" fmla="*/ 473073 w 502325"/>
                          <a:gd name="connsiteY4" fmla="*/ 273676 h 401641"/>
                          <a:gd name="connsiteX5" fmla="*/ 434020 w 502325"/>
                          <a:gd name="connsiteY5" fmla="*/ 15548 h 401641"/>
                          <a:gd name="connsiteX6" fmla="*/ 263523 w 502325"/>
                          <a:gd name="connsiteY6" fmla="*/ 32693 h 401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02325" h="401641">
                            <a:moveTo>
                              <a:pt x="263523" y="32693"/>
                            </a:moveTo>
                            <a:cubicBezTo>
                              <a:pt x="213040" y="-1597"/>
                              <a:pt x="94930" y="-20647"/>
                              <a:pt x="33970" y="48886"/>
                            </a:cubicBezTo>
                            <a:cubicBezTo>
                              <a:pt x="-26989" y="118418"/>
                              <a:pt x="7300" y="238433"/>
                              <a:pt x="34923" y="289868"/>
                            </a:cubicBezTo>
                            <a:cubicBezTo>
                              <a:pt x="62545" y="341303"/>
                              <a:pt x="124458" y="449888"/>
                              <a:pt x="271143" y="377498"/>
                            </a:cubicBezTo>
                            <a:cubicBezTo>
                              <a:pt x="315911" y="404168"/>
                              <a:pt x="401636" y="439411"/>
                              <a:pt x="473073" y="273676"/>
                            </a:cubicBezTo>
                            <a:cubicBezTo>
                              <a:pt x="536891" y="126038"/>
                              <a:pt x="483550" y="43171"/>
                              <a:pt x="434020" y="15548"/>
                            </a:cubicBezTo>
                            <a:cubicBezTo>
                              <a:pt x="391158" y="-8264"/>
                              <a:pt x="320673" y="-6359"/>
                              <a:pt x="263523" y="32693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5" name="Freeform: Shape 44">
                        <a:extLst>
                          <a:ext uri="{FF2B5EF4-FFF2-40B4-BE49-F238E27FC236}">
                            <a16:creationId xmlns:a16="http://schemas.microsoft.com/office/drawing/2014/main" id="{D86C57C2-6AE2-DC3A-1D3A-15D5BBC8B1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4335" y="213359"/>
                        <a:ext cx="515890" cy="415290"/>
                      </a:xfrm>
                      <a:custGeom>
                        <a:avLst/>
                        <a:gdLst>
                          <a:gd name="connsiteX0" fmla="*/ 187237 w 515890"/>
                          <a:gd name="connsiteY0" fmla="*/ 415290 h 415290"/>
                          <a:gd name="connsiteX1" fmla="*/ 35790 w 515890"/>
                          <a:gd name="connsiteY1" fmla="*/ 300038 h 415290"/>
                          <a:gd name="connsiteX2" fmla="*/ 35790 w 515890"/>
                          <a:gd name="connsiteY2" fmla="*/ 51435 h 415290"/>
                          <a:gd name="connsiteX3" fmla="*/ 158662 w 515890"/>
                          <a:gd name="connsiteY3" fmla="*/ 1905 h 415290"/>
                          <a:gd name="connsiteX4" fmla="*/ 271057 w 515890"/>
                          <a:gd name="connsiteY4" fmla="*/ 31433 h 415290"/>
                          <a:gd name="connsiteX5" fmla="*/ 374880 w 515890"/>
                          <a:gd name="connsiteY5" fmla="*/ 0 h 415290"/>
                          <a:gd name="connsiteX6" fmla="*/ 444412 w 515890"/>
                          <a:gd name="connsiteY6" fmla="*/ 17145 h 415290"/>
                          <a:gd name="connsiteX7" fmla="*/ 486322 w 515890"/>
                          <a:gd name="connsiteY7" fmla="*/ 283845 h 415290"/>
                          <a:gd name="connsiteX8" fmla="*/ 348210 w 515890"/>
                          <a:gd name="connsiteY8" fmla="*/ 414338 h 415290"/>
                          <a:gd name="connsiteX9" fmla="*/ 348210 w 515890"/>
                          <a:gd name="connsiteY9" fmla="*/ 414338 h 415290"/>
                          <a:gd name="connsiteX10" fmla="*/ 277724 w 515890"/>
                          <a:gd name="connsiteY10" fmla="*/ 392430 h 415290"/>
                          <a:gd name="connsiteX11" fmla="*/ 187237 w 515890"/>
                          <a:gd name="connsiteY11" fmla="*/ 415290 h 415290"/>
                          <a:gd name="connsiteX12" fmla="*/ 157710 w 515890"/>
                          <a:gd name="connsiteY12" fmla="*/ 16193 h 415290"/>
                          <a:gd name="connsiteX13" fmla="*/ 45315 w 515890"/>
                          <a:gd name="connsiteY13" fmla="*/ 60960 h 415290"/>
                          <a:gd name="connsiteX14" fmla="*/ 47220 w 515890"/>
                          <a:gd name="connsiteY14" fmla="*/ 294323 h 415290"/>
                          <a:gd name="connsiteX15" fmla="*/ 187237 w 515890"/>
                          <a:gd name="connsiteY15" fmla="*/ 402908 h 415290"/>
                          <a:gd name="connsiteX16" fmla="*/ 274867 w 515890"/>
                          <a:gd name="connsiteY16" fmla="*/ 379095 h 415290"/>
                          <a:gd name="connsiteX17" fmla="*/ 281535 w 515890"/>
                          <a:gd name="connsiteY17" fmla="*/ 379095 h 415290"/>
                          <a:gd name="connsiteX18" fmla="*/ 348210 w 515890"/>
                          <a:gd name="connsiteY18" fmla="*/ 401003 h 415290"/>
                          <a:gd name="connsiteX19" fmla="*/ 473940 w 515890"/>
                          <a:gd name="connsiteY19" fmla="*/ 279083 h 415290"/>
                          <a:gd name="connsiteX20" fmla="*/ 438697 w 515890"/>
                          <a:gd name="connsiteY20" fmla="*/ 30480 h 415290"/>
                          <a:gd name="connsiteX21" fmla="*/ 375832 w 515890"/>
                          <a:gd name="connsiteY21" fmla="*/ 15240 h 415290"/>
                          <a:gd name="connsiteX22" fmla="*/ 275820 w 515890"/>
                          <a:gd name="connsiteY22" fmla="*/ 46673 h 415290"/>
                          <a:gd name="connsiteX23" fmla="*/ 268199 w 515890"/>
                          <a:gd name="connsiteY23" fmla="*/ 46673 h 415290"/>
                          <a:gd name="connsiteX24" fmla="*/ 157710 w 515890"/>
                          <a:gd name="connsiteY24" fmla="*/ 16193 h 4152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15890" h="415290">
                            <a:moveTo>
                              <a:pt x="187237" y="415290"/>
                            </a:moveTo>
                            <a:cubicBezTo>
                              <a:pt x="97702" y="415290"/>
                              <a:pt x="53887" y="334328"/>
                              <a:pt x="35790" y="300038"/>
                            </a:cubicBezTo>
                            <a:cubicBezTo>
                              <a:pt x="3405" y="240030"/>
                              <a:pt x="-25170" y="120015"/>
                              <a:pt x="35790" y="51435"/>
                            </a:cubicBezTo>
                            <a:cubicBezTo>
                              <a:pt x="71985" y="10478"/>
                              <a:pt x="122467" y="1905"/>
                              <a:pt x="158662" y="1905"/>
                            </a:cubicBezTo>
                            <a:cubicBezTo>
                              <a:pt x="198667" y="1905"/>
                              <a:pt x="242482" y="13335"/>
                              <a:pt x="271057" y="31433"/>
                            </a:cubicBezTo>
                            <a:cubicBezTo>
                              <a:pt x="302490" y="11430"/>
                              <a:pt x="338685" y="0"/>
                              <a:pt x="374880" y="0"/>
                            </a:cubicBezTo>
                            <a:cubicBezTo>
                              <a:pt x="400597" y="0"/>
                              <a:pt x="425362" y="5715"/>
                              <a:pt x="444412" y="17145"/>
                            </a:cubicBezTo>
                            <a:cubicBezTo>
                              <a:pt x="502515" y="49530"/>
                              <a:pt x="548235" y="139065"/>
                              <a:pt x="486322" y="283845"/>
                            </a:cubicBezTo>
                            <a:cubicBezTo>
                              <a:pt x="449174" y="370523"/>
                              <a:pt x="402502" y="414338"/>
                              <a:pt x="348210" y="414338"/>
                            </a:cubicBezTo>
                            <a:cubicBezTo>
                              <a:pt x="348210" y="414338"/>
                              <a:pt x="348210" y="414338"/>
                              <a:pt x="348210" y="414338"/>
                            </a:cubicBezTo>
                            <a:cubicBezTo>
                              <a:pt x="320587" y="414338"/>
                              <a:pt x="294870" y="402908"/>
                              <a:pt x="277724" y="392430"/>
                            </a:cubicBezTo>
                            <a:cubicBezTo>
                              <a:pt x="245340" y="407670"/>
                              <a:pt x="214860" y="415290"/>
                              <a:pt x="187237" y="415290"/>
                            </a:cubicBezTo>
                            <a:close/>
                            <a:moveTo>
                              <a:pt x="157710" y="16193"/>
                            </a:moveTo>
                            <a:cubicBezTo>
                              <a:pt x="124372" y="16193"/>
                              <a:pt x="77699" y="23813"/>
                              <a:pt x="45315" y="60960"/>
                            </a:cubicBezTo>
                            <a:cubicBezTo>
                              <a:pt x="-10883" y="124778"/>
                              <a:pt x="16740" y="238125"/>
                              <a:pt x="47220" y="294323"/>
                            </a:cubicBezTo>
                            <a:cubicBezTo>
                              <a:pt x="66270" y="329565"/>
                              <a:pt x="105322" y="402908"/>
                              <a:pt x="187237" y="402908"/>
                            </a:cubicBezTo>
                            <a:cubicBezTo>
                              <a:pt x="213907" y="402908"/>
                              <a:pt x="243435" y="395288"/>
                              <a:pt x="274867" y="379095"/>
                            </a:cubicBezTo>
                            <a:cubicBezTo>
                              <a:pt x="276772" y="378143"/>
                              <a:pt x="279630" y="378143"/>
                              <a:pt x="281535" y="379095"/>
                            </a:cubicBezTo>
                            <a:cubicBezTo>
                              <a:pt x="297727" y="388620"/>
                              <a:pt x="321540" y="401003"/>
                              <a:pt x="348210" y="401003"/>
                            </a:cubicBezTo>
                            <a:cubicBezTo>
                              <a:pt x="396787" y="401003"/>
                              <a:pt x="438697" y="360045"/>
                              <a:pt x="473940" y="279083"/>
                            </a:cubicBezTo>
                            <a:cubicBezTo>
                              <a:pt x="532995" y="142875"/>
                              <a:pt x="492037" y="60008"/>
                              <a:pt x="438697" y="30480"/>
                            </a:cubicBezTo>
                            <a:cubicBezTo>
                              <a:pt x="421552" y="20955"/>
                              <a:pt x="399645" y="15240"/>
                              <a:pt x="375832" y="15240"/>
                            </a:cubicBezTo>
                            <a:cubicBezTo>
                              <a:pt x="341542" y="15240"/>
                              <a:pt x="305347" y="26670"/>
                              <a:pt x="275820" y="46673"/>
                            </a:cubicBezTo>
                            <a:cubicBezTo>
                              <a:pt x="273915" y="48578"/>
                              <a:pt x="270105" y="48578"/>
                              <a:pt x="268199" y="46673"/>
                            </a:cubicBezTo>
                            <a:cubicBezTo>
                              <a:pt x="240577" y="27623"/>
                              <a:pt x="197715" y="16193"/>
                              <a:pt x="157710" y="16193"/>
                            </a:cubicBez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8" name="Freeform: Shape 27">
                      <a:extLst>
                        <a:ext uri="{FF2B5EF4-FFF2-40B4-BE49-F238E27FC236}">
                          <a16:creationId xmlns:a16="http://schemas.microsoft.com/office/drawing/2014/main" id="{085E6160-379B-5F19-D245-2A44B251FD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8174" y="245147"/>
                      <a:ext cx="412803" cy="322770"/>
                    </a:xfrm>
                    <a:custGeom>
                      <a:avLst/>
                      <a:gdLst>
                        <a:gd name="connsiteX0" fmla="*/ 157213 w 412803"/>
                        <a:gd name="connsiteY0" fmla="*/ 12979 h 322770"/>
                        <a:gd name="connsiteX1" fmla="*/ 23863 w 412803"/>
                        <a:gd name="connsiteY1" fmla="*/ 32029 h 322770"/>
                        <a:gd name="connsiteX2" fmla="*/ 112446 w 412803"/>
                        <a:gd name="connsiteY2" fmla="*/ 315874 h 322770"/>
                        <a:gd name="connsiteX3" fmla="*/ 212458 w 412803"/>
                        <a:gd name="connsiteY3" fmla="*/ 313017 h 322770"/>
                        <a:gd name="connsiteX4" fmla="*/ 305804 w 412803"/>
                        <a:gd name="connsiteY4" fmla="*/ 315874 h 322770"/>
                        <a:gd name="connsiteX5" fmla="*/ 394386 w 412803"/>
                        <a:gd name="connsiteY5" fmla="*/ 211099 h 322770"/>
                        <a:gd name="connsiteX6" fmla="*/ 341046 w 412803"/>
                        <a:gd name="connsiteY6" fmla="*/ 7264 h 322770"/>
                        <a:gd name="connsiteX7" fmla="*/ 262941 w 412803"/>
                        <a:gd name="connsiteY7" fmla="*/ 28219 h 322770"/>
                        <a:gd name="connsiteX8" fmla="*/ 157213 w 412803"/>
                        <a:gd name="connsiteY8" fmla="*/ 12979 h 32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2803" h="322770">
                          <a:moveTo>
                            <a:pt x="157213" y="12979"/>
                          </a:moveTo>
                          <a:cubicBezTo>
                            <a:pt x="137211" y="1549"/>
                            <a:pt x="66726" y="-16548"/>
                            <a:pt x="23863" y="32029"/>
                          </a:cubicBezTo>
                          <a:cubicBezTo>
                            <a:pt x="-18999" y="80607"/>
                            <a:pt x="-12332" y="268249"/>
                            <a:pt x="112446" y="315874"/>
                          </a:cubicBezTo>
                          <a:cubicBezTo>
                            <a:pt x="158166" y="333019"/>
                            <a:pt x="185788" y="311112"/>
                            <a:pt x="212458" y="313017"/>
                          </a:cubicBezTo>
                          <a:cubicBezTo>
                            <a:pt x="240081" y="314922"/>
                            <a:pt x="268656" y="332067"/>
                            <a:pt x="305804" y="315874"/>
                          </a:cubicBezTo>
                          <a:cubicBezTo>
                            <a:pt x="345808" y="297777"/>
                            <a:pt x="368668" y="269202"/>
                            <a:pt x="394386" y="211099"/>
                          </a:cubicBezTo>
                          <a:cubicBezTo>
                            <a:pt x="440106" y="109182"/>
                            <a:pt x="392481" y="19647"/>
                            <a:pt x="341046" y="7264"/>
                          </a:cubicBezTo>
                          <a:cubicBezTo>
                            <a:pt x="305804" y="-1308"/>
                            <a:pt x="285801" y="19647"/>
                            <a:pt x="262941" y="28219"/>
                          </a:cubicBezTo>
                          <a:cubicBezTo>
                            <a:pt x="240081" y="37744"/>
                            <a:pt x="203886" y="38697"/>
                            <a:pt x="157213" y="12979"/>
                          </a:cubicBezTo>
                          <a:close/>
                        </a:path>
                      </a:pathLst>
                    </a:custGeom>
                    <a:solidFill>
                      <a:srgbClr val="FF26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26BBDF5A-EC0F-271D-AAB4-D3C330ED5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1570" y="380999"/>
                      <a:ext cx="49529" cy="66675"/>
                    </a:xfrm>
                    <a:custGeom>
                      <a:avLst/>
                      <a:gdLst>
                        <a:gd name="connsiteX0" fmla="*/ 49530 w 49529"/>
                        <a:gd name="connsiteY0" fmla="*/ 33338 h 66675"/>
                        <a:gd name="connsiteX1" fmla="*/ 24765 w 49529"/>
                        <a:gd name="connsiteY1" fmla="*/ 66675 h 66675"/>
                        <a:gd name="connsiteX2" fmla="*/ 0 w 49529"/>
                        <a:gd name="connsiteY2" fmla="*/ 33338 h 66675"/>
                        <a:gd name="connsiteX3" fmla="*/ 24765 w 49529"/>
                        <a:gd name="connsiteY3" fmla="*/ 0 h 66675"/>
                        <a:gd name="connsiteX4" fmla="*/ 49530 w 49529"/>
                        <a:gd name="connsiteY4" fmla="*/ 33338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529" h="66675">
                          <a:moveTo>
                            <a:pt x="49530" y="33338"/>
                          </a:moveTo>
                          <a:cubicBezTo>
                            <a:pt x="49530" y="51749"/>
                            <a:pt x="38442" y="66675"/>
                            <a:pt x="24765" y="66675"/>
                          </a:cubicBezTo>
                          <a:cubicBezTo>
                            <a:pt x="11088" y="66675"/>
                            <a:pt x="0" y="51749"/>
                            <a:pt x="0" y="33338"/>
                          </a:cubicBezTo>
                          <a:cubicBezTo>
                            <a:pt x="0" y="14926"/>
                            <a:pt x="11088" y="0"/>
                            <a:pt x="24765" y="0"/>
                          </a:cubicBezTo>
                          <a:cubicBezTo>
                            <a:pt x="38442" y="0"/>
                            <a:pt x="49530" y="14926"/>
                            <a:pt x="49530" y="333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" name="Freeform: Shape 29">
                      <a:extLst>
                        <a:ext uri="{FF2B5EF4-FFF2-40B4-BE49-F238E27FC236}">
                          <a16:creationId xmlns:a16="http://schemas.microsoft.com/office/drawing/2014/main" id="{6DE8367C-B9B3-7525-9DCB-A2B56CE98AE4}"/>
                        </a:ext>
                      </a:extLst>
                    </p:cNvPr>
                    <p:cNvSpPr/>
                    <p:nvPr/>
                  </p:nvSpPr>
                  <p:spPr>
                    <a:xfrm rot="1185681">
                      <a:off x="4951946" y="386913"/>
                      <a:ext cx="20954" cy="30479"/>
                    </a:xfrm>
                    <a:custGeom>
                      <a:avLst/>
                      <a:gdLst>
                        <a:gd name="connsiteX0" fmla="*/ 20955 w 20954"/>
                        <a:gd name="connsiteY0" fmla="*/ 15240 h 30479"/>
                        <a:gd name="connsiteX1" fmla="*/ 10477 w 20954"/>
                        <a:gd name="connsiteY1" fmla="*/ 30480 h 30479"/>
                        <a:gd name="connsiteX2" fmla="*/ 0 w 20954"/>
                        <a:gd name="connsiteY2" fmla="*/ 15240 h 30479"/>
                        <a:gd name="connsiteX3" fmla="*/ 10477 w 20954"/>
                        <a:gd name="connsiteY3" fmla="*/ 0 h 30479"/>
                        <a:gd name="connsiteX4" fmla="*/ 20955 w 20954"/>
                        <a:gd name="connsiteY4" fmla="*/ 15240 h 30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954" h="30479">
                          <a:moveTo>
                            <a:pt x="20955" y="15240"/>
                          </a:moveTo>
                          <a:cubicBezTo>
                            <a:pt x="20955" y="23657"/>
                            <a:pt x="16264" y="30480"/>
                            <a:pt x="10477" y="30480"/>
                          </a:cubicBezTo>
                          <a:cubicBezTo>
                            <a:pt x="4691" y="30480"/>
                            <a:pt x="0" y="23657"/>
                            <a:pt x="0" y="15240"/>
                          </a:cubicBezTo>
                          <a:cubicBezTo>
                            <a:pt x="0" y="6823"/>
                            <a:pt x="4691" y="0"/>
                            <a:pt x="10477" y="0"/>
                          </a:cubicBezTo>
                          <a:cubicBezTo>
                            <a:pt x="16264" y="0"/>
                            <a:pt x="20955" y="6823"/>
                            <a:pt x="20955" y="152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" name="Freeform: Shape 30">
                      <a:extLst>
                        <a:ext uri="{FF2B5EF4-FFF2-40B4-BE49-F238E27FC236}">
                          <a16:creationId xmlns:a16="http://schemas.microsoft.com/office/drawing/2014/main" id="{A50C8A73-4835-1DBA-4E03-41877523C5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8234" y="434640"/>
                      <a:ext cx="52387" cy="26369"/>
                    </a:xfrm>
                    <a:custGeom>
                      <a:avLst/>
                      <a:gdLst>
                        <a:gd name="connsiteX0" fmla="*/ 0 w 52387"/>
                        <a:gd name="connsiteY0" fmla="*/ 6367 h 26369"/>
                        <a:gd name="connsiteX1" fmla="*/ 52388 w 52387"/>
                        <a:gd name="connsiteY1" fmla="*/ 26369 h 26369"/>
                        <a:gd name="connsiteX2" fmla="*/ 0 w 52387"/>
                        <a:gd name="connsiteY2" fmla="*/ 6367 h 26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387" h="26369">
                          <a:moveTo>
                            <a:pt x="0" y="6367"/>
                          </a:moveTo>
                          <a:cubicBezTo>
                            <a:pt x="15240" y="5414"/>
                            <a:pt x="39053" y="13034"/>
                            <a:pt x="52388" y="26369"/>
                          </a:cubicBezTo>
                          <a:cubicBezTo>
                            <a:pt x="48578" y="5414"/>
                            <a:pt x="18098" y="-8873"/>
                            <a:pt x="0" y="6367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" name="Freeform: Shape 31">
                      <a:extLst>
                        <a:ext uri="{FF2B5EF4-FFF2-40B4-BE49-F238E27FC236}">
                          <a16:creationId xmlns:a16="http://schemas.microsoft.com/office/drawing/2014/main" id="{4EE7665F-2EA0-8D82-F86A-EFD6F0EBC5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5880" y="373379"/>
                      <a:ext cx="43815" cy="66675"/>
                    </a:xfrm>
                    <a:custGeom>
                      <a:avLst/>
                      <a:gdLst>
                        <a:gd name="connsiteX0" fmla="*/ 43815 w 43815"/>
                        <a:gd name="connsiteY0" fmla="*/ 33338 h 66675"/>
                        <a:gd name="connsiteX1" fmla="*/ 21908 w 43815"/>
                        <a:gd name="connsiteY1" fmla="*/ 66675 h 66675"/>
                        <a:gd name="connsiteX2" fmla="*/ 0 w 43815"/>
                        <a:gd name="connsiteY2" fmla="*/ 33338 h 66675"/>
                        <a:gd name="connsiteX3" fmla="*/ 21908 w 43815"/>
                        <a:gd name="connsiteY3" fmla="*/ 0 h 66675"/>
                        <a:gd name="connsiteX4" fmla="*/ 43815 w 43815"/>
                        <a:gd name="connsiteY4" fmla="*/ 33338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815" h="66675">
                          <a:moveTo>
                            <a:pt x="43815" y="33338"/>
                          </a:moveTo>
                          <a:cubicBezTo>
                            <a:pt x="43815" y="51749"/>
                            <a:pt x="34007" y="66675"/>
                            <a:pt x="21908" y="66675"/>
                          </a:cubicBezTo>
                          <a:cubicBezTo>
                            <a:pt x="9808" y="66675"/>
                            <a:pt x="0" y="51749"/>
                            <a:pt x="0" y="33338"/>
                          </a:cubicBezTo>
                          <a:cubicBezTo>
                            <a:pt x="0" y="14926"/>
                            <a:pt x="9808" y="0"/>
                            <a:pt x="21908" y="0"/>
                          </a:cubicBezTo>
                          <a:cubicBezTo>
                            <a:pt x="34007" y="0"/>
                            <a:pt x="43815" y="14926"/>
                            <a:pt x="43815" y="333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1C07A87C-234C-D56B-6392-1F960E7D2C65}"/>
                        </a:ext>
                      </a:extLst>
                    </p:cNvPr>
                    <p:cNvSpPr/>
                    <p:nvPr/>
                  </p:nvSpPr>
                  <p:spPr>
                    <a:xfrm rot="-10046296">
                      <a:off x="5143463" y="381554"/>
                      <a:ext cx="19050" cy="28576"/>
                    </a:xfrm>
                    <a:custGeom>
                      <a:avLst/>
                      <a:gdLst>
                        <a:gd name="connsiteX0" fmla="*/ 19051 w 19050"/>
                        <a:gd name="connsiteY0" fmla="*/ 14288 h 28576"/>
                        <a:gd name="connsiteX1" fmla="*/ 9525 w 19050"/>
                        <a:gd name="connsiteY1" fmla="*/ 28576 h 28576"/>
                        <a:gd name="connsiteX2" fmla="*/ 0 w 19050"/>
                        <a:gd name="connsiteY2" fmla="*/ 14288 h 28576"/>
                        <a:gd name="connsiteX3" fmla="*/ 9525 w 19050"/>
                        <a:gd name="connsiteY3" fmla="*/ 0 h 28576"/>
                        <a:gd name="connsiteX4" fmla="*/ 19051 w 19050"/>
                        <a:gd name="connsiteY4" fmla="*/ 14288 h 2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28576">
                          <a:moveTo>
                            <a:pt x="19051" y="14288"/>
                          </a:moveTo>
                          <a:cubicBezTo>
                            <a:pt x="19051" y="22179"/>
                            <a:pt x="14786" y="28576"/>
                            <a:pt x="9525" y="28576"/>
                          </a:cubicBezTo>
                          <a:cubicBezTo>
                            <a:pt x="4265" y="28576"/>
                            <a:pt x="0" y="22179"/>
                            <a:pt x="0" y="14288"/>
                          </a:cubicBezTo>
                          <a:cubicBezTo>
                            <a:pt x="0" y="6397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1" y="6397"/>
                            <a:pt x="19051" y="142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4B6406DB-F920-3249-CF18-1A12DF435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5404" y="428176"/>
                      <a:ext cx="43815" cy="25213"/>
                    </a:xfrm>
                    <a:custGeom>
                      <a:avLst/>
                      <a:gdLst>
                        <a:gd name="connsiteX0" fmla="*/ 43815 w 43815"/>
                        <a:gd name="connsiteY0" fmla="*/ 5211 h 25213"/>
                        <a:gd name="connsiteX1" fmla="*/ 0 w 43815"/>
                        <a:gd name="connsiteY1" fmla="*/ 25213 h 25213"/>
                        <a:gd name="connsiteX2" fmla="*/ 43815 w 43815"/>
                        <a:gd name="connsiteY2" fmla="*/ 5211 h 25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3815" h="25213">
                          <a:moveTo>
                            <a:pt x="43815" y="5211"/>
                          </a:moveTo>
                          <a:cubicBezTo>
                            <a:pt x="32385" y="5211"/>
                            <a:pt x="12383" y="12831"/>
                            <a:pt x="0" y="25213"/>
                          </a:cubicBezTo>
                          <a:cubicBezTo>
                            <a:pt x="1905" y="6163"/>
                            <a:pt x="28575" y="-8124"/>
                            <a:pt x="43815" y="5211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Freeform: Shape 34">
                      <a:extLst>
                        <a:ext uri="{FF2B5EF4-FFF2-40B4-BE49-F238E27FC236}">
                          <a16:creationId xmlns:a16="http://schemas.microsoft.com/office/drawing/2014/main" id="{A7A5FE23-4B5E-D7EE-2D81-67E01B16B05D}"/>
                        </a:ext>
                      </a:extLst>
                    </p:cNvPr>
                    <p:cNvSpPr/>
                    <p:nvPr/>
                  </p:nvSpPr>
                  <p:spPr>
                    <a:xfrm rot="403494">
                      <a:off x="4929165" y="448707"/>
                      <a:ext cx="15239" cy="11429"/>
                    </a:xfrm>
                    <a:custGeom>
                      <a:avLst/>
                      <a:gdLst>
                        <a:gd name="connsiteX0" fmla="*/ 15240 w 15239"/>
                        <a:gd name="connsiteY0" fmla="*/ 5715 h 11429"/>
                        <a:gd name="connsiteX1" fmla="*/ 7620 w 15239"/>
                        <a:gd name="connsiteY1" fmla="*/ 11430 h 11429"/>
                        <a:gd name="connsiteX2" fmla="*/ 0 w 15239"/>
                        <a:gd name="connsiteY2" fmla="*/ 5715 h 11429"/>
                        <a:gd name="connsiteX3" fmla="*/ 7620 w 15239"/>
                        <a:gd name="connsiteY3" fmla="*/ 0 h 11429"/>
                        <a:gd name="connsiteX4" fmla="*/ 15240 w 15239"/>
                        <a:gd name="connsiteY4" fmla="*/ 5715 h 114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39" h="11429">
                          <a:moveTo>
                            <a:pt x="15240" y="5715"/>
                          </a:moveTo>
                          <a:cubicBezTo>
                            <a:pt x="15240" y="8871"/>
                            <a:pt x="11828" y="11430"/>
                            <a:pt x="7620" y="11430"/>
                          </a:cubicBezTo>
                          <a:cubicBezTo>
                            <a:pt x="3411" y="11430"/>
                            <a:pt x="0" y="8871"/>
                            <a:pt x="0" y="5715"/>
                          </a:cubicBezTo>
                          <a:cubicBezTo>
                            <a:pt x="0" y="2559"/>
                            <a:pt x="3411" y="0"/>
                            <a:pt x="7620" y="0"/>
                          </a:cubicBezTo>
                          <a:cubicBezTo>
                            <a:pt x="11828" y="0"/>
                            <a:pt x="15240" y="2559"/>
                            <a:pt x="15240" y="571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" name="Freeform: Shape 35">
                      <a:extLst>
                        <a:ext uri="{FF2B5EF4-FFF2-40B4-BE49-F238E27FC236}">
                          <a16:creationId xmlns:a16="http://schemas.microsoft.com/office/drawing/2014/main" id="{3E624DDA-8890-E480-EACD-CFF0F6985718}"/>
                        </a:ext>
                      </a:extLst>
                    </p:cNvPr>
                    <p:cNvSpPr/>
                    <p:nvPr/>
                  </p:nvSpPr>
                  <p:spPr>
                    <a:xfrm rot="-847344">
                      <a:off x="5176910" y="441961"/>
                      <a:ext cx="15240" cy="9525"/>
                    </a:xfrm>
                    <a:custGeom>
                      <a:avLst/>
                      <a:gdLst>
                        <a:gd name="connsiteX0" fmla="*/ 15240 w 15240"/>
                        <a:gd name="connsiteY0" fmla="*/ 4763 h 9525"/>
                        <a:gd name="connsiteX1" fmla="*/ 7620 w 15240"/>
                        <a:gd name="connsiteY1" fmla="*/ 9525 h 9525"/>
                        <a:gd name="connsiteX2" fmla="*/ 0 w 15240"/>
                        <a:gd name="connsiteY2" fmla="*/ 4763 h 9525"/>
                        <a:gd name="connsiteX3" fmla="*/ 7620 w 15240"/>
                        <a:gd name="connsiteY3" fmla="*/ 0 h 9525"/>
                        <a:gd name="connsiteX4" fmla="*/ 15240 w 15240"/>
                        <a:gd name="connsiteY4" fmla="*/ 4763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40" h="9525">
                          <a:moveTo>
                            <a:pt x="15240" y="4763"/>
                          </a:moveTo>
                          <a:cubicBezTo>
                            <a:pt x="15240" y="7393"/>
                            <a:pt x="11829" y="9525"/>
                            <a:pt x="7620" y="9525"/>
                          </a:cubicBezTo>
                          <a:cubicBezTo>
                            <a:pt x="3412" y="9525"/>
                            <a:pt x="0" y="7393"/>
                            <a:pt x="0" y="4763"/>
                          </a:cubicBezTo>
                          <a:cubicBezTo>
                            <a:pt x="0" y="2132"/>
                            <a:pt x="3412" y="0"/>
                            <a:pt x="7620" y="0"/>
                          </a:cubicBezTo>
                          <a:cubicBezTo>
                            <a:pt x="11829" y="0"/>
                            <a:pt x="15240" y="2132"/>
                            <a:pt x="15240" y="476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" name="Freeform: Shape 36">
                      <a:extLst>
                        <a:ext uri="{FF2B5EF4-FFF2-40B4-BE49-F238E27FC236}">
                          <a16:creationId xmlns:a16="http://schemas.microsoft.com/office/drawing/2014/main" id="{EFFAADD4-6D40-7245-C5D7-8089A565E2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0846" y="479806"/>
                      <a:ext cx="124554" cy="38353"/>
                    </a:xfrm>
                    <a:custGeom>
                      <a:avLst/>
                      <a:gdLst>
                        <a:gd name="connsiteX0" fmla="*/ 67881 w 124554"/>
                        <a:gd name="connsiteY0" fmla="*/ 38353 h 38353"/>
                        <a:gd name="connsiteX1" fmla="*/ 37401 w 124554"/>
                        <a:gd name="connsiteY1" fmla="*/ 34543 h 38353"/>
                        <a:gd name="connsiteX2" fmla="*/ 253 w 124554"/>
                        <a:gd name="connsiteY2" fmla="*/ 5016 h 38353"/>
                        <a:gd name="connsiteX3" fmla="*/ 3111 w 124554"/>
                        <a:gd name="connsiteY3" fmla="*/ 253 h 38353"/>
                        <a:gd name="connsiteX4" fmla="*/ 7873 w 124554"/>
                        <a:gd name="connsiteY4" fmla="*/ 3111 h 38353"/>
                        <a:gd name="connsiteX5" fmla="*/ 39306 w 124554"/>
                        <a:gd name="connsiteY5" fmla="*/ 25971 h 38353"/>
                        <a:gd name="connsiteX6" fmla="*/ 117411 w 124554"/>
                        <a:gd name="connsiteY6" fmla="*/ 12636 h 38353"/>
                        <a:gd name="connsiteX7" fmla="*/ 123126 w 124554"/>
                        <a:gd name="connsiteY7" fmla="*/ 12636 h 38353"/>
                        <a:gd name="connsiteX8" fmla="*/ 123126 w 124554"/>
                        <a:gd name="connsiteY8" fmla="*/ 18351 h 38353"/>
                        <a:gd name="connsiteX9" fmla="*/ 67881 w 124554"/>
                        <a:gd name="connsiteY9" fmla="*/ 38353 h 383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4554" h="38353">
                          <a:moveTo>
                            <a:pt x="67881" y="38353"/>
                          </a:moveTo>
                          <a:cubicBezTo>
                            <a:pt x="57403" y="38353"/>
                            <a:pt x="46926" y="36448"/>
                            <a:pt x="37401" y="34543"/>
                          </a:cubicBezTo>
                          <a:cubicBezTo>
                            <a:pt x="17398" y="28828"/>
                            <a:pt x="3111" y="18351"/>
                            <a:pt x="253" y="5016"/>
                          </a:cubicBezTo>
                          <a:cubicBezTo>
                            <a:pt x="-699" y="3111"/>
                            <a:pt x="1206" y="253"/>
                            <a:pt x="3111" y="253"/>
                          </a:cubicBezTo>
                          <a:cubicBezTo>
                            <a:pt x="5016" y="-699"/>
                            <a:pt x="7873" y="1206"/>
                            <a:pt x="7873" y="3111"/>
                          </a:cubicBezTo>
                          <a:cubicBezTo>
                            <a:pt x="9778" y="12636"/>
                            <a:pt x="22161" y="21208"/>
                            <a:pt x="39306" y="25971"/>
                          </a:cubicBezTo>
                          <a:cubicBezTo>
                            <a:pt x="64071" y="32638"/>
                            <a:pt x="99313" y="30733"/>
                            <a:pt x="117411" y="12636"/>
                          </a:cubicBezTo>
                          <a:cubicBezTo>
                            <a:pt x="119316" y="10731"/>
                            <a:pt x="121221" y="10731"/>
                            <a:pt x="123126" y="12636"/>
                          </a:cubicBezTo>
                          <a:cubicBezTo>
                            <a:pt x="125031" y="14541"/>
                            <a:pt x="125031" y="16446"/>
                            <a:pt x="123126" y="18351"/>
                          </a:cubicBezTo>
                          <a:cubicBezTo>
                            <a:pt x="109791" y="32638"/>
                            <a:pt x="88836" y="38353"/>
                            <a:pt x="67881" y="38353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" name="Freeform: Shape 37">
                      <a:extLst>
                        <a:ext uri="{FF2B5EF4-FFF2-40B4-BE49-F238E27FC236}">
                          <a16:creationId xmlns:a16="http://schemas.microsoft.com/office/drawing/2014/main" id="{CA2FE805-B35A-5172-DB92-88594580B6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3950" y="327239"/>
                      <a:ext cx="71437" cy="27090"/>
                    </a:xfrm>
                    <a:custGeom>
                      <a:avLst/>
                      <a:gdLst>
                        <a:gd name="connsiteX0" fmla="*/ 0 w 71437"/>
                        <a:gd name="connsiteY0" fmla="*/ 14708 h 27090"/>
                        <a:gd name="connsiteX1" fmla="*/ 71438 w 71437"/>
                        <a:gd name="connsiteY1" fmla="*/ 27090 h 27090"/>
                        <a:gd name="connsiteX2" fmla="*/ 0 w 71437"/>
                        <a:gd name="connsiteY2" fmla="*/ 14708 h 270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437" h="27090">
                          <a:moveTo>
                            <a:pt x="0" y="14708"/>
                          </a:moveTo>
                          <a:cubicBezTo>
                            <a:pt x="12383" y="10898"/>
                            <a:pt x="51435" y="8993"/>
                            <a:pt x="71438" y="27090"/>
                          </a:cubicBezTo>
                          <a:cubicBezTo>
                            <a:pt x="67628" y="-532"/>
                            <a:pt x="28575" y="-11010"/>
                            <a:pt x="0" y="1470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" name="Freeform: Shape 38">
                      <a:extLst>
                        <a:ext uri="{FF2B5EF4-FFF2-40B4-BE49-F238E27FC236}">
                          <a16:creationId xmlns:a16="http://schemas.microsoft.com/office/drawing/2014/main" id="{470E0571-C79F-9611-8128-B3848DC583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5402" y="328474"/>
                      <a:ext cx="62864" cy="25855"/>
                    </a:xfrm>
                    <a:custGeom>
                      <a:avLst/>
                      <a:gdLst>
                        <a:gd name="connsiteX0" fmla="*/ 62865 w 62864"/>
                        <a:gd name="connsiteY0" fmla="*/ 13473 h 25855"/>
                        <a:gd name="connsiteX1" fmla="*/ 0 w 62864"/>
                        <a:gd name="connsiteY1" fmla="*/ 25855 h 25855"/>
                        <a:gd name="connsiteX2" fmla="*/ 62865 w 62864"/>
                        <a:gd name="connsiteY2" fmla="*/ 13473 h 25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2864" h="25855">
                          <a:moveTo>
                            <a:pt x="62865" y="13473"/>
                          </a:moveTo>
                          <a:cubicBezTo>
                            <a:pt x="52388" y="9663"/>
                            <a:pt x="18097" y="7758"/>
                            <a:pt x="0" y="25855"/>
                          </a:cubicBezTo>
                          <a:cubicBezTo>
                            <a:pt x="2857" y="-1767"/>
                            <a:pt x="40957" y="-9387"/>
                            <a:pt x="62865" y="1347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" name="Freeform: Shape 39">
                      <a:extLst>
                        <a:ext uri="{FF2B5EF4-FFF2-40B4-BE49-F238E27FC236}">
                          <a16:creationId xmlns:a16="http://schemas.microsoft.com/office/drawing/2014/main" id="{1C89A955-3943-9B14-1390-C6303DD6C9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6462" y="247292"/>
                      <a:ext cx="50839" cy="18454"/>
                    </a:xfrm>
                    <a:custGeom>
                      <a:avLst/>
                      <a:gdLst>
                        <a:gd name="connsiteX0" fmla="*/ 10835 w 50839"/>
                        <a:gd name="connsiteY0" fmla="*/ 1310 h 18454"/>
                        <a:gd name="connsiteX1" fmla="*/ 16550 w 50839"/>
                        <a:gd name="connsiteY1" fmla="*/ 5120 h 18454"/>
                        <a:gd name="connsiteX2" fmla="*/ 19407 w 50839"/>
                        <a:gd name="connsiteY2" fmla="*/ 7025 h 18454"/>
                        <a:gd name="connsiteX3" fmla="*/ 22265 w 50839"/>
                        <a:gd name="connsiteY3" fmla="*/ 8930 h 18454"/>
                        <a:gd name="connsiteX4" fmla="*/ 26075 w 50839"/>
                        <a:gd name="connsiteY4" fmla="*/ 10835 h 18454"/>
                        <a:gd name="connsiteX5" fmla="*/ 29885 w 50839"/>
                        <a:gd name="connsiteY5" fmla="*/ 12740 h 18454"/>
                        <a:gd name="connsiteX6" fmla="*/ 33695 w 50839"/>
                        <a:gd name="connsiteY6" fmla="*/ 13692 h 18454"/>
                        <a:gd name="connsiteX7" fmla="*/ 37505 w 50839"/>
                        <a:gd name="connsiteY7" fmla="*/ 13692 h 18454"/>
                        <a:gd name="connsiteX8" fmla="*/ 44172 w 50839"/>
                        <a:gd name="connsiteY8" fmla="*/ 13692 h 18454"/>
                        <a:gd name="connsiteX9" fmla="*/ 50840 w 50839"/>
                        <a:gd name="connsiteY9" fmla="*/ 12740 h 18454"/>
                        <a:gd name="connsiteX10" fmla="*/ 44172 w 50839"/>
                        <a:gd name="connsiteY10" fmla="*/ 15597 h 18454"/>
                        <a:gd name="connsiteX11" fmla="*/ 36552 w 50839"/>
                        <a:gd name="connsiteY11" fmla="*/ 17502 h 18454"/>
                        <a:gd name="connsiteX12" fmla="*/ 31790 w 50839"/>
                        <a:gd name="connsiteY12" fmla="*/ 18455 h 18454"/>
                        <a:gd name="connsiteX13" fmla="*/ 27027 w 50839"/>
                        <a:gd name="connsiteY13" fmla="*/ 18455 h 18454"/>
                        <a:gd name="connsiteX14" fmla="*/ 22265 w 50839"/>
                        <a:gd name="connsiteY14" fmla="*/ 17502 h 18454"/>
                        <a:gd name="connsiteX15" fmla="*/ 17502 w 50839"/>
                        <a:gd name="connsiteY15" fmla="*/ 16550 h 18454"/>
                        <a:gd name="connsiteX16" fmla="*/ 9882 w 50839"/>
                        <a:gd name="connsiteY16" fmla="*/ 13692 h 18454"/>
                        <a:gd name="connsiteX17" fmla="*/ 3215 w 50839"/>
                        <a:gd name="connsiteY17" fmla="*/ 10835 h 18454"/>
                        <a:gd name="connsiteX18" fmla="*/ 3215 w 50839"/>
                        <a:gd name="connsiteY18" fmla="*/ 10835 h 18454"/>
                        <a:gd name="connsiteX19" fmla="*/ 357 w 50839"/>
                        <a:gd name="connsiteY19" fmla="*/ 3215 h 18454"/>
                        <a:gd name="connsiteX20" fmla="*/ 7977 w 50839"/>
                        <a:gd name="connsiteY20" fmla="*/ 357 h 18454"/>
                        <a:gd name="connsiteX21" fmla="*/ 10835 w 50839"/>
                        <a:gd name="connsiteY21" fmla="*/ 1310 h 18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0839" h="18454">
                          <a:moveTo>
                            <a:pt x="10835" y="1310"/>
                          </a:moveTo>
                          <a:cubicBezTo>
                            <a:pt x="10835" y="1310"/>
                            <a:pt x="12740" y="3215"/>
                            <a:pt x="16550" y="5120"/>
                          </a:cubicBezTo>
                          <a:cubicBezTo>
                            <a:pt x="17502" y="6072"/>
                            <a:pt x="18455" y="6072"/>
                            <a:pt x="19407" y="7025"/>
                          </a:cubicBezTo>
                          <a:cubicBezTo>
                            <a:pt x="20360" y="7977"/>
                            <a:pt x="21312" y="7977"/>
                            <a:pt x="22265" y="8930"/>
                          </a:cubicBezTo>
                          <a:cubicBezTo>
                            <a:pt x="23217" y="9882"/>
                            <a:pt x="24170" y="9882"/>
                            <a:pt x="26075" y="10835"/>
                          </a:cubicBezTo>
                          <a:cubicBezTo>
                            <a:pt x="27027" y="11787"/>
                            <a:pt x="28932" y="11787"/>
                            <a:pt x="29885" y="12740"/>
                          </a:cubicBezTo>
                          <a:cubicBezTo>
                            <a:pt x="30837" y="12740"/>
                            <a:pt x="32742" y="13692"/>
                            <a:pt x="33695" y="13692"/>
                          </a:cubicBezTo>
                          <a:cubicBezTo>
                            <a:pt x="34647" y="13692"/>
                            <a:pt x="36552" y="13692"/>
                            <a:pt x="37505" y="13692"/>
                          </a:cubicBezTo>
                          <a:cubicBezTo>
                            <a:pt x="40362" y="13692"/>
                            <a:pt x="42267" y="13692"/>
                            <a:pt x="44172" y="13692"/>
                          </a:cubicBezTo>
                          <a:cubicBezTo>
                            <a:pt x="47982" y="13692"/>
                            <a:pt x="50840" y="12740"/>
                            <a:pt x="50840" y="12740"/>
                          </a:cubicBezTo>
                          <a:cubicBezTo>
                            <a:pt x="50840" y="12740"/>
                            <a:pt x="47982" y="13692"/>
                            <a:pt x="44172" y="15597"/>
                          </a:cubicBezTo>
                          <a:cubicBezTo>
                            <a:pt x="42267" y="16550"/>
                            <a:pt x="39410" y="17502"/>
                            <a:pt x="36552" y="17502"/>
                          </a:cubicBezTo>
                          <a:cubicBezTo>
                            <a:pt x="35600" y="17502"/>
                            <a:pt x="33695" y="18455"/>
                            <a:pt x="31790" y="18455"/>
                          </a:cubicBezTo>
                          <a:cubicBezTo>
                            <a:pt x="29885" y="18455"/>
                            <a:pt x="28932" y="18455"/>
                            <a:pt x="27027" y="18455"/>
                          </a:cubicBezTo>
                          <a:cubicBezTo>
                            <a:pt x="25122" y="18455"/>
                            <a:pt x="24170" y="18455"/>
                            <a:pt x="22265" y="17502"/>
                          </a:cubicBezTo>
                          <a:cubicBezTo>
                            <a:pt x="20360" y="17502"/>
                            <a:pt x="19407" y="16550"/>
                            <a:pt x="17502" y="16550"/>
                          </a:cubicBezTo>
                          <a:cubicBezTo>
                            <a:pt x="14645" y="15597"/>
                            <a:pt x="11787" y="14645"/>
                            <a:pt x="9882" y="13692"/>
                          </a:cubicBezTo>
                          <a:cubicBezTo>
                            <a:pt x="6072" y="11787"/>
                            <a:pt x="3215" y="10835"/>
                            <a:pt x="3215" y="10835"/>
                          </a:cubicBezTo>
                          <a:lnTo>
                            <a:pt x="3215" y="10835"/>
                          </a:lnTo>
                          <a:cubicBezTo>
                            <a:pt x="357" y="9882"/>
                            <a:pt x="-595" y="6072"/>
                            <a:pt x="357" y="3215"/>
                          </a:cubicBezTo>
                          <a:cubicBezTo>
                            <a:pt x="1310" y="357"/>
                            <a:pt x="5120" y="-595"/>
                            <a:pt x="7977" y="357"/>
                          </a:cubicBezTo>
                          <a:cubicBezTo>
                            <a:pt x="10835" y="357"/>
                            <a:pt x="10835" y="357"/>
                            <a:pt x="10835" y="131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" name="Freeform: Shape 40">
                      <a:extLst>
                        <a:ext uri="{FF2B5EF4-FFF2-40B4-BE49-F238E27FC236}">
                          <a16:creationId xmlns:a16="http://schemas.microsoft.com/office/drawing/2014/main" id="{A5B0DE1B-3B7B-A185-94D5-A009CE8F53AA}"/>
                        </a:ext>
                      </a:extLst>
                    </p:cNvPr>
                    <p:cNvSpPr/>
                    <p:nvPr/>
                  </p:nvSpPr>
                  <p:spPr>
                    <a:xfrm rot="-751617">
                      <a:off x="4900687" y="260102"/>
                      <a:ext cx="83820" cy="47625"/>
                    </a:xfrm>
                    <a:custGeom>
                      <a:avLst/>
                      <a:gdLst>
                        <a:gd name="connsiteX0" fmla="*/ 83821 w 83820"/>
                        <a:gd name="connsiteY0" fmla="*/ 23813 h 47625"/>
                        <a:gd name="connsiteX1" fmla="*/ 41910 w 83820"/>
                        <a:gd name="connsiteY1" fmla="*/ 47625 h 47625"/>
                        <a:gd name="connsiteX2" fmla="*/ 0 w 83820"/>
                        <a:gd name="connsiteY2" fmla="*/ 23813 h 47625"/>
                        <a:gd name="connsiteX3" fmla="*/ 41910 w 83820"/>
                        <a:gd name="connsiteY3" fmla="*/ 0 h 47625"/>
                        <a:gd name="connsiteX4" fmla="*/ 83821 w 83820"/>
                        <a:gd name="connsiteY4" fmla="*/ 23813 h 4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820" h="47625">
                          <a:moveTo>
                            <a:pt x="83821" y="23813"/>
                          </a:moveTo>
                          <a:cubicBezTo>
                            <a:pt x="83821" y="36964"/>
                            <a:pt x="65057" y="47625"/>
                            <a:pt x="41910" y="47625"/>
                          </a:cubicBezTo>
                          <a:cubicBezTo>
                            <a:pt x="18764" y="47625"/>
                            <a:pt x="0" y="36964"/>
                            <a:pt x="0" y="23813"/>
                          </a:cubicBezTo>
                          <a:cubicBezTo>
                            <a:pt x="0" y="10661"/>
                            <a:pt x="18764" y="0"/>
                            <a:pt x="41910" y="0"/>
                          </a:cubicBezTo>
                          <a:cubicBezTo>
                            <a:pt x="65057" y="0"/>
                            <a:pt x="83821" y="10661"/>
                            <a:pt x="83821" y="238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" name="Freeform: Shape 41">
                      <a:extLst>
                        <a:ext uri="{FF2B5EF4-FFF2-40B4-BE49-F238E27FC236}">
                          <a16:creationId xmlns:a16="http://schemas.microsoft.com/office/drawing/2014/main" id="{62E6D5DC-5E36-20B4-2D0C-3B052F237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910" y="285749"/>
                      <a:ext cx="34290" cy="22859"/>
                    </a:xfrm>
                    <a:custGeom>
                      <a:avLst/>
                      <a:gdLst>
                        <a:gd name="connsiteX0" fmla="*/ 34290 w 34290"/>
                        <a:gd name="connsiteY0" fmla="*/ 11430 h 22859"/>
                        <a:gd name="connsiteX1" fmla="*/ 17145 w 34290"/>
                        <a:gd name="connsiteY1" fmla="*/ 22860 h 22859"/>
                        <a:gd name="connsiteX2" fmla="*/ 0 w 34290"/>
                        <a:gd name="connsiteY2" fmla="*/ 11430 h 22859"/>
                        <a:gd name="connsiteX3" fmla="*/ 17145 w 34290"/>
                        <a:gd name="connsiteY3" fmla="*/ 0 h 22859"/>
                        <a:gd name="connsiteX4" fmla="*/ 34290 w 34290"/>
                        <a:gd name="connsiteY4" fmla="*/ 11430 h 22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290" h="22859">
                          <a:moveTo>
                            <a:pt x="34290" y="11430"/>
                          </a:moveTo>
                          <a:cubicBezTo>
                            <a:pt x="34290" y="17743"/>
                            <a:pt x="26614" y="22860"/>
                            <a:pt x="17145" y="22860"/>
                          </a:cubicBezTo>
                          <a:cubicBezTo>
                            <a:pt x="7676" y="22860"/>
                            <a:pt x="0" y="17743"/>
                            <a:pt x="0" y="11430"/>
                          </a:cubicBezTo>
                          <a:cubicBezTo>
                            <a:pt x="0" y="5117"/>
                            <a:pt x="7676" y="0"/>
                            <a:pt x="17145" y="0"/>
                          </a:cubicBezTo>
                          <a:cubicBezTo>
                            <a:pt x="26614" y="0"/>
                            <a:pt x="34290" y="5117"/>
                            <a:pt x="34290" y="1143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32C028DB-06F3-C40E-9B78-A1F9E11690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5859" y="263127"/>
                      <a:ext cx="158114" cy="53266"/>
                    </a:xfrm>
                    <a:custGeom>
                      <a:avLst/>
                      <a:gdLst>
                        <a:gd name="connsiteX0" fmla="*/ 150981 w 158114"/>
                        <a:gd name="connsiteY0" fmla="*/ 8334 h 53266"/>
                        <a:gd name="connsiteX1" fmla="*/ 96688 w 158114"/>
                        <a:gd name="connsiteY1" fmla="*/ 10239 h 53266"/>
                        <a:gd name="connsiteX2" fmla="*/ 486 w 158114"/>
                        <a:gd name="connsiteY2" fmla="*/ 35957 h 53266"/>
                        <a:gd name="connsiteX3" fmla="*/ 76686 w 158114"/>
                        <a:gd name="connsiteY3" fmla="*/ 53102 h 53266"/>
                        <a:gd name="connsiteX4" fmla="*/ 150981 w 158114"/>
                        <a:gd name="connsiteY4" fmla="*/ 8334 h 532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114" h="53266">
                          <a:moveTo>
                            <a:pt x="150981" y="8334"/>
                          </a:moveTo>
                          <a:cubicBezTo>
                            <a:pt x="140503" y="-2143"/>
                            <a:pt x="117644" y="-4048"/>
                            <a:pt x="96688" y="10239"/>
                          </a:cubicBezTo>
                          <a:cubicBezTo>
                            <a:pt x="50969" y="42624"/>
                            <a:pt x="8106" y="21669"/>
                            <a:pt x="486" y="35957"/>
                          </a:cubicBezTo>
                          <a:cubicBezTo>
                            <a:pt x="-6181" y="51197"/>
                            <a:pt x="57636" y="54054"/>
                            <a:pt x="76686" y="53102"/>
                          </a:cubicBezTo>
                          <a:cubicBezTo>
                            <a:pt x="106213" y="53102"/>
                            <a:pt x="181461" y="38814"/>
                            <a:pt x="150981" y="8334"/>
                          </a:cubicBezTo>
                          <a:close/>
                        </a:path>
                      </a:pathLst>
                    </a:custGeom>
                    <a:solidFill>
                      <a:srgbClr val="FF774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34F305-B3E8-224A-BB8B-13756AE82444}"/>
                  </a:ext>
                </a:extLst>
              </p:cNvPr>
              <p:cNvSpPr/>
              <p:nvPr/>
            </p:nvSpPr>
            <p:spPr>
              <a:xfrm>
                <a:off x="5579197" y="5083894"/>
                <a:ext cx="728438" cy="322114"/>
              </a:xfrm>
              <a:prstGeom prst="rect">
                <a:avLst/>
              </a:prstGeom>
              <a:solidFill>
                <a:srgbClr val="FF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064238C-E95D-C877-5C37-7DFE18EA0FC4}"/>
                  </a:ext>
                </a:extLst>
              </p:cNvPr>
              <p:cNvGrpSpPr/>
              <p:nvPr/>
            </p:nvGrpSpPr>
            <p:grpSpPr>
              <a:xfrm rot="20223954">
                <a:off x="5728008" y="4964416"/>
                <a:ext cx="462890" cy="475249"/>
                <a:chOff x="13474835" y="-944466"/>
                <a:chExt cx="125555" cy="88582"/>
              </a:xfrm>
            </p:grpSpPr>
            <p:grpSp>
              <p:nvGrpSpPr>
                <p:cNvPr id="15" name="Graphic 23">
                  <a:extLst>
                    <a:ext uri="{FF2B5EF4-FFF2-40B4-BE49-F238E27FC236}">
                      <a16:creationId xmlns:a16="http://schemas.microsoft.com/office/drawing/2014/main" id="{0419B9CF-B69F-2677-D943-ED2759CE3024}"/>
                    </a:ext>
                  </a:extLst>
                </p:cNvPr>
                <p:cNvGrpSpPr/>
                <p:nvPr/>
              </p:nvGrpSpPr>
              <p:grpSpPr>
                <a:xfrm>
                  <a:off x="13479520" y="-939703"/>
                  <a:ext cx="117059" cy="79683"/>
                  <a:chOff x="13131262" y="-840224"/>
                  <a:chExt cx="117059" cy="79683"/>
                </a:xfrm>
              </p:grpSpPr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ADB70DC-B6B0-1001-C748-EC473A928ABD}"/>
                      </a:ext>
                    </a:extLst>
                  </p:cNvPr>
                  <p:cNvSpPr/>
                  <p:nvPr/>
                </p:nvSpPr>
                <p:spPr>
                  <a:xfrm>
                    <a:off x="13131262" y="-810697"/>
                    <a:ext cx="55147" cy="50155"/>
                  </a:xfrm>
                  <a:custGeom>
                    <a:avLst/>
                    <a:gdLst>
                      <a:gd name="connsiteX0" fmla="*/ 55147 w 55147"/>
                      <a:gd name="connsiteY0" fmla="*/ 48578 h 50155"/>
                      <a:gd name="connsiteX1" fmla="*/ 32287 w 55147"/>
                      <a:gd name="connsiteY1" fmla="*/ 49530 h 50155"/>
                      <a:gd name="connsiteX2" fmla="*/ 3712 w 55147"/>
                      <a:gd name="connsiteY2" fmla="*/ 0 h 50155"/>
                      <a:gd name="connsiteX3" fmla="*/ 55147 w 55147"/>
                      <a:gd name="connsiteY3" fmla="*/ 48578 h 50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47" h="50155">
                        <a:moveTo>
                          <a:pt x="55147" y="48578"/>
                        </a:moveTo>
                        <a:cubicBezTo>
                          <a:pt x="46575" y="50482"/>
                          <a:pt x="38955" y="50482"/>
                          <a:pt x="32287" y="49530"/>
                        </a:cubicBezTo>
                        <a:cubicBezTo>
                          <a:pt x="5617" y="44768"/>
                          <a:pt x="-6765" y="24765"/>
                          <a:pt x="3712" y="0"/>
                        </a:cubicBezTo>
                        <a:cubicBezTo>
                          <a:pt x="21810" y="4763"/>
                          <a:pt x="52290" y="20003"/>
                          <a:pt x="55147" y="48578"/>
                        </a:cubicBezTo>
                        <a:close/>
                      </a:path>
                    </a:pathLst>
                  </a:custGeom>
                  <a:solidFill>
                    <a:srgbClr val="FF774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AC97DDE5-3D91-462A-4C84-63D16CCC3E6C}"/>
                      </a:ext>
                    </a:extLst>
                  </p:cNvPr>
                  <p:cNvSpPr/>
                  <p:nvPr/>
                </p:nvSpPr>
                <p:spPr>
                  <a:xfrm>
                    <a:off x="13143547" y="-840224"/>
                    <a:ext cx="104775" cy="45530"/>
                  </a:xfrm>
                  <a:custGeom>
                    <a:avLst/>
                    <a:gdLst>
                      <a:gd name="connsiteX0" fmla="*/ 104775 w 104775"/>
                      <a:gd name="connsiteY0" fmla="*/ 24765 h 45530"/>
                      <a:gd name="connsiteX1" fmla="*/ 92393 w 104775"/>
                      <a:gd name="connsiteY1" fmla="*/ 43815 h 45530"/>
                      <a:gd name="connsiteX2" fmla="*/ 0 w 104775"/>
                      <a:gd name="connsiteY2" fmla="*/ 14288 h 45530"/>
                      <a:gd name="connsiteX3" fmla="*/ 12383 w 104775"/>
                      <a:gd name="connsiteY3" fmla="*/ 0 h 45530"/>
                      <a:gd name="connsiteX4" fmla="*/ 104775 w 104775"/>
                      <a:gd name="connsiteY4" fmla="*/ 24765 h 45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" h="45530">
                        <a:moveTo>
                          <a:pt x="104775" y="24765"/>
                        </a:moveTo>
                        <a:cubicBezTo>
                          <a:pt x="100965" y="31432"/>
                          <a:pt x="97155" y="38100"/>
                          <a:pt x="92393" y="43815"/>
                        </a:cubicBezTo>
                        <a:cubicBezTo>
                          <a:pt x="56198" y="52388"/>
                          <a:pt x="7620" y="26670"/>
                          <a:pt x="0" y="14288"/>
                        </a:cubicBezTo>
                        <a:cubicBezTo>
                          <a:pt x="2858" y="9525"/>
                          <a:pt x="7620" y="4763"/>
                          <a:pt x="12383" y="0"/>
                        </a:cubicBezTo>
                        <a:cubicBezTo>
                          <a:pt x="30480" y="18097"/>
                          <a:pt x="79058" y="33338"/>
                          <a:pt x="104775" y="247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2B597032-D58C-B1DD-421C-EF215F969D06}"/>
                      </a:ext>
                    </a:extLst>
                  </p:cNvPr>
                  <p:cNvSpPr/>
                  <p:nvPr/>
                </p:nvSpPr>
                <p:spPr>
                  <a:xfrm>
                    <a:off x="13134975" y="-826890"/>
                    <a:ext cx="100965" cy="63817"/>
                  </a:xfrm>
                  <a:custGeom>
                    <a:avLst/>
                    <a:gdLst>
                      <a:gd name="connsiteX0" fmla="*/ 8572 w 100965"/>
                      <a:gd name="connsiteY0" fmla="*/ 0 h 63817"/>
                      <a:gd name="connsiteX1" fmla="*/ 100965 w 100965"/>
                      <a:gd name="connsiteY1" fmla="*/ 29528 h 63817"/>
                      <a:gd name="connsiteX2" fmla="*/ 51435 w 100965"/>
                      <a:gd name="connsiteY2" fmla="*/ 63818 h 63817"/>
                      <a:gd name="connsiteX3" fmla="*/ 0 w 100965"/>
                      <a:gd name="connsiteY3" fmla="*/ 15240 h 63817"/>
                      <a:gd name="connsiteX4" fmla="*/ 8572 w 100965"/>
                      <a:gd name="connsiteY4" fmla="*/ 0 h 63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965" h="63817">
                        <a:moveTo>
                          <a:pt x="8572" y="0"/>
                        </a:moveTo>
                        <a:cubicBezTo>
                          <a:pt x="16192" y="12383"/>
                          <a:pt x="64770" y="39053"/>
                          <a:pt x="100965" y="29528"/>
                        </a:cubicBezTo>
                        <a:cubicBezTo>
                          <a:pt x="85725" y="49530"/>
                          <a:pt x="66675" y="60008"/>
                          <a:pt x="51435" y="63818"/>
                        </a:cubicBezTo>
                        <a:cubicBezTo>
                          <a:pt x="49530" y="35243"/>
                          <a:pt x="18097" y="20003"/>
                          <a:pt x="0" y="15240"/>
                        </a:cubicBezTo>
                        <a:cubicBezTo>
                          <a:pt x="1905" y="10478"/>
                          <a:pt x="4763" y="5715"/>
                          <a:pt x="8572" y="0"/>
                        </a:cubicBezTo>
                        <a:close/>
                      </a:path>
                    </a:pathLst>
                  </a:custGeom>
                  <a:solidFill>
                    <a:srgbClr val="A610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A733C141-6185-35EC-B9D1-5B09F7B457E7}"/>
                    </a:ext>
                  </a:extLst>
                </p:cNvPr>
                <p:cNvSpPr/>
                <p:nvPr/>
              </p:nvSpPr>
              <p:spPr>
                <a:xfrm>
                  <a:off x="13474835" y="-944466"/>
                  <a:ext cx="125555" cy="88582"/>
                </a:xfrm>
                <a:custGeom>
                  <a:avLst/>
                  <a:gdLst>
                    <a:gd name="connsiteX0" fmla="*/ 44593 w 125555"/>
                    <a:gd name="connsiteY0" fmla="*/ 88582 h 88582"/>
                    <a:gd name="connsiteX1" fmla="*/ 36020 w 125555"/>
                    <a:gd name="connsiteY1" fmla="*/ 87630 h 88582"/>
                    <a:gd name="connsiteX2" fmla="*/ 1730 w 125555"/>
                    <a:gd name="connsiteY2" fmla="*/ 61913 h 88582"/>
                    <a:gd name="connsiteX3" fmla="*/ 25543 w 125555"/>
                    <a:gd name="connsiteY3" fmla="*/ 952 h 88582"/>
                    <a:gd name="connsiteX4" fmla="*/ 28400 w 125555"/>
                    <a:gd name="connsiteY4" fmla="*/ 0 h 88582"/>
                    <a:gd name="connsiteX5" fmla="*/ 28400 w 125555"/>
                    <a:gd name="connsiteY5" fmla="*/ 0 h 88582"/>
                    <a:gd name="connsiteX6" fmla="*/ 31257 w 125555"/>
                    <a:gd name="connsiteY6" fmla="*/ 952 h 88582"/>
                    <a:gd name="connsiteX7" fmla="*/ 102695 w 125555"/>
                    <a:gd name="connsiteY7" fmla="*/ 27622 h 88582"/>
                    <a:gd name="connsiteX8" fmla="*/ 119840 w 125555"/>
                    <a:gd name="connsiteY8" fmla="*/ 24765 h 88582"/>
                    <a:gd name="connsiteX9" fmla="*/ 124603 w 125555"/>
                    <a:gd name="connsiteY9" fmla="*/ 25718 h 88582"/>
                    <a:gd name="connsiteX10" fmla="*/ 125555 w 125555"/>
                    <a:gd name="connsiteY10" fmla="*/ 30480 h 88582"/>
                    <a:gd name="connsiteX11" fmla="*/ 44593 w 125555"/>
                    <a:gd name="connsiteY11" fmla="*/ 88582 h 88582"/>
                    <a:gd name="connsiteX12" fmla="*/ 29353 w 125555"/>
                    <a:gd name="connsiteY12" fmla="*/ 10477 h 88582"/>
                    <a:gd name="connsiteX13" fmla="*/ 10303 w 125555"/>
                    <a:gd name="connsiteY13" fmla="*/ 60007 h 88582"/>
                    <a:gd name="connsiteX14" fmla="*/ 37925 w 125555"/>
                    <a:gd name="connsiteY14" fmla="*/ 80010 h 88582"/>
                    <a:gd name="connsiteX15" fmla="*/ 113173 w 125555"/>
                    <a:gd name="connsiteY15" fmla="*/ 36195 h 88582"/>
                    <a:gd name="connsiteX16" fmla="*/ 103648 w 125555"/>
                    <a:gd name="connsiteY16" fmla="*/ 37147 h 88582"/>
                    <a:gd name="connsiteX17" fmla="*/ 29353 w 125555"/>
                    <a:gd name="connsiteY17" fmla="*/ 10477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5555" h="88582">
                      <a:moveTo>
                        <a:pt x="44593" y="88582"/>
                      </a:moveTo>
                      <a:cubicBezTo>
                        <a:pt x="41735" y="88582"/>
                        <a:pt x="38878" y="88582"/>
                        <a:pt x="36020" y="87630"/>
                      </a:cubicBezTo>
                      <a:cubicBezTo>
                        <a:pt x="18875" y="84772"/>
                        <a:pt x="6493" y="75247"/>
                        <a:pt x="1730" y="61913"/>
                      </a:cubicBezTo>
                      <a:cubicBezTo>
                        <a:pt x="-3985" y="43815"/>
                        <a:pt x="4588" y="21907"/>
                        <a:pt x="25543" y="952"/>
                      </a:cubicBezTo>
                      <a:cubicBezTo>
                        <a:pt x="26495" y="0"/>
                        <a:pt x="27448" y="0"/>
                        <a:pt x="28400" y="0"/>
                      </a:cubicBezTo>
                      <a:lnTo>
                        <a:pt x="28400" y="0"/>
                      </a:lnTo>
                      <a:cubicBezTo>
                        <a:pt x="29353" y="0"/>
                        <a:pt x="30305" y="0"/>
                        <a:pt x="31257" y="952"/>
                      </a:cubicBezTo>
                      <a:cubicBezTo>
                        <a:pt x="45545" y="15240"/>
                        <a:pt x="77930" y="27622"/>
                        <a:pt x="102695" y="27622"/>
                      </a:cubicBezTo>
                      <a:cubicBezTo>
                        <a:pt x="109363" y="27622"/>
                        <a:pt x="115078" y="26670"/>
                        <a:pt x="119840" y="24765"/>
                      </a:cubicBezTo>
                      <a:cubicBezTo>
                        <a:pt x="121745" y="23813"/>
                        <a:pt x="123650" y="24765"/>
                        <a:pt x="124603" y="25718"/>
                      </a:cubicBezTo>
                      <a:cubicBezTo>
                        <a:pt x="125555" y="26670"/>
                        <a:pt x="125555" y="28575"/>
                        <a:pt x="125555" y="30480"/>
                      </a:cubicBezTo>
                      <a:cubicBezTo>
                        <a:pt x="102695" y="73343"/>
                        <a:pt x="69357" y="88582"/>
                        <a:pt x="44593" y="88582"/>
                      </a:cubicBezTo>
                      <a:close/>
                      <a:moveTo>
                        <a:pt x="29353" y="10477"/>
                      </a:moveTo>
                      <a:cubicBezTo>
                        <a:pt x="12207" y="28575"/>
                        <a:pt x="5540" y="45720"/>
                        <a:pt x="10303" y="60007"/>
                      </a:cubicBezTo>
                      <a:cubicBezTo>
                        <a:pt x="14113" y="70485"/>
                        <a:pt x="23638" y="77152"/>
                        <a:pt x="37925" y="80010"/>
                      </a:cubicBezTo>
                      <a:cubicBezTo>
                        <a:pt x="57928" y="83820"/>
                        <a:pt x="90313" y="72390"/>
                        <a:pt x="113173" y="36195"/>
                      </a:cubicBezTo>
                      <a:cubicBezTo>
                        <a:pt x="110315" y="36195"/>
                        <a:pt x="106505" y="37147"/>
                        <a:pt x="103648" y="37147"/>
                      </a:cubicBezTo>
                      <a:cubicBezTo>
                        <a:pt x="77930" y="36195"/>
                        <a:pt x="46498" y="24765"/>
                        <a:pt x="29353" y="10477"/>
                      </a:cubicBezTo>
                      <a:close/>
                    </a:path>
                  </a:pathLst>
                </a:custGeom>
                <a:solidFill>
                  <a:srgbClr val="80060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47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41E1AC27-E408-435C-982C-6EF38066C175}"/>
              </a:ext>
            </a:extLst>
          </p:cNvPr>
          <p:cNvGrpSpPr/>
          <p:nvPr/>
        </p:nvGrpSpPr>
        <p:grpSpPr>
          <a:xfrm>
            <a:off x="0" y="3812345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pic>
        <p:nvPicPr>
          <p:cNvPr id="203" name="图片 202">
            <a:extLst>
              <a:ext uri="{FF2B5EF4-FFF2-40B4-BE49-F238E27FC236}">
                <a16:creationId xmlns:a16="http://schemas.microsoft.com/office/drawing/2014/main" id="{31926DB7-BC4D-4ED8-A348-BDAA638BD5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77" y="4045046"/>
            <a:ext cx="1546861" cy="1546861"/>
          </a:xfrm>
          <a:prstGeom prst="rect">
            <a:avLst/>
          </a:prstGeom>
        </p:spPr>
      </p:pic>
      <p:sp>
        <p:nvSpPr>
          <p:cNvPr id="464" name="ïṣḷïdè">
            <a:extLst>
              <a:ext uri="{FF2B5EF4-FFF2-40B4-BE49-F238E27FC236}">
                <a16:creationId xmlns:a16="http://schemas.microsoft.com/office/drawing/2014/main" id="{D27D347C-A2FE-4D82-A1E3-80ED94C48AD7}"/>
              </a:ext>
            </a:extLst>
          </p:cNvPr>
          <p:cNvSpPr/>
          <p:nvPr/>
        </p:nvSpPr>
        <p:spPr bwMode="auto">
          <a:xfrm>
            <a:off x="1267939" y="4371287"/>
            <a:ext cx="864301" cy="1519977"/>
          </a:xfrm>
          <a:custGeom>
            <a:avLst/>
            <a:gdLst>
              <a:gd name="T0" fmla="*/ 480 w 518"/>
              <a:gd name="T1" fmla="*/ 14 h 912"/>
              <a:gd name="T2" fmla="*/ 450 w 518"/>
              <a:gd name="T3" fmla="*/ 13 h 912"/>
              <a:gd name="T4" fmla="*/ 344 w 518"/>
              <a:gd name="T5" fmla="*/ 9 h 912"/>
              <a:gd name="T6" fmla="*/ 368 w 518"/>
              <a:gd name="T7" fmla="*/ 0 h 912"/>
              <a:gd name="T8" fmla="*/ 311 w 518"/>
              <a:gd name="T9" fmla="*/ 11 h 912"/>
              <a:gd name="T10" fmla="*/ 278 w 518"/>
              <a:gd name="T11" fmla="*/ 17 h 912"/>
              <a:gd name="T12" fmla="*/ 212 w 518"/>
              <a:gd name="T13" fmla="*/ 37 h 912"/>
              <a:gd name="T14" fmla="*/ 190 w 518"/>
              <a:gd name="T15" fmla="*/ 64 h 912"/>
              <a:gd name="T16" fmla="*/ 163 w 518"/>
              <a:gd name="T17" fmla="*/ 91 h 912"/>
              <a:gd name="T18" fmla="*/ 146 w 518"/>
              <a:gd name="T19" fmla="*/ 117 h 912"/>
              <a:gd name="T20" fmla="*/ 147 w 518"/>
              <a:gd name="T21" fmla="*/ 185 h 912"/>
              <a:gd name="T22" fmla="*/ 156 w 518"/>
              <a:gd name="T23" fmla="*/ 216 h 912"/>
              <a:gd name="T24" fmla="*/ 198 w 518"/>
              <a:gd name="T25" fmla="*/ 270 h 912"/>
              <a:gd name="T26" fmla="*/ 233 w 518"/>
              <a:gd name="T27" fmla="*/ 270 h 912"/>
              <a:gd name="T28" fmla="*/ 238 w 518"/>
              <a:gd name="T29" fmla="*/ 278 h 912"/>
              <a:gd name="T30" fmla="*/ 291 w 518"/>
              <a:gd name="T31" fmla="*/ 217 h 912"/>
              <a:gd name="T32" fmla="*/ 299 w 518"/>
              <a:gd name="T33" fmla="*/ 221 h 912"/>
              <a:gd name="T34" fmla="*/ 251 w 518"/>
              <a:gd name="T35" fmla="*/ 162 h 912"/>
              <a:gd name="T36" fmla="*/ 249 w 518"/>
              <a:gd name="T37" fmla="*/ 157 h 912"/>
              <a:gd name="T38" fmla="*/ 223 w 518"/>
              <a:gd name="T39" fmla="*/ 152 h 912"/>
              <a:gd name="T40" fmla="*/ 186 w 518"/>
              <a:gd name="T41" fmla="*/ 159 h 912"/>
              <a:gd name="T42" fmla="*/ 120 w 518"/>
              <a:gd name="T43" fmla="*/ 177 h 912"/>
              <a:gd name="T44" fmla="*/ 97 w 518"/>
              <a:gd name="T45" fmla="*/ 198 h 912"/>
              <a:gd name="T46" fmla="*/ 33 w 518"/>
              <a:gd name="T47" fmla="*/ 281 h 912"/>
              <a:gd name="T48" fmla="*/ 28 w 518"/>
              <a:gd name="T49" fmla="*/ 283 h 912"/>
              <a:gd name="T50" fmla="*/ 18 w 518"/>
              <a:gd name="T51" fmla="*/ 307 h 912"/>
              <a:gd name="T52" fmla="*/ 12 w 518"/>
              <a:gd name="T53" fmla="*/ 345 h 912"/>
              <a:gd name="T54" fmla="*/ 0 w 518"/>
              <a:gd name="T55" fmla="*/ 378 h 912"/>
              <a:gd name="T56" fmla="*/ 26 w 518"/>
              <a:gd name="T57" fmla="*/ 476 h 912"/>
              <a:gd name="T58" fmla="*/ 24 w 518"/>
              <a:gd name="T59" fmla="*/ 482 h 912"/>
              <a:gd name="T60" fmla="*/ 34 w 518"/>
              <a:gd name="T61" fmla="*/ 511 h 912"/>
              <a:gd name="T62" fmla="*/ 83 w 518"/>
              <a:gd name="T63" fmla="*/ 558 h 912"/>
              <a:gd name="T64" fmla="*/ 110 w 518"/>
              <a:gd name="T65" fmla="*/ 578 h 912"/>
              <a:gd name="T66" fmla="*/ 172 w 518"/>
              <a:gd name="T67" fmla="*/ 607 h 912"/>
              <a:gd name="T68" fmla="*/ 202 w 518"/>
              <a:gd name="T69" fmla="*/ 602 h 912"/>
              <a:gd name="T70" fmla="*/ 275 w 518"/>
              <a:gd name="T71" fmla="*/ 533 h 912"/>
              <a:gd name="T72" fmla="*/ 280 w 518"/>
              <a:gd name="T73" fmla="*/ 530 h 912"/>
              <a:gd name="T74" fmla="*/ 283 w 518"/>
              <a:gd name="T75" fmla="*/ 505 h 912"/>
              <a:gd name="T76" fmla="*/ 268 w 518"/>
              <a:gd name="T77" fmla="*/ 471 h 912"/>
              <a:gd name="T78" fmla="*/ 215 w 518"/>
              <a:gd name="T79" fmla="*/ 430 h 912"/>
              <a:gd name="T80" fmla="*/ 181 w 518"/>
              <a:gd name="T81" fmla="*/ 437 h 912"/>
              <a:gd name="T82" fmla="*/ 144 w 518"/>
              <a:gd name="T83" fmla="*/ 444 h 912"/>
              <a:gd name="T84" fmla="*/ 117 w 518"/>
              <a:gd name="T85" fmla="*/ 457 h 912"/>
              <a:gd name="T86" fmla="*/ 77 w 518"/>
              <a:gd name="T87" fmla="*/ 514 h 912"/>
              <a:gd name="T88" fmla="*/ 61 w 518"/>
              <a:gd name="T89" fmla="*/ 543 h 912"/>
              <a:gd name="T90" fmla="*/ 31 w 518"/>
              <a:gd name="T91" fmla="*/ 605 h 912"/>
              <a:gd name="T92" fmla="*/ 33 w 518"/>
              <a:gd name="T93" fmla="*/ 640 h 912"/>
              <a:gd name="T94" fmla="*/ 27 w 518"/>
              <a:gd name="T95" fmla="*/ 678 h 912"/>
              <a:gd name="T96" fmla="*/ 29 w 518"/>
              <a:gd name="T97" fmla="*/ 703 h 912"/>
              <a:gd name="T98" fmla="*/ 40 w 518"/>
              <a:gd name="T99" fmla="*/ 740 h 912"/>
              <a:gd name="T100" fmla="*/ 57 w 518"/>
              <a:gd name="T101" fmla="*/ 807 h 912"/>
              <a:gd name="T102" fmla="*/ 76 w 518"/>
              <a:gd name="T103" fmla="*/ 831 h 912"/>
              <a:gd name="T104" fmla="*/ 152 w 518"/>
              <a:gd name="T105" fmla="*/ 904 h 912"/>
              <a:gd name="T106" fmla="*/ 153 w 518"/>
              <a:gd name="T107" fmla="*/ 91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8" h="912">
                <a:moveTo>
                  <a:pt x="479" y="22"/>
                </a:moveTo>
                <a:cubicBezTo>
                  <a:pt x="489" y="24"/>
                  <a:pt x="501" y="25"/>
                  <a:pt x="513" y="27"/>
                </a:cubicBezTo>
                <a:cubicBezTo>
                  <a:pt x="515" y="28"/>
                  <a:pt x="517" y="26"/>
                  <a:pt x="518" y="24"/>
                </a:cubicBezTo>
                <a:cubicBezTo>
                  <a:pt x="518" y="22"/>
                  <a:pt x="517" y="20"/>
                  <a:pt x="514" y="19"/>
                </a:cubicBezTo>
                <a:cubicBezTo>
                  <a:pt x="502" y="17"/>
                  <a:pt x="490" y="15"/>
                  <a:pt x="480" y="14"/>
                </a:cubicBezTo>
                <a:cubicBezTo>
                  <a:pt x="478" y="14"/>
                  <a:pt x="476" y="15"/>
                  <a:pt x="476" y="18"/>
                </a:cubicBezTo>
                <a:cubicBezTo>
                  <a:pt x="475" y="20"/>
                  <a:pt x="477" y="22"/>
                  <a:pt x="479" y="22"/>
                </a:cubicBezTo>
                <a:close/>
                <a:moveTo>
                  <a:pt x="412" y="11"/>
                </a:moveTo>
                <a:cubicBezTo>
                  <a:pt x="422" y="12"/>
                  <a:pt x="433" y="14"/>
                  <a:pt x="445" y="16"/>
                </a:cubicBezTo>
                <a:cubicBezTo>
                  <a:pt x="448" y="17"/>
                  <a:pt x="450" y="15"/>
                  <a:pt x="450" y="13"/>
                </a:cubicBezTo>
                <a:cubicBezTo>
                  <a:pt x="451" y="11"/>
                  <a:pt x="449" y="9"/>
                  <a:pt x="447" y="8"/>
                </a:cubicBezTo>
                <a:cubicBezTo>
                  <a:pt x="434" y="6"/>
                  <a:pt x="423" y="4"/>
                  <a:pt x="413" y="3"/>
                </a:cubicBezTo>
                <a:cubicBezTo>
                  <a:pt x="411" y="2"/>
                  <a:pt x="409" y="4"/>
                  <a:pt x="408" y="6"/>
                </a:cubicBezTo>
                <a:cubicBezTo>
                  <a:pt x="408" y="9"/>
                  <a:pt x="410" y="11"/>
                  <a:pt x="412" y="11"/>
                </a:cubicBezTo>
                <a:close/>
                <a:moveTo>
                  <a:pt x="344" y="9"/>
                </a:moveTo>
                <a:cubicBezTo>
                  <a:pt x="353" y="8"/>
                  <a:pt x="361" y="8"/>
                  <a:pt x="368" y="8"/>
                </a:cubicBezTo>
                <a:cubicBezTo>
                  <a:pt x="372" y="8"/>
                  <a:pt x="375" y="8"/>
                  <a:pt x="378" y="8"/>
                </a:cubicBezTo>
                <a:cubicBezTo>
                  <a:pt x="380" y="8"/>
                  <a:pt x="382" y="7"/>
                  <a:pt x="382" y="4"/>
                </a:cubicBezTo>
                <a:cubicBezTo>
                  <a:pt x="383" y="2"/>
                  <a:pt x="381" y="0"/>
                  <a:pt x="378" y="0"/>
                </a:cubicBezTo>
                <a:cubicBezTo>
                  <a:pt x="375" y="0"/>
                  <a:pt x="372" y="0"/>
                  <a:pt x="368" y="0"/>
                </a:cubicBezTo>
                <a:cubicBezTo>
                  <a:pt x="361" y="0"/>
                  <a:pt x="353" y="0"/>
                  <a:pt x="344" y="0"/>
                </a:cubicBezTo>
                <a:cubicBezTo>
                  <a:pt x="342" y="1"/>
                  <a:pt x="340" y="3"/>
                  <a:pt x="340" y="5"/>
                </a:cubicBezTo>
                <a:cubicBezTo>
                  <a:pt x="340" y="7"/>
                  <a:pt x="342" y="9"/>
                  <a:pt x="344" y="9"/>
                </a:cubicBezTo>
                <a:close/>
                <a:moveTo>
                  <a:pt x="278" y="17"/>
                </a:moveTo>
                <a:cubicBezTo>
                  <a:pt x="288" y="15"/>
                  <a:pt x="299" y="12"/>
                  <a:pt x="311" y="11"/>
                </a:cubicBezTo>
                <a:cubicBezTo>
                  <a:pt x="313" y="11"/>
                  <a:pt x="314" y="9"/>
                  <a:pt x="314" y="7"/>
                </a:cubicBezTo>
                <a:cubicBezTo>
                  <a:pt x="314" y="4"/>
                  <a:pt x="312" y="3"/>
                  <a:pt x="310" y="3"/>
                </a:cubicBezTo>
                <a:cubicBezTo>
                  <a:pt x="298" y="4"/>
                  <a:pt x="287" y="6"/>
                  <a:pt x="275" y="9"/>
                </a:cubicBezTo>
                <a:cubicBezTo>
                  <a:pt x="273" y="10"/>
                  <a:pt x="272" y="12"/>
                  <a:pt x="272" y="14"/>
                </a:cubicBezTo>
                <a:cubicBezTo>
                  <a:pt x="273" y="17"/>
                  <a:pt x="275" y="18"/>
                  <a:pt x="278" y="17"/>
                </a:cubicBezTo>
                <a:close/>
                <a:moveTo>
                  <a:pt x="216" y="44"/>
                </a:moveTo>
                <a:cubicBezTo>
                  <a:pt x="225" y="38"/>
                  <a:pt x="235" y="33"/>
                  <a:pt x="246" y="28"/>
                </a:cubicBezTo>
                <a:cubicBezTo>
                  <a:pt x="248" y="27"/>
                  <a:pt x="249" y="25"/>
                  <a:pt x="248" y="23"/>
                </a:cubicBezTo>
                <a:cubicBezTo>
                  <a:pt x="247" y="21"/>
                  <a:pt x="245" y="20"/>
                  <a:pt x="243" y="21"/>
                </a:cubicBezTo>
                <a:cubicBezTo>
                  <a:pt x="232" y="25"/>
                  <a:pt x="221" y="31"/>
                  <a:pt x="212" y="37"/>
                </a:cubicBezTo>
                <a:cubicBezTo>
                  <a:pt x="210" y="38"/>
                  <a:pt x="209" y="41"/>
                  <a:pt x="210" y="43"/>
                </a:cubicBezTo>
                <a:cubicBezTo>
                  <a:pt x="212" y="44"/>
                  <a:pt x="214" y="45"/>
                  <a:pt x="216" y="44"/>
                </a:cubicBezTo>
                <a:close/>
                <a:moveTo>
                  <a:pt x="169" y="90"/>
                </a:moveTo>
                <a:cubicBezTo>
                  <a:pt x="171" y="86"/>
                  <a:pt x="173" y="83"/>
                  <a:pt x="176" y="80"/>
                </a:cubicBezTo>
                <a:cubicBezTo>
                  <a:pt x="180" y="74"/>
                  <a:pt x="185" y="69"/>
                  <a:pt x="190" y="64"/>
                </a:cubicBezTo>
                <a:cubicBezTo>
                  <a:pt x="192" y="63"/>
                  <a:pt x="192" y="60"/>
                  <a:pt x="190" y="59"/>
                </a:cubicBezTo>
                <a:cubicBezTo>
                  <a:pt x="188" y="57"/>
                  <a:pt x="186" y="57"/>
                  <a:pt x="184" y="58"/>
                </a:cubicBezTo>
                <a:cubicBezTo>
                  <a:pt x="179" y="64"/>
                  <a:pt x="174" y="69"/>
                  <a:pt x="169" y="75"/>
                </a:cubicBezTo>
                <a:cubicBezTo>
                  <a:pt x="167" y="78"/>
                  <a:pt x="164" y="82"/>
                  <a:pt x="162" y="85"/>
                </a:cubicBezTo>
                <a:cubicBezTo>
                  <a:pt x="161" y="87"/>
                  <a:pt x="161" y="90"/>
                  <a:pt x="163" y="91"/>
                </a:cubicBezTo>
                <a:cubicBezTo>
                  <a:pt x="165" y="92"/>
                  <a:pt x="167" y="92"/>
                  <a:pt x="169" y="90"/>
                </a:cubicBezTo>
                <a:close/>
                <a:moveTo>
                  <a:pt x="147" y="152"/>
                </a:moveTo>
                <a:cubicBezTo>
                  <a:pt x="148" y="141"/>
                  <a:pt x="150" y="130"/>
                  <a:pt x="154" y="120"/>
                </a:cubicBezTo>
                <a:cubicBezTo>
                  <a:pt x="155" y="117"/>
                  <a:pt x="154" y="115"/>
                  <a:pt x="151" y="114"/>
                </a:cubicBezTo>
                <a:cubicBezTo>
                  <a:pt x="149" y="113"/>
                  <a:pt x="147" y="115"/>
                  <a:pt x="146" y="117"/>
                </a:cubicBezTo>
                <a:cubicBezTo>
                  <a:pt x="142" y="128"/>
                  <a:pt x="140" y="139"/>
                  <a:pt x="138" y="151"/>
                </a:cubicBezTo>
                <a:cubicBezTo>
                  <a:pt x="138" y="153"/>
                  <a:pt x="140" y="155"/>
                  <a:pt x="142" y="155"/>
                </a:cubicBezTo>
                <a:cubicBezTo>
                  <a:pt x="144" y="156"/>
                  <a:pt x="146" y="154"/>
                  <a:pt x="147" y="152"/>
                </a:cubicBezTo>
                <a:close/>
                <a:moveTo>
                  <a:pt x="156" y="216"/>
                </a:moveTo>
                <a:cubicBezTo>
                  <a:pt x="152" y="206"/>
                  <a:pt x="149" y="196"/>
                  <a:pt x="147" y="185"/>
                </a:cubicBezTo>
                <a:cubicBezTo>
                  <a:pt x="147" y="183"/>
                  <a:pt x="145" y="181"/>
                  <a:pt x="142" y="181"/>
                </a:cubicBezTo>
                <a:cubicBezTo>
                  <a:pt x="140" y="182"/>
                  <a:pt x="139" y="184"/>
                  <a:pt x="139" y="186"/>
                </a:cubicBezTo>
                <a:cubicBezTo>
                  <a:pt x="141" y="198"/>
                  <a:pt x="144" y="209"/>
                  <a:pt x="149" y="220"/>
                </a:cubicBezTo>
                <a:cubicBezTo>
                  <a:pt x="150" y="222"/>
                  <a:pt x="152" y="223"/>
                  <a:pt x="154" y="222"/>
                </a:cubicBezTo>
                <a:cubicBezTo>
                  <a:pt x="156" y="221"/>
                  <a:pt x="157" y="218"/>
                  <a:pt x="156" y="216"/>
                </a:cubicBezTo>
                <a:close/>
                <a:moveTo>
                  <a:pt x="201" y="262"/>
                </a:moveTo>
                <a:cubicBezTo>
                  <a:pt x="191" y="258"/>
                  <a:pt x="182" y="251"/>
                  <a:pt x="175" y="243"/>
                </a:cubicBezTo>
                <a:cubicBezTo>
                  <a:pt x="173" y="242"/>
                  <a:pt x="171" y="242"/>
                  <a:pt x="169" y="243"/>
                </a:cubicBezTo>
                <a:cubicBezTo>
                  <a:pt x="167" y="245"/>
                  <a:pt x="167" y="247"/>
                  <a:pt x="169" y="249"/>
                </a:cubicBezTo>
                <a:cubicBezTo>
                  <a:pt x="177" y="258"/>
                  <a:pt x="187" y="265"/>
                  <a:pt x="198" y="270"/>
                </a:cubicBezTo>
                <a:cubicBezTo>
                  <a:pt x="200" y="271"/>
                  <a:pt x="202" y="270"/>
                  <a:pt x="203" y="268"/>
                </a:cubicBezTo>
                <a:cubicBezTo>
                  <a:pt x="204" y="266"/>
                  <a:pt x="203" y="263"/>
                  <a:pt x="201" y="262"/>
                </a:cubicBezTo>
                <a:close/>
                <a:moveTo>
                  <a:pt x="263" y="262"/>
                </a:moveTo>
                <a:cubicBezTo>
                  <a:pt x="255" y="266"/>
                  <a:pt x="246" y="269"/>
                  <a:pt x="237" y="270"/>
                </a:cubicBezTo>
                <a:cubicBezTo>
                  <a:pt x="236" y="270"/>
                  <a:pt x="234" y="270"/>
                  <a:pt x="233" y="270"/>
                </a:cubicBezTo>
                <a:cubicBezTo>
                  <a:pt x="232" y="270"/>
                  <a:pt x="232" y="270"/>
                  <a:pt x="232" y="270"/>
                </a:cubicBezTo>
                <a:cubicBezTo>
                  <a:pt x="230" y="270"/>
                  <a:pt x="228" y="272"/>
                  <a:pt x="228" y="274"/>
                </a:cubicBezTo>
                <a:cubicBezTo>
                  <a:pt x="228" y="276"/>
                  <a:pt x="230" y="278"/>
                  <a:pt x="232" y="278"/>
                </a:cubicBezTo>
                <a:cubicBezTo>
                  <a:pt x="233" y="278"/>
                  <a:pt x="233" y="278"/>
                  <a:pt x="233" y="278"/>
                </a:cubicBezTo>
                <a:cubicBezTo>
                  <a:pt x="234" y="278"/>
                  <a:pt x="236" y="278"/>
                  <a:pt x="238" y="278"/>
                </a:cubicBezTo>
                <a:cubicBezTo>
                  <a:pt x="248" y="277"/>
                  <a:pt x="258" y="274"/>
                  <a:pt x="267" y="269"/>
                </a:cubicBezTo>
                <a:cubicBezTo>
                  <a:pt x="269" y="268"/>
                  <a:pt x="270" y="265"/>
                  <a:pt x="269" y="263"/>
                </a:cubicBezTo>
                <a:cubicBezTo>
                  <a:pt x="268" y="261"/>
                  <a:pt x="265" y="261"/>
                  <a:pt x="263" y="262"/>
                </a:cubicBezTo>
                <a:close/>
                <a:moveTo>
                  <a:pt x="291" y="209"/>
                </a:moveTo>
                <a:cubicBezTo>
                  <a:pt x="291" y="212"/>
                  <a:pt x="291" y="214"/>
                  <a:pt x="291" y="217"/>
                </a:cubicBezTo>
                <a:cubicBezTo>
                  <a:pt x="291" y="218"/>
                  <a:pt x="291" y="219"/>
                  <a:pt x="291" y="221"/>
                </a:cubicBezTo>
                <a:cubicBezTo>
                  <a:pt x="291" y="227"/>
                  <a:pt x="289" y="234"/>
                  <a:pt x="285" y="239"/>
                </a:cubicBezTo>
                <a:cubicBezTo>
                  <a:pt x="284" y="241"/>
                  <a:pt x="285" y="244"/>
                  <a:pt x="287" y="245"/>
                </a:cubicBezTo>
                <a:cubicBezTo>
                  <a:pt x="289" y="246"/>
                  <a:pt x="291" y="245"/>
                  <a:pt x="293" y="243"/>
                </a:cubicBezTo>
                <a:cubicBezTo>
                  <a:pt x="296" y="237"/>
                  <a:pt x="299" y="229"/>
                  <a:pt x="299" y="221"/>
                </a:cubicBezTo>
                <a:cubicBezTo>
                  <a:pt x="300" y="220"/>
                  <a:pt x="300" y="218"/>
                  <a:pt x="300" y="217"/>
                </a:cubicBezTo>
                <a:cubicBezTo>
                  <a:pt x="300" y="214"/>
                  <a:pt x="299" y="211"/>
                  <a:pt x="299" y="208"/>
                </a:cubicBezTo>
                <a:cubicBezTo>
                  <a:pt x="299" y="205"/>
                  <a:pt x="296" y="204"/>
                  <a:pt x="294" y="204"/>
                </a:cubicBezTo>
                <a:cubicBezTo>
                  <a:pt x="292" y="205"/>
                  <a:pt x="290" y="207"/>
                  <a:pt x="291" y="209"/>
                </a:cubicBezTo>
                <a:close/>
                <a:moveTo>
                  <a:pt x="251" y="162"/>
                </a:moveTo>
                <a:cubicBezTo>
                  <a:pt x="261" y="166"/>
                  <a:pt x="270" y="173"/>
                  <a:pt x="277" y="181"/>
                </a:cubicBezTo>
                <a:cubicBezTo>
                  <a:pt x="278" y="182"/>
                  <a:pt x="281" y="183"/>
                  <a:pt x="283" y="181"/>
                </a:cubicBezTo>
                <a:cubicBezTo>
                  <a:pt x="284" y="180"/>
                  <a:pt x="285" y="177"/>
                  <a:pt x="283" y="175"/>
                </a:cubicBezTo>
                <a:cubicBezTo>
                  <a:pt x="275" y="166"/>
                  <a:pt x="265" y="159"/>
                  <a:pt x="254" y="154"/>
                </a:cubicBezTo>
                <a:cubicBezTo>
                  <a:pt x="252" y="154"/>
                  <a:pt x="250" y="155"/>
                  <a:pt x="249" y="157"/>
                </a:cubicBezTo>
                <a:cubicBezTo>
                  <a:pt x="248" y="159"/>
                  <a:pt x="249" y="161"/>
                  <a:pt x="251" y="162"/>
                </a:cubicBezTo>
                <a:close/>
                <a:moveTo>
                  <a:pt x="186" y="159"/>
                </a:moveTo>
                <a:cubicBezTo>
                  <a:pt x="196" y="157"/>
                  <a:pt x="206" y="156"/>
                  <a:pt x="216" y="156"/>
                </a:cubicBezTo>
                <a:cubicBezTo>
                  <a:pt x="217" y="156"/>
                  <a:pt x="218" y="156"/>
                  <a:pt x="219" y="156"/>
                </a:cubicBezTo>
                <a:cubicBezTo>
                  <a:pt x="221" y="156"/>
                  <a:pt x="223" y="154"/>
                  <a:pt x="223" y="152"/>
                </a:cubicBezTo>
                <a:cubicBezTo>
                  <a:pt x="223" y="149"/>
                  <a:pt x="222" y="147"/>
                  <a:pt x="219" y="147"/>
                </a:cubicBezTo>
                <a:cubicBezTo>
                  <a:pt x="218" y="147"/>
                  <a:pt x="217" y="147"/>
                  <a:pt x="216" y="147"/>
                </a:cubicBezTo>
                <a:cubicBezTo>
                  <a:pt x="205" y="147"/>
                  <a:pt x="195" y="149"/>
                  <a:pt x="184" y="151"/>
                </a:cubicBezTo>
                <a:cubicBezTo>
                  <a:pt x="182" y="152"/>
                  <a:pt x="181" y="154"/>
                  <a:pt x="181" y="156"/>
                </a:cubicBezTo>
                <a:cubicBezTo>
                  <a:pt x="182" y="158"/>
                  <a:pt x="184" y="160"/>
                  <a:pt x="186" y="159"/>
                </a:cubicBezTo>
                <a:close/>
                <a:moveTo>
                  <a:pt x="124" y="184"/>
                </a:moveTo>
                <a:cubicBezTo>
                  <a:pt x="134" y="179"/>
                  <a:pt x="144" y="174"/>
                  <a:pt x="154" y="169"/>
                </a:cubicBezTo>
                <a:cubicBezTo>
                  <a:pt x="156" y="168"/>
                  <a:pt x="157" y="166"/>
                  <a:pt x="157" y="164"/>
                </a:cubicBezTo>
                <a:cubicBezTo>
                  <a:pt x="156" y="162"/>
                  <a:pt x="153" y="161"/>
                  <a:pt x="151" y="162"/>
                </a:cubicBezTo>
                <a:cubicBezTo>
                  <a:pt x="140" y="166"/>
                  <a:pt x="130" y="171"/>
                  <a:pt x="120" y="177"/>
                </a:cubicBezTo>
                <a:cubicBezTo>
                  <a:pt x="118" y="178"/>
                  <a:pt x="117" y="181"/>
                  <a:pt x="119" y="183"/>
                </a:cubicBezTo>
                <a:cubicBezTo>
                  <a:pt x="120" y="185"/>
                  <a:pt x="122" y="186"/>
                  <a:pt x="124" y="184"/>
                </a:cubicBezTo>
                <a:close/>
                <a:moveTo>
                  <a:pt x="72" y="226"/>
                </a:moveTo>
                <a:cubicBezTo>
                  <a:pt x="80" y="218"/>
                  <a:pt x="88" y="211"/>
                  <a:pt x="97" y="204"/>
                </a:cubicBezTo>
                <a:cubicBezTo>
                  <a:pt x="99" y="202"/>
                  <a:pt x="99" y="200"/>
                  <a:pt x="97" y="198"/>
                </a:cubicBezTo>
                <a:cubicBezTo>
                  <a:pt x="96" y="196"/>
                  <a:pt x="93" y="196"/>
                  <a:pt x="92" y="197"/>
                </a:cubicBezTo>
                <a:cubicBezTo>
                  <a:pt x="83" y="204"/>
                  <a:pt x="74" y="212"/>
                  <a:pt x="66" y="221"/>
                </a:cubicBezTo>
                <a:cubicBezTo>
                  <a:pt x="65" y="222"/>
                  <a:pt x="65" y="225"/>
                  <a:pt x="66" y="227"/>
                </a:cubicBezTo>
                <a:cubicBezTo>
                  <a:pt x="68" y="228"/>
                  <a:pt x="71" y="228"/>
                  <a:pt x="72" y="226"/>
                </a:cubicBezTo>
                <a:close/>
                <a:moveTo>
                  <a:pt x="33" y="281"/>
                </a:moveTo>
                <a:cubicBezTo>
                  <a:pt x="39" y="271"/>
                  <a:pt x="44" y="262"/>
                  <a:pt x="51" y="252"/>
                </a:cubicBezTo>
                <a:cubicBezTo>
                  <a:pt x="52" y="251"/>
                  <a:pt x="52" y="248"/>
                  <a:pt x="50" y="247"/>
                </a:cubicBezTo>
                <a:cubicBezTo>
                  <a:pt x="48" y="245"/>
                  <a:pt x="45" y="246"/>
                  <a:pt x="44" y="248"/>
                </a:cubicBezTo>
                <a:cubicBezTo>
                  <a:pt x="37" y="257"/>
                  <a:pt x="31" y="267"/>
                  <a:pt x="26" y="277"/>
                </a:cubicBezTo>
                <a:cubicBezTo>
                  <a:pt x="25" y="279"/>
                  <a:pt x="26" y="282"/>
                  <a:pt x="28" y="283"/>
                </a:cubicBezTo>
                <a:cubicBezTo>
                  <a:pt x="30" y="284"/>
                  <a:pt x="32" y="283"/>
                  <a:pt x="33" y="281"/>
                </a:cubicBezTo>
                <a:close/>
                <a:moveTo>
                  <a:pt x="12" y="345"/>
                </a:moveTo>
                <a:cubicBezTo>
                  <a:pt x="13" y="337"/>
                  <a:pt x="15" y="330"/>
                  <a:pt x="17" y="323"/>
                </a:cubicBezTo>
                <a:cubicBezTo>
                  <a:pt x="18" y="319"/>
                  <a:pt x="19" y="316"/>
                  <a:pt x="20" y="312"/>
                </a:cubicBezTo>
                <a:cubicBezTo>
                  <a:pt x="21" y="310"/>
                  <a:pt x="20" y="308"/>
                  <a:pt x="18" y="307"/>
                </a:cubicBezTo>
                <a:cubicBezTo>
                  <a:pt x="16" y="306"/>
                  <a:pt x="13" y="307"/>
                  <a:pt x="13" y="309"/>
                </a:cubicBezTo>
                <a:cubicBezTo>
                  <a:pt x="11" y="313"/>
                  <a:pt x="10" y="317"/>
                  <a:pt x="9" y="320"/>
                </a:cubicBezTo>
                <a:cubicBezTo>
                  <a:pt x="7" y="328"/>
                  <a:pt x="5" y="335"/>
                  <a:pt x="4" y="343"/>
                </a:cubicBezTo>
                <a:cubicBezTo>
                  <a:pt x="3" y="345"/>
                  <a:pt x="5" y="347"/>
                  <a:pt x="7" y="348"/>
                </a:cubicBezTo>
                <a:cubicBezTo>
                  <a:pt x="9" y="348"/>
                  <a:pt x="12" y="347"/>
                  <a:pt x="12" y="345"/>
                </a:cubicBezTo>
                <a:close/>
                <a:moveTo>
                  <a:pt x="10" y="411"/>
                </a:moveTo>
                <a:cubicBezTo>
                  <a:pt x="9" y="403"/>
                  <a:pt x="8" y="394"/>
                  <a:pt x="8" y="385"/>
                </a:cubicBezTo>
                <a:cubicBezTo>
                  <a:pt x="8" y="383"/>
                  <a:pt x="8" y="380"/>
                  <a:pt x="9" y="378"/>
                </a:cubicBezTo>
                <a:cubicBezTo>
                  <a:pt x="9" y="376"/>
                  <a:pt x="7" y="374"/>
                  <a:pt x="5" y="374"/>
                </a:cubicBezTo>
                <a:cubicBezTo>
                  <a:pt x="2" y="374"/>
                  <a:pt x="0" y="375"/>
                  <a:pt x="0" y="378"/>
                </a:cubicBezTo>
                <a:cubicBezTo>
                  <a:pt x="0" y="380"/>
                  <a:pt x="0" y="383"/>
                  <a:pt x="0" y="385"/>
                </a:cubicBezTo>
                <a:cubicBezTo>
                  <a:pt x="0" y="394"/>
                  <a:pt x="1" y="403"/>
                  <a:pt x="2" y="412"/>
                </a:cubicBezTo>
                <a:cubicBezTo>
                  <a:pt x="2" y="415"/>
                  <a:pt x="4" y="416"/>
                  <a:pt x="6" y="416"/>
                </a:cubicBezTo>
                <a:cubicBezTo>
                  <a:pt x="9" y="416"/>
                  <a:pt x="10" y="414"/>
                  <a:pt x="10" y="411"/>
                </a:cubicBezTo>
                <a:close/>
                <a:moveTo>
                  <a:pt x="26" y="476"/>
                </a:moveTo>
                <a:cubicBezTo>
                  <a:pt x="22" y="466"/>
                  <a:pt x="19" y="455"/>
                  <a:pt x="16" y="445"/>
                </a:cubicBezTo>
                <a:cubicBezTo>
                  <a:pt x="15" y="442"/>
                  <a:pt x="13" y="441"/>
                  <a:pt x="11" y="442"/>
                </a:cubicBezTo>
                <a:cubicBezTo>
                  <a:pt x="9" y="442"/>
                  <a:pt x="7" y="444"/>
                  <a:pt x="8" y="447"/>
                </a:cubicBezTo>
                <a:cubicBezTo>
                  <a:pt x="11" y="458"/>
                  <a:pt x="14" y="469"/>
                  <a:pt x="19" y="480"/>
                </a:cubicBezTo>
                <a:cubicBezTo>
                  <a:pt x="20" y="482"/>
                  <a:pt x="22" y="483"/>
                  <a:pt x="24" y="482"/>
                </a:cubicBezTo>
                <a:cubicBezTo>
                  <a:pt x="26" y="481"/>
                  <a:pt x="27" y="479"/>
                  <a:pt x="26" y="476"/>
                </a:cubicBezTo>
                <a:close/>
                <a:moveTo>
                  <a:pt x="60" y="534"/>
                </a:moveTo>
                <a:cubicBezTo>
                  <a:pt x="53" y="525"/>
                  <a:pt x="47" y="516"/>
                  <a:pt x="41" y="507"/>
                </a:cubicBezTo>
                <a:cubicBezTo>
                  <a:pt x="40" y="505"/>
                  <a:pt x="37" y="504"/>
                  <a:pt x="36" y="505"/>
                </a:cubicBezTo>
                <a:cubicBezTo>
                  <a:pt x="34" y="506"/>
                  <a:pt x="33" y="509"/>
                  <a:pt x="34" y="511"/>
                </a:cubicBezTo>
                <a:cubicBezTo>
                  <a:pt x="40" y="521"/>
                  <a:pt x="46" y="530"/>
                  <a:pt x="54" y="539"/>
                </a:cubicBezTo>
                <a:cubicBezTo>
                  <a:pt x="55" y="541"/>
                  <a:pt x="58" y="541"/>
                  <a:pt x="60" y="540"/>
                </a:cubicBezTo>
                <a:cubicBezTo>
                  <a:pt x="61" y="539"/>
                  <a:pt x="62" y="536"/>
                  <a:pt x="60" y="534"/>
                </a:cubicBezTo>
                <a:close/>
                <a:moveTo>
                  <a:pt x="110" y="578"/>
                </a:moveTo>
                <a:cubicBezTo>
                  <a:pt x="101" y="572"/>
                  <a:pt x="92" y="566"/>
                  <a:pt x="83" y="558"/>
                </a:cubicBezTo>
                <a:cubicBezTo>
                  <a:pt x="82" y="557"/>
                  <a:pt x="79" y="557"/>
                  <a:pt x="78" y="559"/>
                </a:cubicBezTo>
                <a:cubicBezTo>
                  <a:pt x="76" y="560"/>
                  <a:pt x="76" y="563"/>
                  <a:pt x="78" y="565"/>
                </a:cubicBezTo>
                <a:cubicBezTo>
                  <a:pt x="87" y="572"/>
                  <a:pt x="96" y="579"/>
                  <a:pt x="106" y="585"/>
                </a:cubicBezTo>
                <a:cubicBezTo>
                  <a:pt x="108" y="586"/>
                  <a:pt x="110" y="586"/>
                  <a:pt x="112" y="584"/>
                </a:cubicBezTo>
                <a:cubicBezTo>
                  <a:pt x="113" y="582"/>
                  <a:pt x="112" y="579"/>
                  <a:pt x="110" y="578"/>
                </a:cubicBezTo>
                <a:close/>
                <a:moveTo>
                  <a:pt x="173" y="599"/>
                </a:moveTo>
                <a:cubicBezTo>
                  <a:pt x="162" y="598"/>
                  <a:pt x="151" y="596"/>
                  <a:pt x="140" y="592"/>
                </a:cubicBezTo>
                <a:cubicBezTo>
                  <a:pt x="138" y="592"/>
                  <a:pt x="136" y="593"/>
                  <a:pt x="135" y="595"/>
                </a:cubicBezTo>
                <a:cubicBezTo>
                  <a:pt x="134" y="597"/>
                  <a:pt x="136" y="599"/>
                  <a:pt x="138" y="600"/>
                </a:cubicBezTo>
                <a:cubicBezTo>
                  <a:pt x="149" y="604"/>
                  <a:pt x="160" y="606"/>
                  <a:pt x="172" y="607"/>
                </a:cubicBezTo>
                <a:cubicBezTo>
                  <a:pt x="174" y="608"/>
                  <a:pt x="176" y="606"/>
                  <a:pt x="176" y="604"/>
                </a:cubicBezTo>
                <a:cubicBezTo>
                  <a:pt x="177" y="601"/>
                  <a:pt x="175" y="599"/>
                  <a:pt x="173" y="599"/>
                </a:cubicBezTo>
                <a:close/>
                <a:moveTo>
                  <a:pt x="235" y="584"/>
                </a:moveTo>
                <a:cubicBezTo>
                  <a:pt x="226" y="590"/>
                  <a:pt x="216" y="595"/>
                  <a:pt x="205" y="597"/>
                </a:cubicBezTo>
                <a:cubicBezTo>
                  <a:pt x="203" y="597"/>
                  <a:pt x="202" y="600"/>
                  <a:pt x="202" y="602"/>
                </a:cubicBezTo>
                <a:cubicBezTo>
                  <a:pt x="203" y="604"/>
                  <a:pt x="205" y="606"/>
                  <a:pt x="207" y="605"/>
                </a:cubicBezTo>
                <a:cubicBezTo>
                  <a:pt x="219" y="602"/>
                  <a:pt x="230" y="597"/>
                  <a:pt x="240" y="591"/>
                </a:cubicBezTo>
                <a:cubicBezTo>
                  <a:pt x="242" y="590"/>
                  <a:pt x="242" y="587"/>
                  <a:pt x="241" y="585"/>
                </a:cubicBezTo>
                <a:cubicBezTo>
                  <a:pt x="240" y="583"/>
                  <a:pt x="237" y="583"/>
                  <a:pt x="235" y="584"/>
                </a:cubicBezTo>
                <a:close/>
                <a:moveTo>
                  <a:pt x="275" y="533"/>
                </a:moveTo>
                <a:cubicBezTo>
                  <a:pt x="271" y="543"/>
                  <a:pt x="266" y="553"/>
                  <a:pt x="259" y="562"/>
                </a:cubicBezTo>
                <a:cubicBezTo>
                  <a:pt x="258" y="563"/>
                  <a:pt x="258" y="566"/>
                  <a:pt x="260" y="567"/>
                </a:cubicBezTo>
                <a:cubicBezTo>
                  <a:pt x="262" y="569"/>
                  <a:pt x="264" y="568"/>
                  <a:pt x="266" y="567"/>
                </a:cubicBezTo>
                <a:cubicBezTo>
                  <a:pt x="273" y="557"/>
                  <a:pt x="279" y="547"/>
                  <a:pt x="283" y="536"/>
                </a:cubicBezTo>
                <a:cubicBezTo>
                  <a:pt x="283" y="533"/>
                  <a:pt x="282" y="531"/>
                  <a:pt x="280" y="530"/>
                </a:cubicBezTo>
                <a:cubicBezTo>
                  <a:pt x="278" y="530"/>
                  <a:pt x="275" y="531"/>
                  <a:pt x="275" y="533"/>
                </a:cubicBezTo>
                <a:close/>
                <a:moveTo>
                  <a:pt x="268" y="471"/>
                </a:moveTo>
                <a:cubicBezTo>
                  <a:pt x="269" y="473"/>
                  <a:pt x="270" y="475"/>
                  <a:pt x="271" y="477"/>
                </a:cubicBezTo>
                <a:cubicBezTo>
                  <a:pt x="276" y="485"/>
                  <a:pt x="278" y="493"/>
                  <a:pt x="279" y="501"/>
                </a:cubicBezTo>
                <a:cubicBezTo>
                  <a:pt x="279" y="503"/>
                  <a:pt x="281" y="505"/>
                  <a:pt x="283" y="505"/>
                </a:cubicBezTo>
                <a:cubicBezTo>
                  <a:pt x="285" y="504"/>
                  <a:pt x="287" y="502"/>
                  <a:pt x="287" y="500"/>
                </a:cubicBezTo>
                <a:cubicBezTo>
                  <a:pt x="286" y="491"/>
                  <a:pt x="283" y="482"/>
                  <a:pt x="279" y="473"/>
                </a:cubicBezTo>
                <a:cubicBezTo>
                  <a:pt x="277" y="471"/>
                  <a:pt x="276" y="469"/>
                  <a:pt x="275" y="466"/>
                </a:cubicBezTo>
                <a:cubicBezTo>
                  <a:pt x="273" y="465"/>
                  <a:pt x="271" y="464"/>
                  <a:pt x="269" y="465"/>
                </a:cubicBezTo>
                <a:cubicBezTo>
                  <a:pt x="267" y="467"/>
                  <a:pt x="267" y="469"/>
                  <a:pt x="268" y="471"/>
                </a:cubicBezTo>
                <a:close/>
                <a:moveTo>
                  <a:pt x="214" y="438"/>
                </a:moveTo>
                <a:cubicBezTo>
                  <a:pt x="225" y="440"/>
                  <a:pt x="235" y="444"/>
                  <a:pt x="244" y="449"/>
                </a:cubicBezTo>
                <a:cubicBezTo>
                  <a:pt x="246" y="450"/>
                  <a:pt x="249" y="450"/>
                  <a:pt x="250" y="448"/>
                </a:cubicBezTo>
                <a:cubicBezTo>
                  <a:pt x="251" y="446"/>
                  <a:pt x="251" y="443"/>
                  <a:pt x="249" y="442"/>
                </a:cubicBezTo>
                <a:cubicBezTo>
                  <a:pt x="239" y="436"/>
                  <a:pt x="227" y="432"/>
                  <a:pt x="215" y="430"/>
                </a:cubicBezTo>
                <a:cubicBezTo>
                  <a:pt x="213" y="429"/>
                  <a:pt x="211" y="431"/>
                  <a:pt x="211" y="433"/>
                </a:cubicBezTo>
                <a:cubicBezTo>
                  <a:pt x="210" y="435"/>
                  <a:pt x="212" y="437"/>
                  <a:pt x="214" y="438"/>
                </a:cubicBezTo>
                <a:close/>
                <a:moveTo>
                  <a:pt x="150" y="446"/>
                </a:moveTo>
                <a:cubicBezTo>
                  <a:pt x="156" y="443"/>
                  <a:pt x="162" y="441"/>
                  <a:pt x="169" y="439"/>
                </a:cubicBezTo>
                <a:cubicBezTo>
                  <a:pt x="173" y="438"/>
                  <a:pt x="177" y="437"/>
                  <a:pt x="181" y="437"/>
                </a:cubicBezTo>
                <a:cubicBezTo>
                  <a:pt x="183" y="436"/>
                  <a:pt x="185" y="434"/>
                  <a:pt x="185" y="432"/>
                </a:cubicBezTo>
                <a:cubicBezTo>
                  <a:pt x="184" y="430"/>
                  <a:pt x="182" y="428"/>
                  <a:pt x="180" y="429"/>
                </a:cubicBezTo>
                <a:cubicBezTo>
                  <a:pt x="176" y="429"/>
                  <a:pt x="171" y="430"/>
                  <a:pt x="167" y="431"/>
                </a:cubicBezTo>
                <a:cubicBezTo>
                  <a:pt x="160" y="433"/>
                  <a:pt x="153" y="436"/>
                  <a:pt x="146" y="439"/>
                </a:cubicBezTo>
                <a:cubicBezTo>
                  <a:pt x="144" y="440"/>
                  <a:pt x="143" y="442"/>
                  <a:pt x="144" y="444"/>
                </a:cubicBezTo>
                <a:cubicBezTo>
                  <a:pt x="145" y="446"/>
                  <a:pt x="148" y="447"/>
                  <a:pt x="150" y="446"/>
                </a:cubicBezTo>
                <a:close/>
                <a:moveTo>
                  <a:pt x="98" y="487"/>
                </a:moveTo>
                <a:cubicBezTo>
                  <a:pt x="105" y="478"/>
                  <a:pt x="113" y="471"/>
                  <a:pt x="122" y="464"/>
                </a:cubicBezTo>
                <a:cubicBezTo>
                  <a:pt x="123" y="462"/>
                  <a:pt x="124" y="460"/>
                  <a:pt x="122" y="458"/>
                </a:cubicBezTo>
                <a:cubicBezTo>
                  <a:pt x="121" y="456"/>
                  <a:pt x="118" y="456"/>
                  <a:pt x="117" y="457"/>
                </a:cubicBezTo>
                <a:cubicBezTo>
                  <a:pt x="107" y="464"/>
                  <a:pt x="99" y="473"/>
                  <a:pt x="91" y="481"/>
                </a:cubicBezTo>
                <a:cubicBezTo>
                  <a:pt x="90" y="483"/>
                  <a:pt x="90" y="486"/>
                  <a:pt x="92" y="487"/>
                </a:cubicBezTo>
                <a:cubicBezTo>
                  <a:pt x="93" y="489"/>
                  <a:pt x="96" y="489"/>
                  <a:pt x="98" y="487"/>
                </a:cubicBezTo>
                <a:close/>
                <a:moveTo>
                  <a:pt x="61" y="543"/>
                </a:moveTo>
                <a:cubicBezTo>
                  <a:pt x="66" y="533"/>
                  <a:pt x="71" y="523"/>
                  <a:pt x="77" y="514"/>
                </a:cubicBezTo>
                <a:cubicBezTo>
                  <a:pt x="79" y="512"/>
                  <a:pt x="78" y="509"/>
                  <a:pt x="76" y="508"/>
                </a:cubicBezTo>
                <a:cubicBezTo>
                  <a:pt x="74" y="507"/>
                  <a:pt x="72" y="507"/>
                  <a:pt x="71" y="509"/>
                </a:cubicBezTo>
                <a:cubicBezTo>
                  <a:pt x="64" y="519"/>
                  <a:pt x="59" y="529"/>
                  <a:pt x="53" y="539"/>
                </a:cubicBezTo>
                <a:cubicBezTo>
                  <a:pt x="52" y="541"/>
                  <a:pt x="53" y="544"/>
                  <a:pt x="55" y="545"/>
                </a:cubicBezTo>
                <a:cubicBezTo>
                  <a:pt x="57" y="546"/>
                  <a:pt x="60" y="545"/>
                  <a:pt x="61" y="543"/>
                </a:cubicBezTo>
                <a:close/>
                <a:moveTo>
                  <a:pt x="39" y="607"/>
                </a:moveTo>
                <a:cubicBezTo>
                  <a:pt x="41" y="596"/>
                  <a:pt x="44" y="585"/>
                  <a:pt x="48" y="574"/>
                </a:cubicBezTo>
                <a:cubicBezTo>
                  <a:pt x="49" y="572"/>
                  <a:pt x="48" y="570"/>
                  <a:pt x="45" y="569"/>
                </a:cubicBezTo>
                <a:cubicBezTo>
                  <a:pt x="43" y="568"/>
                  <a:pt x="41" y="569"/>
                  <a:pt x="40" y="571"/>
                </a:cubicBezTo>
                <a:cubicBezTo>
                  <a:pt x="36" y="582"/>
                  <a:pt x="33" y="593"/>
                  <a:pt x="31" y="605"/>
                </a:cubicBezTo>
                <a:cubicBezTo>
                  <a:pt x="30" y="607"/>
                  <a:pt x="31" y="609"/>
                  <a:pt x="34" y="610"/>
                </a:cubicBezTo>
                <a:cubicBezTo>
                  <a:pt x="36" y="610"/>
                  <a:pt x="38" y="609"/>
                  <a:pt x="39" y="607"/>
                </a:cubicBezTo>
                <a:close/>
                <a:moveTo>
                  <a:pt x="31" y="673"/>
                </a:moveTo>
                <a:cubicBezTo>
                  <a:pt x="31" y="673"/>
                  <a:pt x="31" y="672"/>
                  <a:pt x="31" y="671"/>
                </a:cubicBezTo>
                <a:cubicBezTo>
                  <a:pt x="31" y="660"/>
                  <a:pt x="32" y="650"/>
                  <a:pt x="33" y="640"/>
                </a:cubicBezTo>
                <a:cubicBezTo>
                  <a:pt x="33" y="638"/>
                  <a:pt x="32" y="635"/>
                  <a:pt x="29" y="635"/>
                </a:cubicBezTo>
                <a:cubicBezTo>
                  <a:pt x="27" y="635"/>
                  <a:pt x="25" y="637"/>
                  <a:pt x="25" y="639"/>
                </a:cubicBezTo>
                <a:cubicBezTo>
                  <a:pt x="24" y="650"/>
                  <a:pt x="23" y="660"/>
                  <a:pt x="23" y="671"/>
                </a:cubicBezTo>
                <a:cubicBezTo>
                  <a:pt x="23" y="672"/>
                  <a:pt x="23" y="673"/>
                  <a:pt x="23" y="674"/>
                </a:cubicBezTo>
                <a:cubicBezTo>
                  <a:pt x="23" y="676"/>
                  <a:pt x="25" y="678"/>
                  <a:pt x="27" y="678"/>
                </a:cubicBezTo>
                <a:cubicBezTo>
                  <a:pt x="30" y="678"/>
                  <a:pt x="32" y="676"/>
                  <a:pt x="31" y="673"/>
                </a:cubicBezTo>
                <a:close/>
                <a:moveTo>
                  <a:pt x="40" y="740"/>
                </a:moveTo>
                <a:cubicBezTo>
                  <a:pt x="39" y="735"/>
                  <a:pt x="37" y="729"/>
                  <a:pt x="36" y="724"/>
                </a:cubicBezTo>
                <a:cubicBezTo>
                  <a:pt x="35" y="718"/>
                  <a:pt x="34" y="713"/>
                  <a:pt x="34" y="707"/>
                </a:cubicBezTo>
                <a:cubicBezTo>
                  <a:pt x="33" y="705"/>
                  <a:pt x="31" y="703"/>
                  <a:pt x="29" y="703"/>
                </a:cubicBezTo>
                <a:cubicBezTo>
                  <a:pt x="27" y="704"/>
                  <a:pt x="25" y="706"/>
                  <a:pt x="26" y="708"/>
                </a:cubicBezTo>
                <a:cubicBezTo>
                  <a:pt x="26" y="714"/>
                  <a:pt x="27" y="719"/>
                  <a:pt x="28" y="725"/>
                </a:cubicBezTo>
                <a:cubicBezTo>
                  <a:pt x="29" y="731"/>
                  <a:pt x="31" y="737"/>
                  <a:pt x="32" y="742"/>
                </a:cubicBezTo>
                <a:cubicBezTo>
                  <a:pt x="33" y="744"/>
                  <a:pt x="35" y="746"/>
                  <a:pt x="37" y="745"/>
                </a:cubicBezTo>
                <a:cubicBezTo>
                  <a:pt x="39" y="745"/>
                  <a:pt x="41" y="742"/>
                  <a:pt x="40" y="740"/>
                </a:cubicBezTo>
                <a:close/>
                <a:moveTo>
                  <a:pt x="64" y="803"/>
                </a:moveTo>
                <a:cubicBezTo>
                  <a:pt x="59" y="793"/>
                  <a:pt x="54" y="783"/>
                  <a:pt x="50" y="772"/>
                </a:cubicBezTo>
                <a:cubicBezTo>
                  <a:pt x="50" y="770"/>
                  <a:pt x="47" y="769"/>
                  <a:pt x="45" y="770"/>
                </a:cubicBezTo>
                <a:cubicBezTo>
                  <a:pt x="43" y="771"/>
                  <a:pt x="42" y="773"/>
                  <a:pt x="43" y="775"/>
                </a:cubicBezTo>
                <a:cubicBezTo>
                  <a:pt x="47" y="786"/>
                  <a:pt x="52" y="797"/>
                  <a:pt x="57" y="807"/>
                </a:cubicBezTo>
                <a:cubicBezTo>
                  <a:pt x="58" y="809"/>
                  <a:pt x="61" y="810"/>
                  <a:pt x="63" y="808"/>
                </a:cubicBezTo>
                <a:cubicBezTo>
                  <a:pt x="65" y="807"/>
                  <a:pt x="65" y="805"/>
                  <a:pt x="64" y="803"/>
                </a:cubicBezTo>
                <a:close/>
                <a:moveTo>
                  <a:pt x="102" y="858"/>
                </a:moveTo>
                <a:cubicBezTo>
                  <a:pt x="95" y="850"/>
                  <a:pt x="88" y="841"/>
                  <a:pt x="82" y="832"/>
                </a:cubicBezTo>
                <a:cubicBezTo>
                  <a:pt x="80" y="830"/>
                  <a:pt x="78" y="829"/>
                  <a:pt x="76" y="831"/>
                </a:cubicBezTo>
                <a:cubicBezTo>
                  <a:pt x="74" y="832"/>
                  <a:pt x="74" y="835"/>
                  <a:pt x="75" y="836"/>
                </a:cubicBezTo>
                <a:cubicBezTo>
                  <a:pt x="81" y="846"/>
                  <a:pt x="88" y="855"/>
                  <a:pt x="96" y="864"/>
                </a:cubicBezTo>
                <a:cubicBezTo>
                  <a:pt x="97" y="866"/>
                  <a:pt x="100" y="866"/>
                  <a:pt x="102" y="864"/>
                </a:cubicBezTo>
                <a:cubicBezTo>
                  <a:pt x="104" y="863"/>
                  <a:pt x="104" y="860"/>
                  <a:pt x="102" y="858"/>
                </a:cubicBezTo>
                <a:close/>
                <a:moveTo>
                  <a:pt x="152" y="904"/>
                </a:moveTo>
                <a:cubicBezTo>
                  <a:pt x="143" y="897"/>
                  <a:pt x="134" y="890"/>
                  <a:pt x="126" y="883"/>
                </a:cubicBezTo>
                <a:cubicBezTo>
                  <a:pt x="124" y="881"/>
                  <a:pt x="121" y="881"/>
                  <a:pt x="120" y="883"/>
                </a:cubicBezTo>
                <a:cubicBezTo>
                  <a:pt x="118" y="885"/>
                  <a:pt x="119" y="887"/>
                  <a:pt x="120" y="889"/>
                </a:cubicBezTo>
                <a:cubicBezTo>
                  <a:pt x="129" y="896"/>
                  <a:pt x="138" y="904"/>
                  <a:pt x="147" y="910"/>
                </a:cubicBezTo>
                <a:cubicBezTo>
                  <a:pt x="149" y="912"/>
                  <a:pt x="152" y="911"/>
                  <a:pt x="153" y="910"/>
                </a:cubicBezTo>
                <a:cubicBezTo>
                  <a:pt x="154" y="908"/>
                  <a:pt x="154" y="905"/>
                  <a:pt x="152" y="904"/>
                </a:cubicBezTo>
                <a:close/>
              </a:path>
            </a:pathLst>
          </a:custGeom>
          <a:solidFill>
            <a:srgbClr val="4F4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670353-85D7-32C8-AD7F-EC70F98752FB}"/>
              </a:ext>
            </a:extLst>
          </p:cNvPr>
          <p:cNvGrpSpPr/>
          <p:nvPr/>
        </p:nvGrpSpPr>
        <p:grpSpPr>
          <a:xfrm>
            <a:off x="8293395" y="3306726"/>
            <a:ext cx="3615070" cy="3327233"/>
            <a:chOff x="-113286" y="1618486"/>
            <a:chExt cx="6446070" cy="51012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8E7BCB6-E31D-54DE-031D-A779DDC39CE8}"/>
                </a:ext>
              </a:extLst>
            </p:cNvPr>
            <p:cNvGrpSpPr/>
            <p:nvPr/>
          </p:nvGrpSpPr>
          <p:grpSpPr>
            <a:xfrm rot="21313856">
              <a:off x="-113286" y="2563181"/>
              <a:ext cx="3887344" cy="3887342"/>
              <a:chOff x="2134403" y="1322488"/>
              <a:chExt cx="4691730" cy="4691730"/>
            </a:xfrm>
          </p:grpSpPr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99674D24-65BC-F880-03E8-C836A0B74545}"/>
                  </a:ext>
                </a:extLst>
              </p:cNvPr>
              <p:cNvGrpSpPr/>
              <p:nvPr/>
            </p:nvGrpSpPr>
            <p:grpSpPr>
              <a:xfrm rot="17944252" flipV="1">
                <a:off x="3065919" y="2077983"/>
                <a:ext cx="880564" cy="2056345"/>
                <a:chOff x="3810000" y="3100647"/>
                <a:chExt cx="880564" cy="2056345"/>
              </a:xfrm>
            </p:grpSpPr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7DB7A7D5-6D4D-5567-51B8-8B22A5759B47}"/>
                    </a:ext>
                  </a:extLst>
                </p:cNvPr>
                <p:cNvSpPr/>
                <p:nvPr/>
              </p:nvSpPr>
              <p:spPr>
                <a:xfrm>
                  <a:off x="3909980" y="3100647"/>
                  <a:ext cx="474145" cy="1442380"/>
                </a:xfrm>
                <a:custGeom>
                  <a:avLst/>
                  <a:gdLst>
                    <a:gd name="connsiteX0" fmla="*/ 18932 w 53698"/>
                    <a:gd name="connsiteY0" fmla="*/ 163354 h 163353"/>
                    <a:gd name="connsiteX1" fmla="*/ 14170 w 53698"/>
                    <a:gd name="connsiteY1" fmla="*/ 160496 h 163353"/>
                    <a:gd name="connsiteX2" fmla="*/ 44650 w 53698"/>
                    <a:gd name="connsiteY2" fmla="*/ 1429 h 163353"/>
                    <a:gd name="connsiteX3" fmla="*/ 52270 w 53698"/>
                    <a:gd name="connsiteY3" fmla="*/ 1429 h 163353"/>
                    <a:gd name="connsiteX4" fmla="*/ 52270 w 53698"/>
                    <a:gd name="connsiteY4" fmla="*/ 9049 h 163353"/>
                    <a:gd name="connsiteX5" fmla="*/ 24647 w 53698"/>
                    <a:gd name="connsiteY5" fmla="*/ 155734 h 163353"/>
                    <a:gd name="connsiteX6" fmla="*/ 21790 w 53698"/>
                    <a:gd name="connsiteY6" fmla="*/ 163354 h 163353"/>
                    <a:gd name="connsiteX7" fmla="*/ 18932 w 53698"/>
                    <a:gd name="connsiteY7" fmla="*/ 163354 h 16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698" h="163353">
                      <a:moveTo>
                        <a:pt x="18932" y="163354"/>
                      </a:moveTo>
                      <a:cubicBezTo>
                        <a:pt x="17027" y="163354"/>
                        <a:pt x="15122" y="162401"/>
                        <a:pt x="14170" y="160496"/>
                      </a:cubicBezTo>
                      <a:cubicBezTo>
                        <a:pt x="-12500" y="104299"/>
                        <a:pt x="-1070" y="45244"/>
                        <a:pt x="44650" y="1429"/>
                      </a:cubicBezTo>
                      <a:cubicBezTo>
                        <a:pt x="46555" y="-476"/>
                        <a:pt x="50365" y="-476"/>
                        <a:pt x="52270" y="1429"/>
                      </a:cubicBezTo>
                      <a:cubicBezTo>
                        <a:pt x="54175" y="3334"/>
                        <a:pt x="54175" y="7144"/>
                        <a:pt x="52270" y="9049"/>
                      </a:cubicBezTo>
                      <a:cubicBezTo>
                        <a:pt x="32267" y="28099"/>
                        <a:pt x="-10595" y="81439"/>
                        <a:pt x="24647" y="155734"/>
                      </a:cubicBezTo>
                      <a:cubicBezTo>
                        <a:pt x="25600" y="158591"/>
                        <a:pt x="24647" y="161449"/>
                        <a:pt x="21790" y="163354"/>
                      </a:cubicBezTo>
                      <a:cubicBezTo>
                        <a:pt x="19885" y="163354"/>
                        <a:pt x="18932" y="163354"/>
                        <a:pt x="18932" y="1633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zihun7hao-wennuantongzhiti" panose="020F0502020204030204"/>
                    <a:cs typeface="+mn-cs"/>
                  </a:endParaRPr>
                </a:p>
              </p:txBody>
            </p:sp>
            <p:grpSp>
              <p:nvGrpSpPr>
                <p:cNvPr id="327" name="Graphic 3">
                  <a:extLst>
                    <a:ext uri="{FF2B5EF4-FFF2-40B4-BE49-F238E27FC236}">
                      <a16:creationId xmlns:a16="http://schemas.microsoft.com/office/drawing/2014/main" id="{D6E81390-D381-B0CD-3A66-682411969596}"/>
                    </a:ext>
                  </a:extLst>
                </p:cNvPr>
                <p:cNvGrpSpPr/>
                <p:nvPr/>
              </p:nvGrpSpPr>
              <p:grpSpPr>
                <a:xfrm>
                  <a:off x="3810000" y="4307544"/>
                  <a:ext cx="880564" cy="849448"/>
                  <a:chOff x="4757962" y="590549"/>
                  <a:chExt cx="99726" cy="96202"/>
                </a:xfrm>
              </p:grpSpPr>
              <p:grpSp>
                <p:nvGrpSpPr>
                  <p:cNvPr id="328" name="Graphic 3">
                    <a:extLst>
                      <a:ext uri="{FF2B5EF4-FFF2-40B4-BE49-F238E27FC236}">
                        <a16:creationId xmlns:a16="http://schemas.microsoft.com/office/drawing/2014/main" id="{042922A8-E57E-B2AC-1585-36EB147C2C4C}"/>
                      </a:ext>
                    </a:extLst>
                  </p:cNvPr>
                  <p:cNvGrpSpPr/>
                  <p:nvPr/>
                </p:nvGrpSpPr>
                <p:grpSpPr>
                  <a:xfrm>
                    <a:off x="4757962" y="590549"/>
                    <a:ext cx="99726" cy="96202"/>
                    <a:chOff x="4757962" y="590549"/>
                    <a:chExt cx="99726" cy="96202"/>
                  </a:xfrm>
                </p:grpSpPr>
                <p:sp>
                  <p:nvSpPr>
                    <p:cNvPr id="331" name="Freeform: Shape 330">
                      <a:extLst>
                        <a:ext uri="{FF2B5EF4-FFF2-40B4-BE49-F238E27FC236}">
                          <a16:creationId xmlns:a16="http://schemas.microsoft.com/office/drawing/2014/main" id="{0AA11B5F-4644-C6DA-4107-68D1750A64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515" y="596362"/>
                      <a:ext cx="87997" cy="84717"/>
                    </a:xfrm>
                    <a:custGeom>
                      <a:avLst/>
                      <a:gdLst>
                        <a:gd name="connsiteX0" fmla="*/ 78042 w 87997"/>
                        <a:gd name="connsiteY0" fmla="*/ 45622 h 84717"/>
                        <a:gd name="connsiteX1" fmla="*/ 83757 w 87997"/>
                        <a:gd name="connsiteY1" fmla="*/ 18952 h 84717"/>
                        <a:gd name="connsiteX2" fmla="*/ 24702 w 87997"/>
                        <a:gd name="connsiteY2" fmla="*/ 6569 h 84717"/>
                        <a:gd name="connsiteX3" fmla="*/ 7557 w 87997"/>
                        <a:gd name="connsiteY3" fmla="*/ 70387 h 84717"/>
                        <a:gd name="connsiteX4" fmla="*/ 56134 w 87997"/>
                        <a:gd name="connsiteY4" fmla="*/ 76102 h 84717"/>
                        <a:gd name="connsiteX5" fmla="*/ 78042 w 87997"/>
                        <a:gd name="connsiteY5" fmla="*/ 45622 h 84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7" h="84717">
                          <a:moveTo>
                            <a:pt x="78042" y="45622"/>
                          </a:moveTo>
                          <a:cubicBezTo>
                            <a:pt x="86614" y="42764"/>
                            <a:pt x="92329" y="31334"/>
                            <a:pt x="83757" y="18952"/>
                          </a:cubicBezTo>
                          <a:cubicBezTo>
                            <a:pt x="74232" y="5617"/>
                            <a:pt x="53277" y="-8671"/>
                            <a:pt x="24702" y="6569"/>
                          </a:cubicBezTo>
                          <a:cubicBezTo>
                            <a:pt x="-3873" y="20857"/>
                            <a:pt x="-4826" y="51337"/>
                            <a:pt x="7557" y="70387"/>
                          </a:cubicBezTo>
                          <a:cubicBezTo>
                            <a:pt x="21844" y="93247"/>
                            <a:pt x="47562" y="83722"/>
                            <a:pt x="56134" y="76102"/>
                          </a:cubicBezTo>
                          <a:cubicBezTo>
                            <a:pt x="70422" y="82769"/>
                            <a:pt x="88519" y="69434"/>
                            <a:pt x="78042" y="45622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332" name="Freeform: Shape 331">
                      <a:extLst>
                        <a:ext uri="{FF2B5EF4-FFF2-40B4-BE49-F238E27FC236}">
                          <a16:creationId xmlns:a16="http://schemas.microsoft.com/office/drawing/2014/main" id="{582811A1-F385-FE8A-CC4E-48CDC7A63C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7962" y="590549"/>
                      <a:ext cx="99726" cy="96202"/>
                    </a:xfrm>
                    <a:custGeom>
                      <a:avLst/>
                      <a:gdLst>
                        <a:gd name="connsiteX0" fmla="*/ 37875 w 99726"/>
                        <a:gd name="connsiteY0" fmla="*/ 96202 h 96202"/>
                        <a:gd name="connsiteX1" fmla="*/ 8348 w 99726"/>
                        <a:gd name="connsiteY1" fmla="*/ 79057 h 96202"/>
                        <a:gd name="connsiteX2" fmla="*/ 1680 w 99726"/>
                        <a:gd name="connsiteY2" fmla="*/ 37148 h 96202"/>
                        <a:gd name="connsiteX3" fmla="*/ 27398 w 99726"/>
                        <a:gd name="connsiteY3" fmla="*/ 6668 h 96202"/>
                        <a:gd name="connsiteX4" fmla="*/ 54068 w 99726"/>
                        <a:gd name="connsiteY4" fmla="*/ 0 h 96202"/>
                        <a:gd name="connsiteX5" fmla="*/ 94073 w 99726"/>
                        <a:gd name="connsiteY5" fmla="*/ 20955 h 96202"/>
                        <a:gd name="connsiteX6" fmla="*/ 98835 w 99726"/>
                        <a:gd name="connsiteY6" fmla="*/ 43815 h 96202"/>
                        <a:gd name="connsiteX7" fmla="*/ 91215 w 99726"/>
                        <a:gd name="connsiteY7" fmla="*/ 53340 h 96202"/>
                        <a:gd name="connsiteX8" fmla="*/ 89310 w 99726"/>
                        <a:gd name="connsiteY8" fmla="*/ 78105 h 96202"/>
                        <a:gd name="connsiteX9" fmla="*/ 69308 w 99726"/>
                        <a:gd name="connsiteY9" fmla="*/ 88582 h 96202"/>
                        <a:gd name="connsiteX10" fmla="*/ 69308 w 99726"/>
                        <a:gd name="connsiteY10" fmla="*/ 88582 h 96202"/>
                        <a:gd name="connsiteX11" fmla="*/ 62640 w 99726"/>
                        <a:gd name="connsiteY11" fmla="*/ 87630 h 96202"/>
                        <a:gd name="connsiteX12" fmla="*/ 37875 w 99726"/>
                        <a:gd name="connsiteY12" fmla="*/ 96202 h 96202"/>
                        <a:gd name="connsiteX13" fmla="*/ 54068 w 99726"/>
                        <a:gd name="connsiteY13" fmla="*/ 11430 h 96202"/>
                        <a:gd name="connsiteX14" fmla="*/ 32160 w 99726"/>
                        <a:gd name="connsiteY14" fmla="*/ 17145 h 96202"/>
                        <a:gd name="connsiteX15" fmla="*/ 12158 w 99726"/>
                        <a:gd name="connsiteY15" fmla="*/ 40957 h 96202"/>
                        <a:gd name="connsiteX16" fmla="*/ 16920 w 99726"/>
                        <a:gd name="connsiteY16" fmla="*/ 73343 h 96202"/>
                        <a:gd name="connsiteX17" fmla="*/ 36923 w 99726"/>
                        <a:gd name="connsiteY17" fmla="*/ 84773 h 96202"/>
                        <a:gd name="connsiteX18" fmla="*/ 56925 w 99726"/>
                        <a:gd name="connsiteY18" fmla="*/ 78105 h 96202"/>
                        <a:gd name="connsiteX19" fmla="*/ 62640 w 99726"/>
                        <a:gd name="connsiteY19" fmla="*/ 77152 h 96202"/>
                        <a:gd name="connsiteX20" fmla="*/ 68355 w 99726"/>
                        <a:gd name="connsiteY20" fmla="*/ 78105 h 96202"/>
                        <a:gd name="connsiteX21" fmla="*/ 68355 w 99726"/>
                        <a:gd name="connsiteY21" fmla="*/ 78105 h 96202"/>
                        <a:gd name="connsiteX22" fmla="*/ 78833 w 99726"/>
                        <a:gd name="connsiteY22" fmla="*/ 72390 h 96202"/>
                        <a:gd name="connsiteX23" fmla="*/ 78833 w 99726"/>
                        <a:gd name="connsiteY23" fmla="*/ 53340 h 96202"/>
                        <a:gd name="connsiteX24" fmla="*/ 78833 w 99726"/>
                        <a:gd name="connsiteY24" fmla="*/ 48577 h 96202"/>
                        <a:gd name="connsiteX25" fmla="*/ 82643 w 99726"/>
                        <a:gd name="connsiteY25" fmla="*/ 45720 h 96202"/>
                        <a:gd name="connsiteX26" fmla="*/ 87405 w 99726"/>
                        <a:gd name="connsiteY26" fmla="*/ 40957 h 96202"/>
                        <a:gd name="connsiteX27" fmla="*/ 84548 w 99726"/>
                        <a:gd name="connsiteY27" fmla="*/ 28575 h 96202"/>
                        <a:gd name="connsiteX28" fmla="*/ 54068 w 99726"/>
                        <a:gd name="connsiteY28" fmla="*/ 1143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726" h="96202">
                          <a:moveTo>
                            <a:pt x="37875" y="96202"/>
                          </a:moveTo>
                          <a:cubicBezTo>
                            <a:pt x="29303" y="96202"/>
                            <a:pt x="16920" y="93345"/>
                            <a:pt x="8348" y="79057"/>
                          </a:cubicBezTo>
                          <a:cubicBezTo>
                            <a:pt x="728" y="66675"/>
                            <a:pt x="-2130" y="51435"/>
                            <a:pt x="1680" y="37148"/>
                          </a:cubicBezTo>
                          <a:cubicBezTo>
                            <a:pt x="5490" y="23813"/>
                            <a:pt x="14063" y="13335"/>
                            <a:pt x="27398" y="6668"/>
                          </a:cubicBezTo>
                          <a:cubicBezTo>
                            <a:pt x="35970" y="1905"/>
                            <a:pt x="45495" y="0"/>
                            <a:pt x="54068" y="0"/>
                          </a:cubicBezTo>
                          <a:cubicBezTo>
                            <a:pt x="75975" y="0"/>
                            <a:pt x="89310" y="15240"/>
                            <a:pt x="94073" y="20955"/>
                          </a:cubicBezTo>
                          <a:cubicBezTo>
                            <a:pt x="99788" y="28575"/>
                            <a:pt x="100740" y="36195"/>
                            <a:pt x="98835" y="43815"/>
                          </a:cubicBezTo>
                          <a:cubicBezTo>
                            <a:pt x="97883" y="47625"/>
                            <a:pt x="95025" y="51435"/>
                            <a:pt x="91215" y="53340"/>
                          </a:cubicBezTo>
                          <a:cubicBezTo>
                            <a:pt x="94073" y="62865"/>
                            <a:pt x="93120" y="71438"/>
                            <a:pt x="89310" y="78105"/>
                          </a:cubicBezTo>
                          <a:cubicBezTo>
                            <a:pt x="84548" y="84773"/>
                            <a:pt x="77880" y="88582"/>
                            <a:pt x="69308" y="88582"/>
                          </a:cubicBezTo>
                          <a:lnTo>
                            <a:pt x="69308" y="88582"/>
                          </a:lnTo>
                          <a:cubicBezTo>
                            <a:pt x="67403" y="88582"/>
                            <a:pt x="64545" y="88582"/>
                            <a:pt x="62640" y="87630"/>
                          </a:cubicBezTo>
                          <a:cubicBezTo>
                            <a:pt x="55973" y="92393"/>
                            <a:pt x="47400" y="96202"/>
                            <a:pt x="37875" y="96202"/>
                          </a:cubicBezTo>
                          <a:close/>
                          <a:moveTo>
                            <a:pt x="54068" y="11430"/>
                          </a:moveTo>
                          <a:cubicBezTo>
                            <a:pt x="47400" y="11430"/>
                            <a:pt x="39780" y="13335"/>
                            <a:pt x="32160" y="17145"/>
                          </a:cubicBezTo>
                          <a:cubicBezTo>
                            <a:pt x="21683" y="22860"/>
                            <a:pt x="15015" y="30480"/>
                            <a:pt x="12158" y="40957"/>
                          </a:cubicBezTo>
                          <a:cubicBezTo>
                            <a:pt x="9300" y="51435"/>
                            <a:pt x="11205" y="63818"/>
                            <a:pt x="16920" y="73343"/>
                          </a:cubicBezTo>
                          <a:cubicBezTo>
                            <a:pt x="21683" y="80963"/>
                            <a:pt x="28350" y="84773"/>
                            <a:pt x="36923" y="84773"/>
                          </a:cubicBezTo>
                          <a:cubicBezTo>
                            <a:pt x="44543" y="84773"/>
                            <a:pt x="53115" y="80963"/>
                            <a:pt x="56925" y="78105"/>
                          </a:cubicBezTo>
                          <a:cubicBezTo>
                            <a:pt x="58830" y="76200"/>
                            <a:pt x="60735" y="76200"/>
                            <a:pt x="62640" y="77152"/>
                          </a:cubicBezTo>
                          <a:cubicBezTo>
                            <a:pt x="64545" y="78105"/>
                            <a:pt x="66450" y="78105"/>
                            <a:pt x="68355" y="78105"/>
                          </a:cubicBezTo>
                          <a:lnTo>
                            <a:pt x="68355" y="78105"/>
                          </a:lnTo>
                          <a:cubicBezTo>
                            <a:pt x="73118" y="78105"/>
                            <a:pt x="76928" y="76200"/>
                            <a:pt x="78833" y="72390"/>
                          </a:cubicBezTo>
                          <a:cubicBezTo>
                            <a:pt x="81690" y="67627"/>
                            <a:pt x="81690" y="60960"/>
                            <a:pt x="78833" y="53340"/>
                          </a:cubicBezTo>
                          <a:cubicBezTo>
                            <a:pt x="77880" y="51435"/>
                            <a:pt x="77880" y="50482"/>
                            <a:pt x="78833" y="48577"/>
                          </a:cubicBezTo>
                          <a:cubicBezTo>
                            <a:pt x="79785" y="46673"/>
                            <a:pt x="80738" y="45720"/>
                            <a:pt x="82643" y="45720"/>
                          </a:cubicBezTo>
                          <a:cubicBezTo>
                            <a:pt x="85500" y="44768"/>
                            <a:pt x="87405" y="42863"/>
                            <a:pt x="87405" y="40957"/>
                          </a:cubicBezTo>
                          <a:cubicBezTo>
                            <a:pt x="88358" y="37148"/>
                            <a:pt x="87405" y="32385"/>
                            <a:pt x="84548" y="28575"/>
                          </a:cubicBezTo>
                          <a:cubicBezTo>
                            <a:pt x="79785" y="21907"/>
                            <a:pt x="70260" y="11430"/>
                            <a:pt x="54068" y="1143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</p:grp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90E32699-07B1-7C3F-B0ED-2FA184AE7ECB}"/>
                      </a:ext>
                    </a:extLst>
                  </p:cNvPr>
                  <p:cNvSpPr/>
                  <p:nvPr/>
                </p:nvSpPr>
                <p:spPr>
                  <a:xfrm>
                    <a:off x="4789731" y="623838"/>
                    <a:ext cx="43253" cy="42880"/>
                  </a:xfrm>
                  <a:custGeom>
                    <a:avLst/>
                    <a:gdLst>
                      <a:gd name="connsiteX0" fmla="*/ 23251 w 43253"/>
                      <a:gd name="connsiteY0" fmla="*/ 48 h 42880"/>
                      <a:gd name="connsiteX1" fmla="*/ 43253 w 43253"/>
                      <a:gd name="connsiteY1" fmla="*/ 27671 h 42880"/>
                      <a:gd name="connsiteX2" fmla="*/ 27061 w 43253"/>
                      <a:gd name="connsiteY2" fmla="*/ 39101 h 42880"/>
                      <a:gd name="connsiteX3" fmla="*/ 391 w 43253"/>
                      <a:gd name="connsiteY3" fmla="*/ 29576 h 42880"/>
                      <a:gd name="connsiteX4" fmla="*/ 23251 w 43253"/>
                      <a:gd name="connsiteY4" fmla="*/ 48 h 4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53" h="42880">
                        <a:moveTo>
                          <a:pt x="23251" y="48"/>
                        </a:moveTo>
                        <a:cubicBezTo>
                          <a:pt x="34681" y="1001"/>
                          <a:pt x="43253" y="18146"/>
                          <a:pt x="43253" y="27671"/>
                        </a:cubicBezTo>
                        <a:cubicBezTo>
                          <a:pt x="43253" y="33386"/>
                          <a:pt x="37538" y="41006"/>
                          <a:pt x="27061" y="39101"/>
                        </a:cubicBezTo>
                        <a:cubicBezTo>
                          <a:pt x="15631" y="44816"/>
                          <a:pt x="3248" y="45768"/>
                          <a:pt x="391" y="29576"/>
                        </a:cubicBezTo>
                        <a:cubicBezTo>
                          <a:pt x="-2467" y="12431"/>
                          <a:pt x="10868" y="-904"/>
                          <a:pt x="23251" y="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zihun7hao-wennuantongzhiti" panose="020F0502020204030204"/>
                      <a:cs typeface="+mn-cs"/>
                    </a:endParaRPr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8A405A1E-2A9F-0E9E-C8A9-BE05DFFCA47C}"/>
                      </a:ext>
                    </a:extLst>
                  </p:cNvPr>
                  <p:cNvSpPr/>
                  <p:nvPr/>
                </p:nvSpPr>
                <p:spPr>
                  <a:xfrm rot="-5426770">
                    <a:off x="4815146" y="640448"/>
                    <a:ext cx="15240" cy="13335"/>
                  </a:xfrm>
                  <a:custGeom>
                    <a:avLst/>
                    <a:gdLst>
                      <a:gd name="connsiteX0" fmla="*/ 15241 w 15240"/>
                      <a:gd name="connsiteY0" fmla="*/ 6668 h 13335"/>
                      <a:gd name="connsiteX1" fmla="*/ 7620 w 15240"/>
                      <a:gd name="connsiteY1" fmla="*/ 13335 h 13335"/>
                      <a:gd name="connsiteX2" fmla="*/ 0 w 15240"/>
                      <a:gd name="connsiteY2" fmla="*/ 6668 h 13335"/>
                      <a:gd name="connsiteX3" fmla="*/ 7620 w 15240"/>
                      <a:gd name="connsiteY3" fmla="*/ 0 h 13335"/>
                      <a:gd name="connsiteX4" fmla="*/ 15241 w 15240"/>
                      <a:gd name="connsiteY4" fmla="*/ 6668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13335">
                        <a:moveTo>
                          <a:pt x="15241" y="6668"/>
                        </a:moveTo>
                        <a:cubicBezTo>
                          <a:pt x="15241" y="10350"/>
                          <a:pt x="11829" y="13335"/>
                          <a:pt x="7620" y="13335"/>
                        </a:cubicBezTo>
                        <a:cubicBezTo>
                          <a:pt x="3412" y="13335"/>
                          <a:pt x="0" y="10350"/>
                          <a:pt x="0" y="6668"/>
                        </a:cubicBezTo>
                        <a:cubicBezTo>
                          <a:pt x="0" y="2985"/>
                          <a:pt x="3412" y="0"/>
                          <a:pt x="7620" y="0"/>
                        </a:cubicBezTo>
                        <a:cubicBezTo>
                          <a:pt x="11829" y="0"/>
                          <a:pt x="15241" y="2985"/>
                          <a:pt x="15241" y="6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zihun7hao-wennuantongzhiti" panose="020F0502020204030204"/>
                      <a:cs typeface="+mn-cs"/>
                    </a:endParaRPr>
                  </a:p>
                </p:txBody>
              </p:sp>
            </p:grpSp>
          </p:grp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AEC00FAC-03A6-A7E1-2127-FA5E267DDD54}"/>
                  </a:ext>
                </a:extLst>
              </p:cNvPr>
              <p:cNvSpPr/>
              <p:nvPr/>
            </p:nvSpPr>
            <p:spPr>
              <a:xfrm>
                <a:off x="2134403" y="1322488"/>
                <a:ext cx="4691730" cy="469173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F847CE-16CA-31D6-6E3E-8D68A7D5C792}"/>
                </a:ext>
              </a:extLst>
            </p:cNvPr>
            <p:cNvGrpSpPr/>
            <p:nvPr/>
          </p:nvGrpSpPr>
          <p:grpSpPr>
            <a:xfrm rot="21399583">
              <a:off x="2545517" y="2626765"/>
              <a:ext cx="3787267" cy="3787265"/>
              <a:chOff x="5716056" y="1382881"/>
              <a:chExt cx="4570944" cy="4570944"/>
            </a:xfrm>
          </p:grpSpPr>
          <p:grpSp>
            <p:nvGrpSpPr>
              <p:cNvPr id="475" name="Group 474">
                <a:extLst>
                  <a:ext uri="{FF2B5EF4-FFF2-40B4-BE49-F238E27FC236}">
                    <a16:creationId xmlns:a16="http://schemas.microsoft.com/office/drawing/2014/main" id="{AE5B9E76-1EF7-E4DD-0A0F-2AA276DCCE9F}"/>
                  </a:ext>
                </a:extLst>
              </p:cNvPr>
              <p:cNvGrpSpPr/>
              <p:nvPr/>
            </p:nvGrpSpPr>
            <p:grpSpPr>
              <a:xfrm rot="3655748" flipH="1" flipV="1">
                <a:off x="8574365" y="1986847"/>
                <a:ext cx="880564" cy="2056345"/>
                <a:chOff x="3810000" y="3100647"/>
                <a:chExt cx="880564" cy="2056345"/>
              </a:xfrm>
            </p:grpSpPr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id="{D01DF6B3-BB75-087C-4B9A-29AD619134F5}"/>
                    </a:ext>
                  </a:extLst>
                </p:cNvPr>
                <p:cNvSpPr/>
                <p:nvPr/>
              </p:nvSpPr>
              <p:spPr>
                <a:xfrm>
                  <a:off x="3909980" y="3100647"/>
                  <a:ext cx="474145" cy="1442380"/>
                </a:xfrm>
                <a:custGeom>
                  <a:avLst/>
                  <a:gdLst>
                    <a:gd name="connsiteX0" fmla="*/ 18932 w 53698"/>
                    <a:gd name="connsiteY0" fmla="*/ 163354 h 163353"/>
                    <a:gd name="connsiteX1" fmla="*/ 14170 w 53698"/>
                    <a:gd name="connsiteY1" fmla="*/ 160496 h 163353"/>
                    <a:gd name="connsiteX2" fmla="*/ 44650 w 53698"/>
                    <a:gd name="connsiteY2" fmla="*/ 1429 h 163353"/>
                    <a:gd name="connsiteX3" fmla="*/ 52270 w 53698"/>
                    <a:gd name="connsiteY3" fmla="*/ 1429 h 163353"/>
                    <a:gd name="connsiteX4" fmla="*/ 52270 w 53698"/>
                    <a:gd name="connsiteY4" fmla="*/ 9049 h 163353"/>
                    <a:gd name="connsiteX5" fmla="*/ 24647 w 53698"/>
                    <a:gd name="connsiteY5" fmla="*/ 155734 h 163353"/>
                    <a:gd name="connsiteX6" fmla="*/ 21790 w 53698"/>
                    <a:gd name="connsiteY6" fmla="*/ 163354 h 163353"/>
                    <a:gd name="connsiteX7" fmla="*/ 18932 w 53698"/>
                    <a:gd name="connsiteY7" fmla="*/ 163354 h 16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698" h="163353">
                      <a:moveTo>
                        <a:pt x="18932" y="163354"/>
                      </a:moveTo>
                      <a:cubicBezTo>
                        <a:pt x="17027" y="163354"/>
                        <a:pt x="15122" y="162401"/>
                        <a:pt x="14170" y="160496"/>
                      </a:cubicBezTo>
                      <a:cubicBezTo>
                        <a:pt x="-12500" y="104299"/>
                        <a:pt x="-1070" y="45244"/>
                        <a:pt x="44650" y="1429"/>
                      </a:cubicBezTo>
                      <a:cubicBezTo>
                        <a:pt x="46555" y="-476"/>
                        <a:pt x="50365" y="-476"/>
                        <a:pt x="52270" y="1429"/>
                      </a:cubicBezTo>
                      <a:cubicBezTo>
                        <a:pt x="54175" y="3334"/>
                        <a:pt x="54175" y="7144"/>
                        <a:pt x="52270" y="9049"/>
                      </a:cubicBezTo>
                      <a:cubicBezTo>
                        <a:pt x="32267" y="28099"/>
                        <a:pt x="-10595" y="81439"/>
                        <a:pt x="24647" y="155734"/>
                      </a:cubicBezTo>
                      <a:cubicBezTo>
                        <a:pt x="25600" y="158591"/>
                        <a:pt x="24647" y="161449"/>
                        <a:pt x="21790" y="163354"/>
                      </a:cubicBezTo>
                      <a:cubicBezTo>
                        <a:pt x="19885" y="163354"/>
                        <a:pt x="18932" y="163354"/>
                        <a:pt x="18932" y="1633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zihun7hao-wennuantongzhiti" panose="020F0502020204030204"/>
                    <a:cs typeface="+mn-cs"/>
                  </a:endParaRPr>
                </a:p>
              </p:txBody>
            </p:sp>
            <p:grpSp>
              <p:nvGrpSpPr>
                <p:cNvPr id="478" name="Graphic 3">
                  <a:extLst>
                    <a:ext uri="{FF2B5EF4-FFF2-40B4-BE49-F238E27FC236}">
                      <a16:creationId xmlns:a16="http://schemas.microsoft.com/office/drawing/2014/main" id="{C8B54B09-4FA0-70FD-2960-9D2FC515D3ED}"/>
                    </a:ext>
                  </a:extLst>
                </p:cNvPr>
                <p:cNvGrpSpPr/>
                <p:nvPr/>
              </p:nvGrpSpPr>
              <p:grpSpPr>
                <a:xfrm>
                  <a:off x="3810000" y="4307544"/>
                  <a:ext cx="880564" cy="849448"/>
                  <a:chOff x="4757962" y="590549"/>
                  <a:chExt cx="99726" cy="96202"/>
                </a:xfrm>
              </p:grpSpPr>
              <p:grpSp>
                <p:nvGrpSpPr>
                  <p:cNvPr id="479" name="Graphic 3">
                    <a:extLst>
                      <a:ext uri="{FF2B5EF4-FFF2-40B4-BE49-F238E27FC236}">
                        <a16:creationId xmlns:a16="http://schemas.microsoft.com/office/drawing/2014/main" id="{C4E274C8-1DB0-F3C5-2794-41CFCC582AEF}"/>
                      </a:ext>
                    </a:extLst>
                  </p:cNvPr>
                  <p:cNvGrpSpPr/>
                  <p:nvPr/>
                </p:nvGrpSpPr>
                <p:grpSpPr>
                  <a:xfrm>
                    <a:off x="4757962" y="590549"/>
                    <a:ext cx="99726" cy="96202"/>
                    <a:chOff x="4757962" y="590549"/>
                    <a:chExt cx="99726" cy="96202"/>
                  </a:xfrm>
                </p:grpSpPr>
                <p:sp>
                  <p:nvSpPr>
                    <p:cNvPr id="322" name="Freeform: Shape 321">
                      <a:extLst>
                        <a:ext uri="{FF2B5EF4-FFF2-40B4-BE49-F238E27FC236}">
                          <a16:creationId xmlns:a16="http://schemas.microsoft.com/office/drawing/2014/main" id="{DCD536D0-8CD0-9829-B63C-EEE9C7F19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515" y="596362"/>
                      <a:ext cx="87997" cy="84717"/>
                    </a:xfrm>
                    <a:custGeom>
                      <a:avLst/>
                      <a:gdLst>
                        <a:gd name="connsiteX0" fmla="*/ 78042 w 87997"/>
                        <a:gd name="connsiteY0" fmla="*/ 45622 h 84717"/>
                        <a:gd name="connsiteX1" fmla="*/ 83757 w 87997"/>
                        <a:gd name="connsiteY1" fmla="*/ 18952 h 84717"/>
                        <a:gd name="connsiteX2" fmla="*/ 24702 w 87997"/>
                        <a:gd name="connsiteY2" fmla="*/ 6569 h 84717"/>
                        <a:gd name="connsiteX3" fmla="*/ 7557 w 87997"/>
                        <a:gd name="connsiteY3" fmla="*/ 70387 h 84717"/>
                        <a:gd name="connsiteX4" fmla="*/ 56134 w 87997"/>
                        <a:gd name="connsiteY4" fmla="*/ 76102 h 84717"/>
                        <a:gd name="connsiteX5" fmla="*/ 78042 w 87997"/>
                        <a:gd name="connsiteY5" fmla="*/ 45622 h 84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7" h="84717">
                          <a:moveTo>
                            <a:pt x="78042" y="45622"/>
                          </a:moveTo>
                          <a:cubicBezTo>
                            <a:pt x="86614" y="42764"/>
                            <a:pt x="92329" y="31334"/>
                            <a:pt x="83757" y="18952"/>
                          </a:cubicBezTo>
                          <a:cubicBezTo>
                            <a:pt x="74232" y="5617"/>
                            <a:pt x="53277" y="-8671"/>
                            <a:pt x="24702" y="6569"/>
                          </a:cubicBezTo>
                          <a:cubicBezTo>
                            <a:pt x="-3873" y="20857"/>
                            <a:pt x="-4826" y="51337"/>
                            <a:pt x="7557" y="70387"/>
                          </a:cubicBezTo>
                          <a:cubicBezTo>
                            <a:pt x="21844" y="93247"/>
                            <a:pt x="47562" y="83722"/>
                            <a:pt x="56134" y="76102"/>
                          </a:cubicBezTo>
                          <a:cubicBezTo>
                            <a:pt x="70422" y="82769"/>
                            <a:pt x="88519" y="69434"/>
                            <a:pt x="78042" y="45622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323" name="Freeform: Shape 322">
                      <a:extLst>
                        <a:ext uri="{FF2B5EF4-FFF2-40B4-BE49-F238E27FC236}">
                          <a16:creationId xmlns:a16="http://schemas.microsoft.com/office/drawing/2014/main" id="{D9B26DC4-25C0-F243-363B-F8693B225B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7962" y="590549"/>
                      <a:ext cx="99726" cy="96202"/>
                    </a:xfrm>
                    <a:custGeom>
                      <a:avLst/>
                      <a:gdLst>
                        <a:gd name="connsiteX0" fmla="*/ 37875 w 99726"/>
                        <a:gd name="connsiteY0" fmla="*/ 96202 h 96202"/>
                        <a:gd name="connsiteX1" fmla="*/ 8348 w 99726"/>
                        <a:gd name="connsiteY1" fmla="*/ 79057 h 96202"/>
                        <a:gd name="connsiteX2" fmla="*/ 1680 w 99726"/>
                        <a:gd name="connsiteY2" fmla="*/ 37148 h 96202"/>
                        <a:gd name="connsiteX3" fmla="*/ 27398 w 99726"/>
                        <a:gd name="connsiteY3" fmla="*/ 6668 h 96202"/>
                        <a:gd name="connsiteX4" fmla="*/ 54068 w 99726"/>
                        <a:gd name="connsiteY4" fmla="*/ 0 h 96202"/>
                        <a:gd name="connsiteX5" fmla="*/ 94073 w 99726"/>
                        <a:gd name="connsiteY5" fmla="*/ 20955 h 96202"/>
                        <a:gd name="connsiteX6" fmla="*/ 98835 w 99726"/>
                        <a:gd name="connsiteY6" fmla="*/ 43815 h 96202"/>
                        <a:gd name="connsiteX7" fmla="*/ 91215 w 99726"/>
                        <a:gd name="connsiteY7" fmla="*/ 53340 h 96202"/>
                        <a:gd name="connsiteX8" fmla="*/ 89310 w 99726"/>
                        <a:gd name="connsiteY8" fmla="*/ 78105 h 96202"/>
                        <a:gd name="connsiteX9" fmla="*/ 69308 w 99726"/>
                        <a:gd name="connsiteY9" fmla="*/ 88582 h 96202"/>
                        <a:gd name="connsiteX10" fmla="*/ 69308 w 99726"/>
                        <a:gd name="connsiteY10" fmla="*/ 88582 h 96202"/>
                        <a:gd name="connsiteX11" fmla="*/ 62640 w 99726"/>
                        <a:gd name="connsiteY11" fmla="*/ 87630 h 96202"/>
                        <a:gd name="connsiteX12" fmla="*/ 37875 w 99726"/>
                        <a:gd name="connsiteY12" fmla="*/ 96202 h 96202"/>
                        <a:gd name="connsiteX13" fmla="*/ 54068 w 99726"/>
                        <a:gd name="connsiteY13" fmla="*/ 11430 h 96202"/>
                        <a:gd name="connsiteX14" fmla="*/ 32160 w 99726"/>
                        <a:gd name="connsiteY14" fmla="*/ 17145 h 96202"/>
                        <a:gd name="connsiteX15" fmla="*/ 12158 w 99726"/>
                        <a:gd name="connsiteY15" fmla="*/ 40957 h 96202"/>
                        <a:gd name="connsiteX16" fmla="*/ 16920 w 99726"/>
                        <a:gd name="connsiteY16" fmla="*/ 73343 h 96202"/>
                        <a:gd name="connsiteX17" fmla="*/ 36923 w 99726"/>
                        <a:gd name="connsiteY17" fmla="*/ 84773 h 96202"/>
                        <a:gd name="connsiteX18" fmla="*/ 56925 w 99726"/>
                        <a:gd name="connsiteY18" fmla="*/ 78105 h 96202"/>
                        <a:gd name="connsiteX19" fmla="*/ 62640 w 99726"/>
                        <a:gd name="connsiteY19" fmla="*/ 77152 h 96202"/>
                        <a:gd name="connsiteX20" fmla="*/ 68355 w 99726"/>
                        <a:gd name="connsiteY20" fmla="*/ 78105 h 96202"/>
                        <a:gd name="connsiteX21" fmla="*/ 68355 w 99726"/>
                        <a:gd name="connsiteY21" fmla="*/ 78105 h 96202"/>
                        <a:gd name="connsiteX22" fmla="*/ 78833 w 99726"/>
                        <a:gd name="connsiteY22" fmla="*/ 72390 h 96202"/>
                        <a:gd name="connsiteX23" fmla="*/ 78833 w 99726"/>
                        <a:gd name="connsiteY23" fmla="*/ 53340 h 96202"/>
                        <a:gd name="connsiteX24" fmla="*/ 78833 w 99726"/>
                        <a:gd name="connsiteY24" fmla="*/ 48577 h 96202"/>
                        <a:gd name="connsiteX25" fmla="*/ 82643 w 99726"/>
                        <a:gd name="connsiteY25" fmla="*/ 45720 h 96202"/>
                        <a:gd name="connsiteX26" fmla="*/ 87405 w 99726"/>
                        <a:gd name="connsiteY26" fmla="*/ 40957 h 96202"/>
                        <a:gd name="connsiteX27" fmla="*/ 84548 w 99726"/>
                        <a:gd name="connsiteY27" fmla="*/ 28575 h 96202"/>
                        <a:gd name="connsiteX28" fmla="*/ 54068 w 99726"/>
                        <a:gd name="connsiteY28" fmla="*/ 1143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726" h="96202">
                          <a:moveTo>
                            <a:pt x="37875" y="96202"/>
                          </a:moveTo>
                          <a:cubicBezTo>
                            <a:pt x="29303" y="96202"/>
                            <a:pt x="16920" y="93345"/>
                            <a:pt x="8348" y="79057"/>
                          </a:cubicBezTo>
                          <a:cubicBezTo>
                            <a:pt x="728" y="66675"/>
                            <a:pt x="-2130" y="51435"/>
                            <a:pt x="1680" y="37148"/>
                          </a:cubicBezTo>
                          <a:cubicBezTo>
                            <a:pt x="5490" y="23813"/>
                            <a:pt x="14063" y="13335"/>
                            <a:pt x="27398" y="6668"/>
                          </a:cubicBezTo>
                          <a:cubicBezTo>
                            <a:pt x="35970" y="1905"/>
                            <a:pt x="45495" y="0"/>
                            <a:pt x="54068" y="0"/>
                          </a:cubicBezTo>
                          <a:cubicBezTo>
                            <a:pt x="75975" y="0"/>
                            <a:pt x="89310" y="15240"/>
                            <a:pt x="94073" y="20955"/>
                          </a:cubicBezTo>
                          <a:cubicBezTo>
                            <a:pt x="99788" y="28575"/>
                            <a:pt x="100740" y="36195"/>
                            <a:pt x="98835" y="43815"/>
                          </a:cubicBezTo>
                          <a:cubicBezTo>
                            <a:pt x="97883" y="47625"/>
                            <a:pt x="95025" y="51435"/>
                            <a:pt x="91215" y="53340"/>
                          </a:cubicBezTo>
                          <a:cubicBezTo>
                            <a:pt x="94073" y="62865"/>
                            <a:pt x="93120" y="71438"/>
                            <a:pt x="89310" y="78105"/>
                          </a:cubicBezTo>
                          <a:cubicBezTo>
                            <a:pt x="84548" y="84773"/>
                            <a:pt x="77880" y="88582"/>
                            <a:pt x="69308" y="88582"/>
                          </a:cubicBezTo>
                          <a:lnTo>
                            <a:pt x="69308" y="88582"/>
                          </a:lnTo>
                          <a:cubicBezTo>
                            <a:pt x="67403" y="88582"/>
                            <a:pt x="64545" y="88582"/>
                            <a:pt x="62640" y="87630"/>
                          </a:cubicBezTo>
                          <a:cubicBezTo>
                            <a:pt x="55973" y="92393"/>
                            <a:pt x="47400" y="96202"/>
                            <a:pt x="37875" y="96202"/>
                          </a:cubicBezTo>
                          <a:close/>
                          <a:moveTo>
                            <a:pt x="54068" y="11430"/>
                          </a:moveTo>
                          <a:cubicBezTo>
                            <a:pt x="47400" y="11430"/>
                            <a:pt x="39780" y="13335"/>
                            <a:pt x="32160" y="17145"/>
                          </a:cubicBezTo>
                          <a:cubicBezTo>
                            <a:pt x="21683" y="22860"/>
                            <a:pt x="15015" y="30480"/>
                            <a:pt x="12158" y="40957"/>
                          </a:cubicBezTo>
                          <a:cubicBezTo>
                            <a:pt x="9300" y="51435"/>
                            <a:pt x="11205" y="63818"/>
                            <a:pt x="16920" y="73343"/>
                          </a:cubicBezTo>
                          <a:cubicBezTo>
                            <a:pt x="21683" y="80963"/>
                            <a:pt x="28350" y="84773"/>
                            <a:pt x="36923" y="84773"/>
                          </a:cubicBezTo>
                          <a:cubicBezTo>
                            <a:pt x="44543" y="84773"/>
                            <a:pt x="53115" y="80963"/>
                            <a:pt x="56925" y="78105"/>
                          </a:cubicBezTo>
                          <a:cubicBezTo>
                            <a:pt x="58830" y="76200"/>
                            <a:pt x="60735" y="76200"/>
                            <a:pt x="62640" y="77152"/>
                          </a:cubicBezTo>
                          <a:cubicBezTo>
                            <a:pt x="64545" y="78105"/>
                            <a:pt x="66450" y="78105"/>
                            <a:pt x="68355" y="78105"/>
                          </a:cubicBezTo>
                          <a:lnTo>
                            <a:pt x="68355" y="78105"/>
                          </a:lnTo>
                          <a:cubicBezTo>
                            <a:pt x="73118" y="78105"/>
                            <a:pt x="76928" y="76200"/>
                            <a:pt x="78833" y="72390"/>
                          </a:cubicBezTo>
                          <a:cubicBezTo>
                            <a:pt x="81690" y="67627"/>
                            <a:pt x="81690" y="60960"/>
                            <a:pt x="78833" y="53340"/>
                          </a:cubicBezTo>
                          <a:cubicBezTo>
                            <a:pt x="77880" y="51435"/>
                            <a:pt x="77880" y="50482"/>
                            <a:pt x="78833" y="48577"/>
                          </a:cubicBezTo>
                          <a:cubicBezTo>
                            <a:pt x="79785" y="46673"/>
                            <a:pt x="80738" y="45720"/>
                            <a:pt x="82643" y="45720"/>
                          </a:cubicBezTo>
                          <a:cubicBezTo>
                            <a:pt x="85500" y="44768"/>
                            <a:pt x="87405" y="42863"/>
                            <a:pt x="87405" y="40957"/>
                          </a:cubicBezTo>
                          <a:cubicBezTo>
                            <a:pt x="88358" y="37148"/>
                            <a:pt x="87405" y="32385"/>
                            <a:pt x="84548" y="28575"/>
                          </a:cubicBezTo>
                          <a:cubicBezTo>
                            <a:pt x="79785" y="21907"/>
                            <a:pt x="70260" y="11430"/>
                            <a:pt x="54068" y="1143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</p:grp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8F56730E-8792-BDE7-BFA2-1E154E407B73}"/>
                      </a:ext>
                    </a:extLst>
                  </p:cNvPr>
                  <p:cNvSpPr/>
                  <p:nvPr/>
                </p:nvSpPr>
                <p:spPr>
                  <a:xfrm>
                    <a:off x="4789731" y="623838"/>
                    <a:ext cx="43253" cy="42880"/>
                  </a:xfrm>
                  <a:custGeom>
                    <a:avLst/>
                    <a:gdLst>
                      <a:gd name="connsiteX0" fmla="*/ 23251 w 43253"/>
                      <a:gd name="connsiteY0" fmla="*/ 48 h 42880"/>
                      <a:gd name="connsiteX1" fmla="*/ 43253 w 43253"/>
                      <a:gd name="connsiteY1" fmla="*/ 27671 h 42880"/>
                      <a:gd name="connsiteX2" fmla="*/ 27061 w 43253"/>
                      <a:gd name="connsiteY2" fmla="*/ 39101 h 42880"/>
                      <a:gd name="connsiteX3" fmla="*/ 391 w 43253"/>
                      <a:gd name="connsiteY3" fmla="*/ 29576 h 42880"/>
                      <a:gd name="connsiteX4" fmla="*/ 23251 w 43253"/>
                      <a:gd name="connsiteY4" fmla="*/ 48 h 4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53" h="42880">
                        <a:moveTo>
                          <a:pt x="23251" y="48"/>
                        </a:moveTo>
                        <a:cubicBezTo>
                          <a:pt x="34681" y="1001"/>
                          <a:pt x="43253" y="18146"/>
                          <a:pt x="43253" y="27671"/>
                        </a:cubicBezTo>
                        <a:cubicBezTo>
                          <a:pt x="43253" y="33386"/>
                          <a:pt x="37538" y="41006"/>
                          <a:pt x="27061" y="39101"/>
                        </a:cubicBezTo>
                        <a:cubicBezTo>
                          <a:pt x="15631" y="44816"/>
                          <a:pt x="3248" y="45768"/>
                          <a:pt x="391" y="29576"/>
                        </a:cubicBezTo>
                        <a:cubicBezTo>
                          <a:pt x="-2467" y="12431"/>
                          <a:pt x="10868" y="-904"/>
                          <a:pt x="23251" y="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zihun7hao-wennuantongzhiti" panose="020F0502020204030204"/>
                      <a:cs typeface="+mn-cs"/>
                    </a:endParaRPr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44BF4751-4B4E-6FD6-4886-E9CFA86F0641}"/>
                      </a:ext>
                    </a:extLst>
                  </p:cNvPr>
                  <p:cNvSpPr/>
                  <p:nvPr/>
                </p:nvSpPr>
                <p:spPr>
                  <a:xfrm rot="-5426770">
                    <a:off x="4815146" y="640448"/>
                    <a:ext cx="15240" cy="13335"/>
                  </a:xfrm>
                  <a:custGeom>
                    <a:avLst/>
                    <a:gdLst>
                      <a:gd name="connsiteX0" fmla="*/ 15241 w 15240"/>
                      <a:gd name="connsiteY0" fmla="*/ 6668 h 13335"/>
                      <a:gd name="connsiteX1" fmla="*/ 7620 w 15240"/>
                      <a:gd name="connsiteY1" fmla="*/ 13335 h 13335"/>
                      <a:gd name="connsiteX2" fmla="*/ 0 w 15240"/>
                      <a:gd name="connsiteY2" fmla="*/ 6668 h 13335"/>
                      <a:gd name="connsiteX3" fmla="*/ 7620 w 15240"/>
                      <a:gd name="connsiteY3" fmla="*/ 0 h 13335"/>
                      <a:gd name="connsiteX4" fmla="*/ 15241 w 15240"/>
                      <a:gd name="connsiteY4" fmla="*/ 6668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13335">
                        <a:moveTo>
                          <a:pt x="15241" y="6668"/>
                        </a:moveTo>
                        <a:cubicBezTo>
                          <a:pt x="15241" y="10350"/>
                          <a:pt x="11829" y="13335"/>
                          <a:pt x="7620" y="13335"/>
                        </a:cubicBezTo>
                        <a:cubicBezTo>
                          <a:pt x="3412" y="13335"/>
                          <a:pt x="0" y="10350"/>
                          <a:pt x="0" y="6668"/>
                        </a:cubicBezTo>
                        <a:cubicBezTo>
                          <a:pt x="0" y="2985"/>
                          <a:pt x="3412" y="0"/>
                          <a:pt x="7620" y="0"/>
                        </a:cubicBezTo>
                        <a:cubicBezTo>
                          <a:pt x="11829" y="0"/>
                          <a:pt x="15241" y="2985"/>
                          <a:pt x="15241" y="6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zihun7hao-wennuantongzhiti" panose="020F0502020204030204"/>
                      <a:cs typeface="+mn-cs"/>
                    </a:endParaRPr>
                  </a:p>
                </p:txBody>
              </p:sp>
            </p:grpSp>
          </p:grp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899A90A3-2C98-1264-C5DA-6EE4888541BD}"/>
                  </a:ext>
                </a:extLst>
              </p:cNvPr>
              <p:cNvSpPr/>
              <p:nvPr/>
            </p:nvSpPr>
            <p:spPr>
              <a:xfrm>
                <a:off x="5716056" y="1382881"/>
                <a:ext cx="4570944" cy="457094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71C6BC8-17FC-50C4-8850-09E44AFB01F9}"/>
                </a:ext>
              </a:extLst>
            </p:cNvPr>
            <p:cNvGrpSpPr/>
            <p:nvPr/>
          </p:nvGrpSpPr>
          <p:grpSpPr>
            <a:xfrm>
              <a:off x="1231599" y="1618486"/>
              <a:ext cx="3774243" cy="5101242"/>
              <a:chOff x="4594696" y="3400942"/>
              <a:chExt cx="2412811" cy="326114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957B08E-40F5-05EE-EDDD-6A2775F3A360}"/>
                  </a:ext>
                </a:extLst>
              </p:cNvPr>
              <p:cNvGrpSpPr/>
              <p:nvPr/>
            </p:nvGrpSpPr>
            <p:grpSpPr>
              <a:xfrm>
                <a:off x="4594696" y="3400942"/>
                <a:ext cx="2412811" cy="3261140"/>
                <a:chOff x="3954571" y="152400"/>
                <a:chExt cx="4555225" cy="6156815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2FE25F5-6247-D7CE-DEF8-4A8D2C8FA61E}"/>
                    </a:ext>
                  </a:extLst>
                </p:cNvPr>
                <p:cNvSpPr/>
                <p:nvPr/>
              </p:nvSpPr>
              <p:spPr>
                <a:xfrm>
                  <a:off x="5411088" y="4534630"/>
                  <a:ext cx="402155" cy="1093346"/>
                </a:xfrm>
                <a:custGeom>
                  <a:avLst/>
                  <a:gdLst>
                    <a:gd name="connsiteX0" fmla="*/ 5138 w 45545"/>
                    <a:gd name="connsiteY0" fmla="*/ 123825 h 123824"/>
                    <a:gd name="connsiteX1" fmla="*/ 2280 w 45545"/>
                    <a:gd name="connsiteY1" fmla="*/ 122872 h 123824"/>
                    <a:gd name="connsiteX2" fmla="*/ 1328 w 45545"/>
                    <a:gd name="connsiteY2" fmla="*/ 115253 h 123824"/>
                    <a:gd name="connsiteX3" fmla="*/ 33713 w 45545"/>
                    <a:gd name="connsiteY3" fmla="*/ 5715 h 123824"/>
                    <a:gd name="connsiteX4" fmla="*/ 39428 w 45545"/>
                    <a:gd name="connsiteY4" fmla="*/ 0 h 123824"/>
                    <a:gd name="connsiteX5" fmla="*/ 45143 w 45545"/>
                    <a:gd name="connsiteY5" fmla="*/ 5715 h 123824"/>
                    <a:gd name="connsiteX6" fmla="*/ 10853 w 45545"/>
                    <a:gd name="connsiteY6" fmla="*/ 121920 h 123824"/>
                    <a:gd name="connsiteX7" fmla="*/ 5138 w 45545"/>
                    <a:gd name="connsiteY7" fmla="*/ 123825 h 12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45" h="123824">
                      <a:moveTo>
                        <a:pt x="5138" y="123825"/>
                      </a:moveTo>
                      <a:cubicBezTo>
                        <a:pt x="4185" y="123825"/>
                        <a:pt x="3233" y="123825"/>
                        <a:pt x="2280" y="122872"/>
                      </a:cubicBezTo>
                      <a:cubicBezTo>
                        <a:pt x="-577" y="120968"/>
                        <a:pt x="-577" y="118110"/>
                        <a:pt x="1328" y="115253"/>
                      </a:cubicBezTo>
                      <a:cubicBezTo>
                        <a:pt x="31808" y="72390"/>
                        <a:pt x="35618" y="47625"/>
                        <a:pt x="33713" y="5715"/>
                      </a:cubicBezTo>
                      <a:cubicBezTo>
                        <a:pt x="33713" y="2857"/>
                        <a:pt x="35618" y="0"/>
                        <a:pt x="39428" y="0"/>
                      </a:cubicBezTo>
                      <a:cubicBezTo>
                        <a:pt x="42285" y="0"/>
                        <a:pt x="45143" y="1905"/>
                        <a:pt x="45143" y="5715"/>
                      </a:cubicBezTo>
                      <a:cubicBezTo>
                        <a:pt x="47048" y="49530"/>
                        <a:pt x="43238" y="76200"/>
                        <a:pt x="10853" y="121920"/>
                      </a:cubicBezTo>
                      <a:cubicBezTo>
                        <a:pt x="8948" y="122872"/>
                        <a:pt x="7043" y="123825"/>
                        <a:pt x="5138" y="1238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zihun7hao-wennuantongzhiti" panose="020F0502020204030204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32A1297-26E3-C175-A3CB-C21F6B42C7A9}"/>
                    </a:ext>
                  </a:extLst>
                </p:cNvPr>
                <p:cNvSpPr/>
                <p:nvPr/>
              </p:nvSpPr>
              <p:spPr>
                <a:xfrm>
                  <a:off x="6860241" y="4517050"/>
                  <a:ext cx="347233" cy="1068878"/>
                </a:xfrm>
                <a:custGeom>
                  <a:avLst/>
                  <a:gdLst>
                    <a:gd name="connsiteX0" fmla="*/ 34376 w 39325"/>
                    <a:gd name="connsiteY0" fmla="*/ 121053 h 121053"/>
                    <a:gd name="connsiteX1" fmla="*/ 34376 w 39325"/>
                    <a:gd name="connsiteY1" fmla="*/ 121053 h 121053"/>
                    <a:gd name="connsiteX2" fmla="*/ 28661 w 39325"/>
                    <a:gd name="connsiteY2" fmla="*/ 115338 h 121053"/>
                    <a:gd name="connsiteX3" fmla="*/ 1991 w 39325"/>
                    <a:gd name="connsiteY3" fmla="*/ 9611 h 121053"/>
                    <a:gd name="connsiteX4" fmla="*/ 1038 w 39325"/>
                    <a:gd name="connsiteY4" fmla="*/ 1991 h 121053"/>
                    <a:gd name="connsiteX5" fmla="*/ 8658 w 39325"/>
                    <a:gd name="connsiteY5" fmla="*/ 1038 h 121053"/>
                    <a:gd name="connsiteX6" fmla="*/ 39138 w 39325"/>
                    <a:gd name="connsiteY6" fmla="*/ 115338 h 121053"/>
                    <a:gd name="connsiteX7" fmla="*/ 34376 w 39325"/>
                    <a:gd name="connsiteY7" fmla="*/ 121053 h 12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325" h="121053">
                      <a:moveTo>
                        <a:pt x="34376" y="121053"/>
                      </a:moveTo>
                      <a:cubicBezTo>
                        <a:pt x="34376" y="121053"/>
                        <a:pt x="34376" y="121053"/>
                        <a:pt x="34376" y="121053"/>
                      </a:cubicBezTo>
                      <a:cubicBezTo>
                        <a:pt x="31518" y="121053"/>
                        <a:pt x="28661" y="118196"/>
                        <a:pt x="28661" y="115338"/>
                      </a:cubicBezTo>
                      <a:cubicBezTo>
                        <a:pt x="31518" y="60093"/>
                        <a:pt x="12468" y="19136"/>
                        <a:pt x="1991" y="9611"/>
                      </a:cubicBezTo>
                      <a:cubicBezTo>
                        <a:pt x="86" y="7706"/>
                        <a:pt x="-867" y="3896"/>
                        <a:pt x="1038" y="1991"/>
                      </a:cubicBezTo>
                      <a:cubicBezTo>
                        <a:pt x="2943" y="86"/>
                        <a:pt x="6753" y="-867"/>
                        <a:pt x="8658" y="1038"/>
                      </a:cubicBezTo>
                      <a:cubicBezTo>
                        <a:pt x="21993" y="13421"/>
                        <a:pt x="41043" y="58188"/>
                        <a:pt x="39138" y="115338"/>
                      </a:cubicBezTo>
                      <a:cubicBezTo>
                        <a:pt x="40091" y="118196"/>
                        <a:pt x="37233" y="121053"/>
                        <a:pt x="34376" y="1210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zihun7hao-wennuantongzhiti" panose="020F0502020204030204"/>
                    <a:cs typeface="+mn-cs"/>
                  </a:endParaRPr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A24F0E2F-44E2-9DD1-31B5-A1E44BE8B701}"/>
                    </a:ext>
                  </a:extLst>
                </p:cNvPr>
                <p:cNvGrpSpPr/>
                <p:nvPr/>
              </p:nvGrpSpPr>
              <p:grpSpPr>
                <a:xfrm>
                  <a:off x="3954571" y="152400"/>
                  <a:ext cx="4555225" cy="6156815"/>
                  <a:chOff x="3954571" y="152400"/>
                  <a:chExt cx="4555225" cy="6156815"/>
                </a:xfrm>
              </p:grpSpPr>
              <p:grpSp>
                <p:nvGrpSpPr>
                  <p:cNvPr id="19" name="Graphic 3">
                    <a:extLst>
                      <a:ext uri="{FF2B5EF4-FFF2-40B4-BE49-F238E27FC236}">
                        <a16:creationId xmlns:a16="http://schemas.microsoft.com/office/drawing/2014/main" id="{AAEFA765-FDC3-2460-24B1-69D321266399}"/>
                      </a:ext>
                    </a:extLst>
                  </p:cNvPr>
                  <p:cNvGrpSpPr/>
                  <p:nvPr/>
                </p:nvGrpSpPr>
                <p:grpSpPr>
                  <a:xfrm>
                    <a:off x="5080093" y="152400"/>
                    <a:ext cx="1440279" cy="1228654"/>
                    <a:chOff x="4901803" y="119969"/>
                    <a:chExt cx="163115" cy="139148"/>
                  </a:xfrm>
                </p:grpSpPr>
                <p:grpSp>
                  <p:nvGrpSpPr>
                    <p:cNvPr id="469" name="Graphic 3">
                      <a:extLst>
                        <a:ext uri="{FF2B5EF4-FFF2-40B4-BE49-F238E27FC236}">
                          <a16:creationId xmlns:a16="http://schemas.microsoft.com/office/drawing/2014/main" id="{F19331F5-7A64-5305-A794-CD97FD8B04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01803" y="135254"/>
                      <a:ext cx="132159" cy="71437"/>
                      <a:chOff x="4901803" y="135254"/>
                      <a:chExt cx="132159" cy="71437"/>
                    </a:xfrm>
                  </p:grpSpPr>
                  <p:sp>
                    <p:nvSpPr>
                      <p:cNvPr id="473" name="Freeform: Shape 472">
                        <a:extLst>
                          <a:ext uri="{FF2B5EF4-FFF2-40B4-BE49-F238E27FC236}">
                            <a16:creationId xmlns:a16="http://schemas.microsoft.com/office/drawing/2014/main" id="{8B44C07C-90CB-4EB7-6148-976329C674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7279" y="140658"/>
                        <a:ext cx="121920" cy="61080"/>
                      </a:xfrm>
                      <a:custGeom>
                        <a:avLst/>
                        <a:gdLst>
                          <a:gd name="connsiteX0" fmla="*/ 121920 w 121920"/>
                          <a:gd name="connsiteY0" fmla="*/ 50793 h 61080"/>
                          <a:gd name="connsiteX1" fmla="*/ 0 w 121920"/>
                          <a:gd name="connsiteY1" fmla="*/ 11741 h 61080"/>
                          <a:gd name="connsiteX2" fmla="*/ 121920 w 121920"/>
                          <a:gd name="connsiteY2" fmla="*/ 50793 h 610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21920" h="61080">
                            <a:moveTo>
                              <a:pt x="121920" y="50793"/>
                            </a:moveTo>
                            <a:cubicBezTo>
                              <a:pt x="119063" y="18408"/>
                              <a:pt x="71438" y="-19692"/>
                              <a:pt x="0" y="11741"/>
                            </a:cubicBezTo>
                            <a:cubicBezTo>
                              <a:pt x="17145" y="47936"/>
                              <a:pt x="60008" y="77463"/>
                              <a:pt x="121920" y="50793"/>
                            </a:cubicBezTo>
                            <a:close/>
                          </a:path>
                        </a:pathLst>
                      </a:custGeom>
                      <a:solidFill>
                        <a:srgbClr val="36993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  <p:sp>
                    <p:nvSpPr>
                      <p:cNvPr id="474" name="Freeform: Shape 473">
                        <a:extLst>
                          <a:ext uri="{FF2B5EF4-FFF2-40B4-BE49-F238E27FC236}">
                            <a16:creationId xmlns:a16="http://schemas.microsoft.com/office/drawing/2014/main" id="{02460F59-2CD0-BA15-5C81-BA7753E61B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1803" y="135254"/>
                        <a:ext cx="132159" cy="71437"/>
                      </a:xfrm>
                      <a:custGeom>
                        <a:avLst/>
                        <a:gdLst>
                          <a:gd name="connsiteX0" fmla="*/ 81677 w 132159"/>
                          <a:gd name="connsiteY0" fmla="*/ 71438 h 71437"/>
                          <a:gd name="connsiteX1" fmla="*/ 81677 w 132159"/>
                          <a:gd name="connsiteY1" fmla="*/ 71438 h 71437"/>
                          <a:gd name="connsiteX2" fmla="*/ 714 w 132159"/>
                          <a:gd name="connsiteY2" fmla="*/ 19050 h 71437"/>
                          <a:gd name="connsiteX3" fmla="*/ 714 w 132159"/>
                          <a:gd name="connsiteY3" fmla="*/ 15240 h 71437"/>
                          <a:gd name="connsiteX4" fmla="*/ 3572 w 132159"/>
                          <a:gd name="connsiteY4" fmla="*/ 12383 h 71437"/>
                          <a:gd name="connsiteX5" fmla="*/ 56912 w 132159"/>
                          <a:gd name="connsiteY5" fmla="*/ 0 h 71437"/>
                          <a:gd name="connsiteX6" fmla="*/ 132159 w 132159"/>
                          <a:gd name="connsiteY6" fmla="*/ 56198 h 71437"/>
                          <a:gd name="connsiteX7" fmla="*/ 129302 w 132159"/>
                          <a:gd name="connsiteY7" fmla="*/ 61912 h 71437"/>
                          <a:gd name="connsiteX8" fmla="*/ 81677 w 132159"/>
                          <a:gd name="connsiteY8" fmla="*/ 71438 h 71437"/>
                          <a:gd name="connsiteX9" fmla="*/ 13097 w 132159"/>
                          <a:gd name="connsiteY9" fmla="*/ 20003 h 71437"/>
                          <a:gd name="connsiteX10" fmla="*/ 80724 w 132159"/>
                          <a:gd name="connsiteY10" fmla="*/ 60960 h 71437"/>
                          <a:gd name="connsiteX11" fmla="*/ 80724 w 132159"/>
                          <a:gd name="connsiteY11" fmla="*/ 60960 h 71437"/>
                          <a:gd name="connsiteX12" fmla="*/ 120729 w 132159"/>
                          <a:gd name="connsiteY12" fmla="*/ 52387 h 71437"/>
                          <a:gd name="connsiteX13" fmla="*/ 56912 w 132159"/>
                          <a:gd name="connsiteY13" fmla="*/ 10477 h 71437"/>
                          <a:gd name="connsiteX14" fmla="*/ 13097 w 132159"/>
                          <a:gd name="connsiteY14" fmla="*/ 20003 h 714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32159" h="71437">
                            <a:moveTo>
                              <a:pt x="81677" y="71438"/>
                            </a:moveTo>
                            <a:lnTo>
                              <a:pt x="81677" y="71438"/>
                            </a:lnTo>
                            <a:cubicBezTo>
                              <a:pt x="46434" y="71438"/>
                              <a:pt x="16907" y="52387"/>
                              <a:pt x="714" y="19050"/>
                            </a:cubicBezTo>
                            <a:cubicBezTo>
                              <a:pt x="-238" y="18097"/>
                              <a:pt x="-238" y="16193"/>
                              <a:pt x="714" y="15240"/>
                            </a:cubicBezTo>
                            <a:cubicBezTo>
                              <a:pt x="1667" y="14288"/>
                              <a:pt x="2619" y="12383"/>
                              <a:pt x="3572" y="12383"/>
                            </a:cubicBezTo>
                            <a:cubicBezTo>
                              <a:pt x="21669" y="3810"/>
                              <a:pt x="39767" y="0"/>
                              <a:pt x="56912" y="0"/>
                            </a:cubicBezTo>
                            <a:cubicBezTo>
                              <a:pt x="101679" y="0"/>
                              <a:pt x="130254" y="28575"/>
                              <a:pt x="132159" y="56198"/>
                            </a:cubicBezTo>
                            <a:cubicBezTo>
                              <a:pt x="132159" y="58103"/>
                              <a:pt x="131207" y="60960"/>
                              <a:pt x="129302" y="61912"/>
                            </a:cubicBezTo>
                            <a:cubicBezTo>
                              <a:pt x="113109" y="68580"/>
                              <a:pt x="96917" y="71438"/>
                              <a:pt x="81677" y="71438"/>
                            </a:cubicBezTo>
                            <a:close/>
                            <a:moveTo>
                              <a:pt x="13097" y="20003"/>
                            </a:moveTo>
                            <a:cubicBezTo>
                              <a:pt x="27384" y="45720"/>
                              <a:pt x="52149" y="60960"/>
                              <a:pt x="80724" y="60960"/>
                            </a:cubicBezTo>
                            <a:lnTo>
                              <a:pt x="80724" y="60960"/>
                            </a:lnTo>
                            <a:cubicBezTo>
                              <a:pt x="93107" y="60960"/>
                              <a:pt x="106442" y="58103"/>
                              <a:pt x="120729" y="52387"/>
                            </a:cubicBezTo>
                            <a:cubicBezTo>
                              <a:pt x="116919" y="31433"/>
                              <a:pt x="92154" y="10477"/>
                              <a:pt x="56912" y="10477"/>
                            </a:cubicBezTo>
                            <a:cubicBezTo>
                              <a:pt x="43577" y="10477"/>
                              <a:pt x="28337" y="14288"/>
                              <a:pt x="13097" y="20003"/>
                            </a:cubicBezTo>
                            <a:close/>
                          </a:path>
                        </a:pathLst>
                      </a:custGeom>
                      <a:solidFill>
                        <a:srgbClr val="234F1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70" name="Freeform: Shape 469">
                      <a:extLst>
                        <a:ext uri="{FF2B5EF4-FFF2-40B4-BE49-F238E27FC236}">
                          <a16:creationId xmlns:a16="http://schemas.microsoft.com/office/drawing/2014/main" id="{52D16CF1-EEEC-4A34-40C2-AFF5E588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7282" y="151259"/>
                      <a:ext cx="55968" cy="28018"/>
                    </a:xfrm>
                    <a:custGeom>
                      <a:avLst/>
                      <a:gdLst>
                        <a:gd name="connsiteX0" fmla="*/ 0 w 55968"/>
                        <a:gd name="connsiteY0" fmla="*/ 5903 h 28018"/>
                        <a:gd name="connsiteX1" fmla="*/ 40005 w 55968"/>
                        <a:gd name="connsiteY1" fmla="*/ 27810 h 28018"/>
                        <a:gd name="connsiteX2" fmla="*/ 44767 w 55968"/>
                        <a:gd name="connsiteY2" fmla="*/ 1140 h 28018"/>
                        <a:gd name="connsiteX3" fmla="*/ 0 w 55968"/>
                        <a:gd name="connsiteY3" fmla="*/ 5903 h 28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968" h="28018">
                          <a:moveTo>
                            <a:pt x="0" y="5903"/>
                          </a:moveTo>
                          <a:cubicBezTo>
                            <a:pt x="6667" y="18285"/>
                            <a:pt x="23813" y="29715"/>
                            <a:pt x="40005" y="27810"/>
                          </a:cubicBezTo>
                          <a:cubicBezTo>
                            <a:pt x="61913" y="24953"/>
                            <a:pt x="59055" y="4950"/>
                            <a:pt x="44767" y="1140"/>
                          </a:cubicBezTo>
                          <a:cubicBezTo>
                            <a:pt x="30480" y="-1717"/>
                            <a:pt x="13335" y="1140"/>
                            <a:pt x="0" y="5903"/>
                          </a:cubicBezTo>
                          <a:close/>
                        </a:path>
                      </a:pathLst>
                    </a:custGeom>
                    <a:solidFill>
                      <a:srgbClr val="39BF3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71" name="Freeform: Shape 470">
                      <a:extLst>
                        <a:ext uri="{FF2B5EF4-FFF2-40B4-BE49-F238E27FC236}">
                          <a16:creationId xmlns:a16="http://schemas.microsoft.com/office/drawing/2014/main" id="{DFA3E2DA-C895-CBD5-F3CF-127793C56B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4429" y="164782"/>
                      <a:ext cx="100488" cy="55721"/>
                    </a:xfrm>
                    <a:custGeom>
                      <a:avLst/>
                      <a:gdLst>
                        <a:gd name="connsiteX0" fmla="*/ 0 w 100488"/>
                        <a:gd name="connsiteY0" fmla="*/ 0 h 55721"/>
                        <a:gd name="connsiteX1" fmla="*/ 4763 w 100488"/>
                        <a:gd name="connsiteY1" fmla="*/ 952 h 55721"/>
                        <a:gd name="connsiteX2" fmla="*/ 10478 w 100488"/>
                        <a:gd name="connsiteY2" fmla="*/ 1905 h 55721"/>
                        <a:gd name="connsiteX3" fmla="*/ 17145 w 100488"/>
                        <a:gd name="connsiteY3" fmla="*/ 2857 h 55721"/>
                        <a:gd name="connsiteX4" fmla="*/ 25717 w 100488"/>
                        <a:gd name="connsiteY4" fmla="*/ 4763 h 55721"/>
                        <a:gd name="connsiteX5" fmla="*/ 34290 w 100488"/>
                        <a:gd name="connsiteY5" fmla="*/ 7620 h 55721"/>
                        <a:gd name="connsiteX6" fmla="*/ 43815 w 100488"/>
                        <a:gd name="connsiteY6" fmla="*/ 10477 h 55721"/>
                        <a:gd name="connsiteX7" fmla="*/ 53340 w 100488"/>
                        <a:gd name="connsiteY7" fmla="*/ 14288 h 55721"/>
                        <a:gd name="connsiteX8" fmla="*/ 62865 w 100488"/>
                        <a:gd name="connsiteY8" fmla="*/ 19050 h 55721"/>
                        <a:gd name="connsiteX9" fmla="*/ 71438 w 100488"/>
                        <a:gd name="connsiteY9" fmla="*/ 23813 h 55721"/>
                        <a:gd name="connsiteX10" fmla="*/ 79058 w 100488"/>
                        <a:gd name="connsiteY10" fmla="*/ 28575 h 55721"/>
                        <a:gd name="connsiteX11" fmla="*/ 85725 w 100488"/>
                        <a:gd name="connsiteY11" fmla="*/ 34290 h 55721"/>
                        <a:gd name="connsiteX12" fmla="*/ 91440 w 100488"/>
                        <a:gd name="connsiteY12" fmla="*/ 39052 h 55721"/>
                        <a:gd name="connsiteX13" fmla="*/ 95250 w 100488"/>
                        <a:gd name="connsiteY13" fmla="*/ 42863 h 55721"/>
                        <a:gd name="connsiteX14" fmla="*/ 99060 w 100488"/>
                        <a:gd name="connsiteY14" fmla="*/ 46672 h 55721"/>
                        <a:gd name="connsiteX15" fmla="*/ 99060 w 100488"/>
                        <a:gd name="connsiteY15" fmla="*/ 54293 h 55721"/>
                        <a:gd name="connsiteX16" fmla="*/ 91440 w 100488"/>
                        <a:gd name="connsiteY16" fmla="*/ 54293 h 55721"/>
                        <a:gd name="connsiteX17" fmla="*/ 91440 w 100488"/>
                        <a:gd name="connsiteY17" fmla="*/ 54293 h 55721"/>
                        <a:gd name="connsiteX18" fmla="*/ 90488 w 100488"/>
                        <a:gd name="connsiteY18" fmla="*/ 53340 h 55721"/>
                        <a:gd name="connsiteX19" fmla="*/ 87630 w 100488"/>
                        <a:gd name="connsiteY19" fmla="*/ 50483 h 55721"/>
                        <a:gd name="connsiteX20" fmla="*/ 84773 w 100488"/>
                        <a:gd name="connsiteY20" fmla="*/ 46672 h 55721"/>
                        <a:gd name="connsiteX21" fmla="*/ 80010 w 100488"/>
                        <a:gd name="connsiteY21" fmla="*/ 41910 h 55721"/>
                        <a:gd name="connsiteX22" fmla="*/ 74295 w 100488"/>
                        <a:gd name="connsiteY22" fmla="*/ 36195 h 55721"/>
                        <a:gd name="connsiteX23" fmla="*/ 67628 w 100488"/>
                        <a:gd name="connsiteY23" fmla="*/ 30480 h 55721"/>
                        <a:gd name="connsiteX24" fmla="*/ 60008 w 100488"/>
                        <a:gd name="connsiteY24" fmla="*/ 24765 h 55721"/>
                        <a:gd name="connsiteX25" fmla="*/ 51435 w 100488"/>
                        <a:gd name="connsiteY25" fmla="*/ 19050 h 55721"/>
                        <a:gd name="connsiteX26" fmla="*/ 42863 w 100488"/>
                        <a:gd name="connsiteY26" fmla="*/ 14288 h 55721"/>
                        <a:gd name="connsiteX27" fmla="*/ 34290 w 100488"/>
                        <a:gd name="connsiteY27" fmla="*/ 10477 h 55721"/>
                        <a:gd name="connsiteX28" fmla="*/ 25717 w 100488"/>
                        <a:gd name="connsiteY28" fmla="*/ 6667 h 55721"/>
                        <a:gd name="connsiteX29" fmla="*/ 18098 w 100488"/>
                        <a:gd name="connsiteY29" fmla="*/ 3810 h 55721"/>
                        <a:gd name="connsiteX30" fmla="*/ 6667 w 100488"/>
                        <a:gd name="connsiteY30" fmla="*/ 0 h 55721"/>
                        <a:gd name="connsiteX31" fmla="*/ 0 w 100488"/>
                        <a:gd name="connsiteY31" fmla="*/ 0 h 557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100488" h="55721">
                          <a:moveTo>
                            <a:pt x="0" y="0"/>
                          </a:moveTo>
                          <a:cubicBezTo>
                            <a:pt x="0" y="0"/>
                            <a:pt x="1905" y="0"/>
                            <a:pt x="4763" y="952"/>
                          </a:cubicBezTo>
                          <a:cubicBezTo>
                            <a:pt x="6667" y="952"/>
                            <a:pt x="7620" y="952"/>
                            <a:pt x="10478" y="1905"/>
                          </a:cubicBezTo>
                          <a:cubicBezTo>
                            <a:pt x="12383" y="1905"/>
                            <a:pt x="15240" y="2857"/>
                            <a:pt x="17145" y="2857"/>
                          </a:cubicBezTo>
                          <a:cubicBezTo>
                            <a:pt x="20003" y="3810"/>
                            <a:pt x="22860" y="3810"/>
                            <a:pt x="25717" y="4763"/>
                          </a:cubicBezTo>
                          <a:cubicBezTo>
                            <a:pt x="28575" y="5715"/>
                            <a:pt x="31433" y="6667"/>
                            <a:pt x="34290" y="7620"/>
                          </a:cubicBezTo>
                          <a:cubicBezTo>
                            <a:pt x="37148" y="8572"/>
                            <a:pt x="40958" y="9525"/>
                            <a:pt x="43815" y="10477"/>
                          </a:cubicBezTo>
                          <a:cubicBezTo>
                            <a:pt x="46673" y="11430"/>
                            <a:pt x="50483" y="13335"/>
                            <a:pt x="53340" y="14288"/>
                          </a:cubicBezTo>
                          <a:cubicBezTo>
                            <a:pt x="56198" y="16192"/>
                            <a:pt x="59055" y="17145"/>
                            <a:pt x="62865" y="19050"/>
                          </a:cubicBezTo>
                          <a:cubicBezTo>
                            <a:pt x="65723" y="20955"/>
                            <a:pt x="68580" y="21907"/>
                            <a:pt x="71438" y="23813"/>
                          </a:cubicBezTo>
                          <a:cubicBezTo>
                            <a:pt x="74295" y="25717"/>
                            <a:pt x="77153" y="27622"/>
                            <a:pt x="79058" y="28575"/>
                          </a:cubicBezTo>
                          <a:cubicBezTo>
                            <a:pt x="80963" y="30480"/>
                            <a:pt x="83820" y="32385"/>
                            <a:pt x="85725" y="34290"/>
                          </a:cubicBezTo>
                          <a:cubicBezTo>
                            <a:pt x="87630" y="36195"/>
                            <a:pt x="89535" y="37147"/>
                            <a:pt x="91440" y="39052"/>
                          </a:cubicBezTo>
                          <a:cubicBezTo>
                            <a:pt x="93345" y="40958"/>
                            <a:pt x="94298" y="41910"/>
                            <a:pt x="95250" y="42863"/>
                          </a:cubicBezTo>
                          <a:cubicBezTo>
                            <a:pt x="97155" y="44768"/>
                            <a:pt x="99060" y="46672"/>
                            <a:pt x="99060" y="46672"/>
                          </a:cubicBezTo>
                          <a:cubicBezTo>
                            <a:pt x="100965" y="48577"/>
                            <a:pt x="100965" y="52388"/>
                            <a:pt x="99060" y="54293"/>
                          </a:cubicBezTo>
                          <a:cubicBezTo>
                            <a:pt x="97155" y="56197"/>
                            <a:pt x="93345" y="56197"/>
                            <a:pt x="91440" y="54293"/>
                          </a:cubicBezTo>
                          <a:cubicBezTo>
                            <a:pt x="91440" y="54293"/>
                            <a:pt x="91440" y="54293"/>
                            <a:pt x="91440" y="54293"/>
                          </a:cubicBezTo>
                          <a:lnTo>
                            <a:pt x="90488" y="53340"/>
                          </a:lnTo>
                          <a:cubicBezTo>
                            <a:pt x="90488" y="53340"/>
                            <a:pt x="89535" y="52388"/>
                            <a:pt x="87630" y="50483"/>
                          </a:cubicBezTo>
                          <a:cubicBezTo>
                            <a:pt x="86678" y="49530"/>
                            <a:pt x="85725" y="48577"/>
                            <a:pt x="84773" y="46672"/>
                          </a:cubicBezTo>
                          <a:cubicBezTo>
                            <a:pt x="83820" y="44768"/>
                            <a:pt x="81915" y="43815"/>
                            <a:pt x="80010" y="41910"/>
                          </a:cubicBezTo>
                          <a:cubicBezTo>
                            <a:pt x="78105" y="40005"/>
                            <a:pt x="76200" y="38100"/>
                            <a:pt x="74295" y="36195"/>
                          </a:cubicBezTo>
                          <a:cubicBezTo>
                            <a:pt x="72390" y="34290"/>
                            <a:pt x="69533" y="32385"/>
                            <a:pt x="67628" y="30480"/>
                          </a:cubicBezTo>
                          <a:cubicBezTo>
                            <a:pt x="64770" y="28575"/>
                            <a:pt x="62865" y="26670"/>
                            <a:pt x="60008" y="24765"/>
                          </a:cubicBezTo>
                          <a:cubicBezTo>
                            <a:pt x="57150" y="22860"/>
                            <a:pt x="54292" y="20955"/>
                            <a:pt x="51435" y="19050"/>
                          </a:cubicBezTo>
                          <a:cubicBezTo>
                            <a:pt x="48578" y="17145"/>
                            <a:pt x="45720" y="16192"/>
                            <a:pt x="42863" y="14288"/>
                          </a:cubicBezTo>
                          <a:cubicBezTo>
                            <a:pt x="40005" y="12382"/>
                            <a:pt x="37148" y="11430"/>
                            <a:pt x="34290" y="10477"/>
                          </a:cubicBezTo>
                          <a:cubicBezTo>
                            <a:pt x="31433" y="9525"/>
                            <a:pt x="28575" y="7620"/>
                            <a:pt x="25717" y="6667"/>
                          </a:cubicBezTo>
                          <a:cubicBezTo>
                            <a:pt x="22860" y="5715"/>
                            <a:pt x="20955" y="4763"/>
                            <a:pt x="18098" y="3810"/>
                          </a:cubicBezTo>
                          <a:cubicBezTo>
                            <a:pt x="13335" y="1905"/>
                            <a:pt x="9525" y="952"/>
                            <a:pt x="6667" y="0"/>
                          </a:cubicBezTo>
                          <a:cubicBezTo>
                            <a:pt x="953" y="952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34F1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72" name="Freeform: Shape 471">
                      <a:extLst>
                        <a:ext uri="{FF2B5EF4-FFF2-40B4-BE49-F238E27FC236}">
                          <a16:creationId xmlns:a16="http://schemas.microsoft.com/office/drawing/2014/main" id="{2FFBE43C-2F69-58B6-8103-194822993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7724" y="119969"/>
                      <a:ext cx="46188" cy="139148"/>
                    </a:xfrm>
                    <a:custGeom>
                      <a:avLst/>
                      <a:gdLst>
                        <a:gd name="connsiteX0" fmla="*/ 21953 w 46188"/>
                        <a:gd name="connsiteY0" fmla="*/ 130538 h 139148"/>
                        <a:gd name="connsiteX1" fmla="*/ 24810 w 46188"/>
                        <a:gd name="connsiteY1" fmla="*/ 125775 h 139148"/>
                        <a:gd name="connsiteX2" fmla="*/ 27668 w 46188"/>
                        <a:gd name="connsiteY2" fmla="*/ 120060 h 139148"/>
                        <a:gd name="connsiteX3" fmla="*/ 30525 w 46188"/>
                        <a:gd name="connsiteY3" fmla="*/ 112440 h 139148"/>
                        <a:gd name="connsiteX4" fmla="*/ 32430 w 46188"/>
                        <a:gd name="connsiteY4" fmla="*/ 102915 h 139148"/>
                        <a:gd name="connsiteX5" fmla="*/ 33383 w 46188"/>
                        <a:gd name="connsiteY5" fmla="*/ 92438 h 139148"/>
                        <a:gd name="connsiteX6" fmla="*/ 33383 w 46188"/>
                        <a:gd name="connsiteY6" fmla="*/ 86723 h 139148"/>
                        <a:gd name="connsiteX7" fmla="*/ 33383 w 46188"/>
                        <a:gd name="connsiteY7" fmla="*/ 81008 h 139148"/>
                        <a:gd name="connsiteX8" fmla="*/ 32430 w 46188"/>
                        <a:gd name="connsiteY8" fmla="*/ 69578 h 139148"/>
                        <a:gd name="connsiteX9" fmla="*/ 29573 w 46188"/>
                        <a:gd name="connsiteY9" fmla="*/ 58148 h 139148"/>
                        <a:gd name="connsiteX10" fmla="*/ 25763 w 46188"/>
                        <a:gd name="connsiteY10" fmla="*/ 47670 h 139148"/>
                        <a:gd name="connsiteX11" fmla="*/ 21953 w 46188"/>
                        <a:gd name="connsiteY11" fmla="*/ 38145 h 139148"/>
                        <a:gd name="connsiteX12" fmla="*/ 17190 w 46188"/>
                        <a:gd name="connsiteY12" fmla="*/ 30525 h 139148"/>
                        <a:gd name="connsiteX13" fmla="*/ 12428 w 46188"/>
                        <a:gd name="connsiteY13" fmla="*/ 24810 h 139148"/>
                        <a:gd name="connsiteX14" fmla="*/ 8618 w 46188"/>
                        <a:gd name="connsiteY14" fmla="*/ 21000 h 139148"/>
                        <a:gd name="connsiteX15" fmla="*/ 4808 w 46188"/>
                        <a:gd name="connsiteY15" fmla="*/ 18143 h 139148"/>
                        <a:gd name="connsiteX16" fmla="*/ 3855 w 46188"/>
                        <a:gd name="connsiteY16" fmla="*/ 17190 h 139148"/>
                        <a:gd name="connsiteX17" fmla="*/ 1950 w 46188"/>
                        <a:gd name="connsiteY17" fmla="*/ 3855 h 139148"/>
                        <a:gd name="connsiteX18" fmla="*/ 15285 w 46188"/>
                        <a:gd name="connsiteY18" fmla="*/ 1950 h 139148"/>
                        <a:gd name="connsiteX19" fmla="*/ 15285 w 46188"/>
                        <a:gd name="connsiteY19" fmla="*/ 1950 h 139148"/>
                        <a:gd name="connsiteX20" fmla="*/ 21000 w 46188"/>
                        <a:gd name="connsiteY20" fmla="*/ 6713 h 139148"/>
                        <a:gd name="connsiteX21" fmla="*/ 25763 w 46188"/>
                        <a:gd name="connsiteY21" fmla="*/ 12428 h 139148"/>
                        <a:gd name="connsiteX22" fmla="*/ 31478 w 46188"/>
                        <a:gd name="connsiteY22" fmla="*/ 21000 h 139148"/>
                        <a:gd name="connsiteX23" fmla="*/ 36240 w 46188"/>
                        <a:gd name="connsiteY23" fmla="*/ 31478 h 139148"/>
                        <a:gd name="connsiteX24" fmla="*/ 41003 w 46188"/>
                        <a:gd name="connsiteY24" fmla="*/ 42908 h 139148"/>
                        <a:gd name="connsiteX25" fmla="*/ 43860 w 46188"/>
                        <a:gd name="connsiteY25" fmla="*/ 55290 h 139148"/>
                        <a:gd name="connsiteX26" fmla="*/ 45765 w 46188"/>
                        <a:gd name="connsiteY26" fmla="*/ 68625 h 139148"/>
                        <a:gd name="connsiteX27" fmla="*/ 45765 w 46188"/>
                        <a:gd name="connsiteY27" fmla="*/ 81960 h 139148"/>
                        <a:gd name="connsiteX28" fmla="*/ 45765 w 46188"/>
                        <a:gd name="connsiteY28" fmla="*/ 88628 h 139148"/>
                        <a:gd name="connsiteX29" fmla="*/ 44813 w 46188"/>
                        <a:gd name="connsiteY29" fmla="*/ 95295 h 139148"/>
                        <a:gd name="connsiteX30" fmla="*/ 42908 w 46188"/>
                        <a:gd name="connsiteY30" fmla="*/ 106725 h 139148"/>
                        <a:gd name="connsiteX31" fmla="*/ 40050 w 46188"/>
                        <a:gd name="connsiteY31" fmla="*/ 117203 h 139148"/>
                        <a:gd name="connsiteX32" fmla="*/ 36240 w 46188"/>
                        <a:gd name="connsiteY32" fmla="*/ 125775 h 139148"/>
                        <a:gd name="connsiteX33" fmla="*/ 33383 w 46188"/>
                        <a:gd name="connsiteY33" fmla="*/ 131490 h 139148"/>
                        <a:gd name="connsiteX34" fmla="*/ 30525 w 46188"/>
                        <a:gd name="connsiteY34" fmla="*/ 136253 h 139148"/>
                        <a:gd name="connsiteX35" fmla="*/ 22905 w 46188"/>
                        <a:gd name="connsiteY35" fmla="*/ 138158 h 139148"/>
                        <a:gd name="connsiteX36" fmla="*/ 21953 w 46188"/>
                        <a:gd name="connsiteY36" fmla="*/ 130538 h 139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46188" h="139148">
                          <a:moveTo>
                            <a:pt x="21953" y="130538"/>
                          </a:moveTo>
                          <a:cubicBezTo>
                            <a:pt x="21953" y="130538"/>
                            <a:pt x="22905" y="128633"/>
                            <a:pt x="24810" y="125775"/>
                          </a:cubicBezTo>
                          <a:cubicBezTo>
                            <a:pt x="25763" y="123870"/>
                            <a:pt x="26715" y="121965"/>
                            <a:pt x="27668" y="120060"/>
                          </a:cubicBezTo>
                          <a:cubicBezTo>
                            <a:pt x="28620" y="118155"/>
                            <a:pt x="29573" y="115298"/>
                            <a:pt x="30525" y="112440"/>
                          </a:cubicBezTo>
                          <a:cubicBezTo>
                            <a:pt x="31478" y="109583"/>
                            <a:pt x="32430" y="106725"/>
                            <a:pt x="32430" y="102915"/>
                          </a:cubicBezTo>
                          <a:cubicBezTo>
                            <a:pt x="32430" y="99105"/>
                            <a:pt x="33383" y="96248"/>
                            <a:pt x="33383" y="92438"/>
                          </a:cubicBezTo>
                          <a:cubicBezTo>
                            <a:pt x="33383" y="90533"/>
                            <a:pt x="33383" y="88628"/>
                            <a:pt x="33383" y="86723"/>
                          </a:cubicBezTo>
                          <a:cubicBezTo>
                            <a:pt x="33383" y="84818"/>
                            <a:pt x="33383" y="82913"/>
                            <a:pt x="33383" y="81008"/>
                          </a:cubicBezTo>
                          <a:cubicBezTo>
                            <a:pt x="33383" y="77198"/>
                            <a:pt x="32430" y="73388"/>
                            <a:pt x="32430" y="69578"/>
                          </a:cubicBezTo>
                          <a:cubicBezTo>
                            <a:pt x="31478" y="65768"/>
                            <a:pt x="31478" y="61958"/>
                            <a:pt x="29573" y="58148"/>
                          </a:cubicBezTo>
                          <a:cubicBezTo>
                            <a:pt x="28620" y="54338"/>
                            <a:pt x="27668" y="50528"/>
                            <a:pt x="25763" y="47670"/>
                          </a:cubicBezTo>
                          <a:cubicBezTo>
                            <a:pt x="24810" y="43860"/>
                            <a:pt x="22905" y="41003"/>
                            <a:pt x="21953" y="38145"/>
                          </a:cubicBezTo>
                          <a:cubicBezTo>
                            <a:pt x="20048" y="35288"/>
                            <a:pt x="19095" y="32430"/>
                            <a:pt x="17190" y="30525"/>
                          </a:cubicBezTo>
                          <a:cubicBezTo>
                            <a:pt x="15285" y="27668"/>
                            <a:pt x="14333" y="26715"/>
                            <a:pt x="12428" y="24810"/>
                          </a:cubicBezTo>
                          <a:cubicBezTo>
                            <a:pt x="11475" y="22905"/>
                            <a:pt x="9570" y="21953"/>
                            <a:pt x="8618" y="21000"/>
                          </a:cubicBezTo>
                          <a:cubicBezTo>
                            <a:pt x="6713" y="19095"/>
                            <a:pt x="4808" y="18143"/>
                            <a:pt x="4808" y="18143"/>
                          </a:cubicBezTo>
                          <a:lnTo>
                            <a:pt x="3855" y="17190"/>
                          </a:lnTo>
                          <a:cubicBezTo>
                            <a:pt x="-907" y="14333"/>
                            <a:pt x="-907" y="7665"/>
                            <a:pt x="1950" y="3855"/>
                          </a:cubicBezTo>
                          <a:cubicBezTo>
                            <a:pt x="4808" y="-907"/>
                            <a:pt x="11475" y="-907"/>
                            <a:pt x="15285" y="1950"/>
                          </a:cubicBezTo>
                          <a:lnTo>
                            <a:pt x="15285" y="1950"/>
                          </a:lnTo>
                          <a:cubicBezTo>
                            <a:pt x="15285" y="1950"/>
                            <a:pt x="17190" y="3855"/>
                            <a:pt x="21000" y="6713"/>
                          </a:cubicBezTo>
                          <a:cubicBezTo>
                            <a:pt x="22905" y="8618"/>
                            <a:pt x="24810" y="10523"/>
                            <a:pt x="25763" y="12428"/>
                          </a:cubicBezTo>
                          <a:cubicBezTo>
                            <a:pt x="27668" y="15285"/>
                            <a:pt x="29573" y="17190"/>
                            <a:pt x="31478" y="21000"/>
                          </a:cubicBezTo>
                          <a:cubicBezTo>
                            <a:pt x="33383" y="23858"/>
                            <a:pt x="35288" y="27668"/>
                            <a:pt x="36240" y="31478"/>
                          </a:cubicBezTo>
                          <a:cubicBezTo>
                            <a:pt x="38145" y="35288"/>
                            <a:pt x="39098" y="39098"/>
                            <a:pt x="41003" y="42908"/>
                          </a:cubicBezTo>
                          <a:cubicBezTo>
                            <a:pt x="41955" y="46718"/>
                            <a:pt x="43860" y="51480"/>
                            <a:pt x="43860" y="55290"/>
                          </a:cubicBezTo>
                          <a:cubicBezTo>
                            <a:pt x="44813" y="60053"/>
                            <a:pt x="44813" y="63863"/>
                            <a:pt x="45765" y="68625"/>
                          </a:cubicBezTo>
                          <a:cubicBezTo>
                            <a:pt x="45765" y="73388"/>
                            <a:pt x="46718" y="77198"/>
                            <a:pt x="45765" y="81960"/>
                          </a:cubicBezTo>
                          <a:cubicBezTo>
                            <a:pt x="45765" y="83865"/>
                            <a:pt x="45765" y="86723"/>
                            <a:pt x="45765" y="88628"/>
                          </a:cubicBezTo>
                          <a:cubicBezTo>
                            <a:pt x="45765" y="90533"/>
                            <a:pt x="44813" y="92438"/>
                            <a:pt x="44813" y="95295"/>
                          </a:cubicBezTo>
                          <a:cubicBezTo>
                            <a:pt x="44813" y="99105"/>
                            <a:pt x="42908" y="103868"/>
                            <a:pt x="42908" y="106725"/>
                          </a:cubicBezTo>
                          <a:cubicBezTo>
                            <a:pt x="41955" y="110535"/>
                            <a:pt x="41003" y="114345"/>
                            <a:pt x="40050" y="117203"/>
                          </a:cubicBezTo>
                          <a:cubicBezTo>
                            <a:pt x="39098" y="120060"/>
                            <a:pt x="37193" y="122918"/>
                            <a:pt x="36240" y="125775"/>
                          </a:cubicBezTo>
                          <a:cubicBezTo>
                            <a:pt x="35288" y="128633"/>
                            <a:pt x="34335" y="130538"/>
                            <a:pt x="33383" y="131490"/>
                          </a:cubicBezTo>
                          <a:cubicBezTo>
                            <a:pt x="31478" y="134348"/>
                            <a:pt x="30525" y="136253"/>
                            <a:pt x="30525" y="136253"/>
                          </a:cubicBezTo>
                          <a:cubicBezTo>
                            <a:pt x="28620" y="139110"/>
                            <a:pt x="25763" y="140063"/>
                            <a:pt x="22905" y="138158"/>
                          </a:cubicBezTo>
                          <a:cubicBezTo>
                            <a:pt x="21953" y="136253"/>
                            <a:pt x="21000" y="133395"/>
                            <a:pt x="21953" y="1305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" name="Graphic 3">
                    <a:extLst>
                      <a:ext uri="{FF2B5EF4-FFF2-40B4-BE49-F238E27FC236}">
                        <a16:creationId xmlns:a16="http://schemas.microsoft.com/office/drawing/2014/main" id="{7DFC6633-D305-5027-5045-ED6C39D40E86}"/>
                      </a:ext>
                    </a:extLst>
                  </p:cNvPr>
                  <p:cNvGrpSpPr/>
                  <p:nvPr/>
                </p:nvGrpSpPr>
                <p:grpSpPr>
                  <a:xfrm>
                    <a:off x="4783622" y="5510230"/>
                    <a:ext cx="1187498" cy="798985"/>
                    <a:chOff x="4868227" y="726756"/>
                    <a:chExt cx="134487" cy="90487"/>
                  </a:xfrm>
                </p:grpSpPr>
                <p:grpSp>
                  <p:nvGrpSpPr>
                    <p:cNvPr id="463" name="Graphic 3">
                      <a:extLst>
                        <a:ext uri="{FF2B5EF4-FFF2-40B4-BE49-F238E27FC236}">
                          <a16:creationId xmlns:a16="http://schemas.microsoft.com/office/drawing/2014/main" id="{B3A28E49-9D8A-BCAB-D8B4-1CCEBDA7AE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8227" y="726756"/>
                      <a:ext cx="134487" cy="90487"/>
                      <a:chOff x="4868227" y="726756"/>
                      <a:chExt cx="134487" cy="90487"/>
                    </a:xfrm>
                  </p:grpSpPr>
                  <p:sp>
                    <p:nvSpPr>
                      <p:cNvPr id="467" name="Freeform: Shape 466">
                        <a:extLst>
                          <a:ext uri="{FF2B5EF4-FFF2-40B4-BE49-F238E27FC236}">
                            <a16:creationId xmlns:a16="http://schemas.microsoft.com/office/drawing/2014/main" id="{2E4D389E-BB59-A76F-8EDB-E35C84A050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3942" y="731461"/>
                        <a:ext cx="123984" cy="80067"/>
                      </a:xfrm>
                      <a:custGeom>
                        <a:avLst/>
                        <a:gdLst>
                          <a:gd name="connsiteX0" fmla="*/ 71438 w 123984"/>
                          <a:gd name="connsiteY0" fmla="*/ 58 h 80067"/>
                          <a:gd name="connsiteX1" fmla="*/ 0 w 123984"/>
                          <a:gd name="connsiteY1" fmla="*/ 61970 h 80067"/>
                          <a:gd name="connsiteX2" fmla="*/ 55245 w 123984"/>
                          <a:gd name="connsiteY2" fmla="*/ 80068 h 80067"/>
                          <a:gd name="connsiteX3" fmla="*/ 123825 w 123984"/>
                          <a:gd name="connsiteY3" fmla="*/ 67685 h 80067"/>
                          <a:gd name="connsiteX4" fmla="*/ 71438 w 123984"/>
                          <a:gd name="connsiteY4" fmla="*/ 58 h 800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3984" h="80067">
                            <a:moveTo>
                              <a:pt x="71438" y="58"/>
                            </a:moveTo>
                            <a:cubicBezTo>
                              <a:pt x="57150" y="-1847"/>
                              <a:pt x="0" y="43873"/>
                              <a:pt x="0" y="61970"/>
                            </a:cubicBezTo>
                            <a:cubicBezTo>
                              <a:pt x="0" y="73400"/>
                              <a:pt x="26670" y="79115"/>
                              <a:pt x="55245" y="80068"/>
                            </a:cubicBezTo>
                            <a:cubicBezTo>
                              <a:pt x="72390" y="80068"/>
                              <a:pt x="121920" y="78163"/>
                              <a:pt x="123825" y="67685"/>
                            </a:cubicBezTo>
                            <a:cubicBezTo>
                              <a:pt x="126683" y="51493"/>
                              <a:pt x="90488" y="1963"/>
                              <a:pt x="71438" y="58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  <p:sp>
                    <p:nvSpPr>
                      <p:cNvPr id="468" name="Freeform: Shape 467">
                        <a:extLst>
                          <a:ext uri="{FF2B5EF4-FFF2-40B4-BE49-F238E27FC236}">
                            <a16:creationId xmlns:a16="http://schemas.microsoft.com/office/drawing/2014/main" id="{AAEFEE86-C513-29E4-FC78-95A23E48EC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68227" y="726756"/>
                        <a:ext cx="134487" cy="90487"/>
                      </a:xfrm>
                      <a:custGeom>
                        <a:avLst/>
                        <a:gdLst>
                          <a:gd name="connsiteX0" fmla="*/ 64770 w 134487"/>
                          <a:gd name="connsiteY0" fmla="*/ 90488 h 90487"/>
                          <a:gd name="connsiteX1" fmla="*/ 64770 w 134487"/>
                          <a:gd name="connsiteY1" fmla="*/ 90488 h 90487"/>
                          <a:gd name="connsiteX2" fmla="*/ 60960 w 134487"/>
                          <a:gd name="connsiteY2" fmla="*/ 90488 h 90487"/>
                          <a:gd name="connsiteX3" fmla="*/ 0 w 134487"/>
                          <a:gd name="connsiteY3" fmla="*/ 66675 h 90487"/>
                          <a:gd name="connsiteX4" fmla="*/ 76200 w 134487"/>
                          <a:gd name="connsiteY4" fmla="*/ 0 h 90487"/>
                          <a:gd name="connsiteX5" fmla="*/ 77152 w 134487"/>
                          <a:gd name="connsiteY5" fmla="*/ 0 h 90487"/>
                          <a:gd name="connsiteX6" fmla="*/ 117157 w 134487"/>
                          <a:gd name="connsiteY6" fmla="*/ 32385 h 90487"/>
                          <a:gd name="connsiteX7" fmla="*/ 134302 w 134487"/>
                          <a:gd name="connsiteY7" fmla="*/ 73343 h 90487"/>
                          <a:gd name="connsiteX8" fmla="*/ 64770 w 134487"/>
                          <a:gd name="connsiteY8" fmla="*/ 90488 h 90487"/>
                          <a:gd name="connsiteX9" fmla="*/ 77152 w 134487"/>
                          <a:gd name="connsiteY9" fmla="*/ 10478 h 90487"/>
                          <a:gd name="connsiteX10" fmla="*/ 11430 w 134487"/>
                          <a:gd name="connsiteY10" fmla="*/ 66675 h 90487"/>
                          <a:gd name="connsiteX11" fmla="*/ 60960 w 134487"/>
                          <a:gd name="connsiteY11" fmla="*/ 79057 h 90487"/>
                          <a:gd name="connsiteX12" fmla="*/ 64770 w 134487"/>
                          <a:gd name="connsiteY12" fmla="*/ 79057 h 90487"/>
                          <a:gd name="connsiteX13" fmla="*/ 123825 w 134487"/>
                          <a:gd name="connsiteY13" fmla="*/ 70485 h 90487"/>
                          <a:gd name="connsiteX14" fmla="*/ 108585 w 134487"/>
                          <a:gd name="connsiteY14" fmla="*/ 39053 h 90487"/>
                          <a:gd name="connsiteX15" fmla="*/ 77152 w 134487"/>
                          <a:gd name="connsiteY15" fmla="*/ 10478 h 90487"/>
                          <a:gd name="connsiteX16" fmla="*/ 77152 w 134487"/>
                          <a:gd name="connsiteY16" fmla="*/ 10478 h 90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134487" h="90487">
                            <a:moveTo>
                              <a:pt x="64770" y="90488"/>
                            </a:moveTo>
                            <a:lnTo>
                              <a:pt x="64770" y="90488"/>
                            </a:lnTo>
                            <a:cubicBezTo>
                              <a:pt x="62865" y="90488"/>
                              <a:pt x="61913" y="90488"/>
                              <a:pt x="60960" y="90488"/>
                            </a:cubicBezTo>
                            <a:cubicBezTo>
                              <a:pt x="46672" y="90488"/>
                              <a:pt x="0" y="87630"/>
                              <a:pt x="0" y="66675"/>
                            </a:cubicBezTo>
                            <a:cubicBezTo>
                              <a:pt x="0" y="46672"/>
                              <a:pt x="58102" y="0"/>
                              <a:pt x="76200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89535" y="953"/>
                              <a:pt x="105727" y="18097"/>
                              <a:pt x="117157" y="32385"/>
                            </a:cubicBezTo>
                            <a:cubicBezTo>
                              <a:pt x="122872" y="40957"/>
                              <a:pt x="136207" y="60960"/>
                              <a:pt x="134302" y="73343"/>
                            </a:cubicBezTo>
                            <a:cubicBezTo>
                              <a:pt x="131445" y="88582"/>
                              <a:pt x="84772" y="90488"/>
                              <a:pt x="64770" y="90488"/>
                            </a:cubicBezTo>
                            <a:close/>
                            <a:moveTo>
                              <a:pt x="77152" y="10478"/>
                            </a:moveTo>
                            <a:cubicBezTo>
                              <a:pt x="63817" y="10478"/>
                              <a:pt x="11430" y="52388"/>
                              <a:pt x="11430" y="66675"/>
                            </a:cubicBezTo>
                            <a:cubicBezTo>
                              <a:pt x="11430" y="70485"/>
                              <a:pt x="28575" y="78105"/>
                              <a:pt x="60960" y="79057"/>
                            </a:cubicBezTo>
                            <a:cubicBezTo>
                              <a:pt x="61913" y="79057"/>
                              <a:pt x="63817" y="79057"/>
                              <a:pt x="64770" y="79057"/>
                            </a:cubicBezTo>
                            <a:cubicBezTo>
                              <a:pt x="91440" y="79057"/>
                              <a:pt x="120015" y="75247"/>
                              <a:pt x="123825" y="70485"/>
                            </a:cubicBezTo>
                            <a:cubicBezTo>
                              <a:pt x="124777" y="65722"/>
                              <a:pt x="119063" y="53340"/>
                              <a:pt x="108585" y="39053"/>
                            </a:cubicBezTo>
                            <a:cubicBezTo>
                              <a:pt x="97155" y="22860"/>
                              <a:pt x="83820" y="11430"/>
                              <a:pt x="77152" y="10478"/>
                            </a:cubicBezTo>
                            <a:lnTo>
                              <a:pt x="77152" y="10478"/>
                            </a:ln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65" name="Freeform: Shape 464">
                      <a:extLst>
                        <a:ext uri="{FF2B5EF4-FFF2-40B4-BE49-F238E27FC236}">
                          <a16:creationId xmlns:a16="http://schemas.microsoft.com/office/drawing/2014/main" id="{29DB7E71-00E5-29E2-8E28-5F98914A3C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8225" y="759056"/>
                      <a:ext cx="70492" cy="38361"/>
                    </a:xfrm>
                    <a:custGeom>
                      <a:avLst/>
                      <a:gdLst>
                        <a:gd name="connsiteX0" fmla="*/ 57157 w 70492"/>
                        <a:gd name="connsiteY0" fmla="*/ 4848 h 38361"/>
                        <a:gd name="connsiteX1" fmla="*/ 13342 w 70492"/>
                        <a:gd name="connsiteY1" fmla="*/ 6753 h 38361"/>
                        <a:gd name="connsiteX2" fmla="*/ 20962 w 70492"/>
                        <a:gd name="connsiteY2" fmla="*/ 38185 h 38361"/>
                        <a:gd name="connsiteX3" fmla="*/ 70492 w 70492"/>
                        <a:gd name="connsiteY3" fmla="*/ 28660 h 38361"/>
                        <a:gd name="connsiteX4" fmla="*/ 57157 w 70492"/>
                        <a:gd name="connsiteY4" fmla="*/ 4848 h 38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492" h="38361">
                          <a:moveTo>
                            <a:pt x="57157" y="4848"/>
                          </a:moveTo>
                          <a:cubicBezTo>
                            <a:pt x="50490" y="1038"/>
                            <a:pt x="31440" y="-4677"/>
                            <a:pt x="13342" y="6753"/>
                          </a:cubicBezTo>
                          <a:cubicBezTo>
                            <a:pt x="-945" y="14373"/>
                            <a:pt x="-10470" y="36280"/>
                            <a:pt x="20962" y="38185"/>
                          </a:cubicBezTo>
                          <a:cubicBezTo>
                            <a:pt x="50490" y="39138"/>
                            <a:pt x="70492" y="36280"/>
                            <a:pt x="70492" y="28660"/>
                          </a:cubicBezTo>
                          <a:cubicBezTo>
                            <a:pt x="70492" y="20088"/>
                            <a:pt x="66682" y="11515"/>
                            <a:pt x="57157" y="4848"/>
                          </a:cubicBezTo>
                          <a:close/>
                        </a:path>
                      </a:pathLst>
                    </a:custGeom>
                    <a:solidFill>
                      <a:srgbClr val="FF4B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66" name="Freeform: Shape 465">
                      <a:extLst>
                        <a:ext uri="{FF2B5EF4-FFF2-40B4-BE49-F238E27FC236}">
                          <a16:creationId xmlns:a16="http://schemas.microsoft.com/office/drawing/2014/main" id="{2E315F3C-4B65-372A-862E-CAED406BFA5E}"/>
                        </a:ext>
                      </a:extLst>
                    </p:cNvPr>
                    <p:cNvSpPr/>
                    <p:nvPr/>
                  </p:nvSpPr>
                  <p:spPr>
                    <a:xfrm rot="3031340">
                      <a:off x="4948589" y="770629"/>
                      <a:ext cx="19050" cy="15240"/>
                    </a:xfrm>
                    <a:custGeom>
                      <a:avLst/>
                      <a:gdLst>
                        <a:gd name="connsiteX0" fmla="*/ 19051 w 19050"/>
                        <a:gd name="connsiteY0" fmla="*/ 7620 h 15240"/>
                        <a:gd name="connsiteX1" fmla="*/ 9525 w 19050"/>
                        <a:gd name="connsiteY1" fmla="*/ 15241 h 15240"/>
                        <a:gd name="connsiteX2" fmla="*/ 0 w 19050"/>
                        <a:gd name="connsiteY2" fmla="*/ 7620 h 15240"/>
                        <a:gd name="connsiteX3" fmla="*/ 9525 w 19050"/>
                        <a:gd name="connsiteY3" fmla="*/ 0 h 15240"/>
                        <a:gd name="connsiteX4" fmla="*/ 19051 w 19050"/>
                        <a:gd name="connsiteY4" fmla="*/ 7620 h 15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15240">
                          <a:moveTo>
                            <a:pt x="19051" y="7620"/>
                          </a:moveTo>
                          <a:cubicBezTo>
                            <a:pt x="19051" y="11829"/>
                            <a:pt x="14786" y="15241"/>
                            <a:pt x="9525" y="15241"/>
                          </a:cubicBezTo>
                          <a:cubicBezTo>
                            <a:pt x="4265" y="15241"/>
                            <a:pt x="0" y="11829"/>
                            <a:pt x="0" y="7620"/>
                          </a:cubicBezTo>
                          <a:cubicBezTo>
                            <a:pt x="0" y="3412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1" y="3412"/>
                            <a:pt x="19051" y="76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1" name="Graphic 3">
                    <a:extLst>
                      <a:ext uri="{FF2B5EF4-FFF2-40B4-BE49-F238E27FC236}">
                        <a16:creationId xmlns:a16="http://schemas.microsoft.com/office/drawing/2014/main" id="{7D1173B8-62A7-893F-E021-E9854323A0AD}"/>
                      </a:ext>
                    </a:extLst>
                  </p:cNvPr>
                  <p:cNvGrpSpPr/>
                  <p:nvPr/>
                </p:nvGrpSpPr>
                <p:grpSpPr>
                  <a:xfrm>
                    <a:off x="6826934" y="5463979"/>
                    <a:ext cx="1355115" cy="727499"/>
                    <a:chOff x="5099637" y="721518"/>
                    <a:chExt cx="153470" cy="82391"/>
                  </a:xfrm>
                </p:grpSpPr>
                <p:grpSp>
                  <p:nvGrpSpPr>
                    <p:cNvPr id="458" name="Graphic 3">
                      <a:extLst>
                        <a:ext uri="{FF2B5EF4-FFF2-40B4-BE49-F238E27FC236}">
                          <a16:creationId xmlns:a16="http://schemas.microsoft.com/office/drawing/2014/main" id="{69523A3A-A3BD-7975-6088-767D3D08A0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99637" y="721518"/>
                      <a:ext cx="153470" cy="82391"/>
                      <a:chOff x="5099637" y="721518"/>
                      <a:chExt cx="153470" cy="82391"/>
                    </a:xfrm>
                  </p:grpSpPr>
                  <p:sp>
                    <p:nvSpPr>
                      <p:cNvPr id="461" name="Freeform: Shape 460">
                        <a:extLst>
                          <a:ext uri="{FF2B5EF4-FFF2-40B4-BE49-F238E27FC236}">
                            <a16:creationId xmlns:a16="http://schemas.microsoft.com/office/drawing/2014/main" id="{559C637C-96F1-8ABD-15AC-E28206F70C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4768" y="726498"/>
                        <a:ext cx="141819" cy="71457"/>
                      </a:xfrm>
                      <a:custGeom>
                        <a:avLst/>
                        <a:gdLst>
                          <a:gd name="connsiteX0" fmla="*/ 31112 w 141819"/>
                          <a:gd name="connsiteY0" fmla="*/ 258 h 71457"/>
                          <a:gd name="connsiteX1" fmla="*/ 1584 w 141819"/>
                          <a:gd name="connsiteY1" fmla="*/ 66933 h 71457"/>
                          <a:gd name="connsiteX2" fmla="*/ 138744 w 141819"/>
                          <a:gd name="connsiteY2" fmla="*/ 65981 h 71457"/>
                          <a:gd name="connsiteX3" fmla="*/ 118742 w 141819"/>
                          <a:gd name="connsiteY3" fmla="*/ 27881 h 71457"/>
                          <a:gd name="connsiteX4" fmla="*/ 31112 w 141819"/>
                          <a:gd name="connsiteY4" fmla="*/ 258 h 714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819" h="71457">
                            <a:moveTo>
                              <a:pt x="31112" y="258"/>
                            </a:moveTo>
                            <a:cubicBezTo>
                              <a:pt x="10157" y="3116"/>
                              <a:pt x="-5083" y="65028"/>
                              <a:pt x="1584" y="66933"/>
                            </a:cubicBezTo>
                            <a:cubicBezTo>
                              <a:pt x="21587" y="72648"/>
                              <a:pt x="105407" y="73601"/>
                              <a:pt x="138744" y="65981"/>
                            </a:cubicBezTo>
                            <a:cubicBezTo>
                              <a:pt x="144459" y="65028"/>
                              <a:pt x="144459" y="37406"/>
                              <a:pt x="118742" y="27881"/>
                            </a:cubicBezTo>
                            <a:cubicBezTo>
                              <a:pt x="58734" y="6926"/>
                              <a:pt x="45399" y="-1647"/>
                              <a:pt x="31112" y="258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  <p:sp>
                    <p:nvSpPr>
                      <p:cNvPr id="462" name="Freeform: Shape 461">
                        <a:extLst>
                          <a:ext uri="{FF2B5EF4-FFF2-40B4-BE49-F238E27FC236}">
                            <a16:creationId xmlns:a16="http://schemas.microsoft.com/office/drawing/2014/main" id="{B5D54808-7A1E-9937-8FDF-B5CDC35C19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9637" y="721518"/>
                        <a:ext cx="153470" cy="82391"/>
                      </a:xfrm>
                      <a:custGeom>
                        <a:avLst/>
                        <a:gdLst>
                          <a:gd name="connsiteX0" fmla="*/ 69580 w 153470"/>
                          <a:gd name="connsiteY0" fmla="*/ 82391 h 82391"/>
                          <a:gd name="connsiteX1" fmla="*/ 69580 w 153470"/>
                          <a:gd name="connsiteY1" fmla="*/ 82391 h 82391"/>
                          <a:gd name="connsiteX2" fmla="*/ 5762 w 153470"/>
                          <a:gd name="connsiteY2" fmla="*/ 77629 h 82391"/>
                          <a:gd name="connsiteX3" fmla="*/ 47 w 153470"/>
                          <a:gd name="connsiteY3" fmla="*/ 64294 h 82391"/>
                          <a:gd name="connsiteX4" fmla="*/ 36242 w 153470"/>
                          <a:gd name="connsiteY4" fmla="*/ 476 h 82391"/>
                          <a:gd name="connsiteX5" fmla="*/ 81962 w 153470"/>
                          <a:gd name="connsiteY5" fmla="*/ 11906 h 82391"/>
                          <a:gd name="connsiteX6" fmla="*/ 126730 w 153470"/>
                          <a:gd name="connsiteY6" fmla="*/ 28099 h 82391"/>
                          <a:gd name="connsiteX7" fmla="*/ 153400 w 153470"/>
                          <a:gd name="connsiteY7" fmla="*/ 65246 h 82391"/>
                          <a:gd name="connsiteX8" fmla="*/ 146732 w 153470"/>
                          <a:gd name="connsiteY8" fmla="*/ 77629 h 82391"/>
                          <a:gd name="connsiteX9" fmla="*/ 69580 w 153470"/>
                          <a:gd name="connsiteY9" fmla="*/ 82391 h 82391"/>
                          <a:gd name="connsiteX10" fmla="*/ 10525 w 153470"/>
                          <a:gd name="connsiteY10" fmla="*/ 68104 h 82391"/>
                          <a:gd name="connsiteX11" fmla="*/ 69580 w 153470"/>
                          <a:gd name="connsiteY11" fmla="*/ 71914 h 82391"/>
                          <a:gd name="connsiteX12" fmla="*/ 141970 w 153470"/>
                          <a:gd name="connsiteY12" fmla="*/ 66199 h 82391"/>
                          <a:gd name="connsiteX13" fmla="*/ 141017 w 153470"/>
                          <a:gd name="connsiteY13" fmla="*/ 54769 h 82391"/>
                          <a:gd name="connsiteX14" fmla="*/ 122920 w 153470"/>
                          <a:gd name="connsiteY14" fmla="*/ 37624 h 82391"/>
                          <a:gd name="connsiteX15" fmla="*/ 78152 w 153470"/>
                          <a:gd name="connsiteY15" fmla="*/ 21431 h 82391"/>
                          <a:gd name="connsiteX16" fmla="*/ 38147 w 153470"/>
                          <a:gd name="connsiteY16" fmla="*/ 10001 h 82391"/>
                          <a:gd name="connsiteX17" fmla="*/ 26717 w 153470"/>
                          <a:gd name="connsiteY17" fmla="*/ 20479 h 82391"/>
                          <a:gd name="connsiteX18" fmla="*/ 10525 w 153470"/>
                          <a:gd name="connsiteY18" fmla="*/ 68104 h 823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53470" h="82391">
                            <a:moveTo>
                              <a:pt x="69580" y="82391"/>
                            </a:moveTo>
                            <a:lnTo>
                              <a:pt x="69580" y="82391"/>
                            </a:lnTo>
                            <a:cubicBezTo>
                              <a:pt x="46720" y="82391"/>
                              <a:pt x="18145" y="81439"/>
                              <a:pt x="5762" y="77629"/>
                            </a:cubicBezTo>
                            <a:cubicBezTo>
                              <a:pt x="-905" y="75724"/>
                              <a:pt x="47" y="67151"/>
                              <a:pt x="47" y="64294"/>
                            </a:cubicBezTo>
                            <a:cubicBezTo>
                              <a:pt x="1000" y="46196"/>
                              <a:pt x="15287" y="3334"/>
                              <a:pt x="36242" y="476"/>
                            </a:cubicBezTo>
                            <a:cubicBezTo>
                              <a:pt x="47672" y="-1429"/>
                              <a:pt x="57197" y="2381"/>
                              <a:pt x="81962" y="11906"/>
                            </a:cubicBezTo>
                            <a:cubicBezTo>
                              <a:pt x="93392" y="16669"/>
                              <a:pt x="107680" y="21431"/>
                              <a:pt x="126730" y="28099"/>
                            </a:cubicBezTo>
                            <a:cubicBezTo>
                              <a:pt x="145780" y="34766"/>
                              <a:pt x="154352" y="51911"/>
                              <a:pt x="153400" y="65246"/>
                            </a:cubicBezTo>
                            <a:cubicBezTo>
                              <a:pt x="153400" y="71914"/>
                              <a:pt x="150542" y="75724"/>
                              <a:pt x="146732" y="77629"/>
                            </a:cubicBezTo>
                            <a:cubicBezTo>
                              <a:pt x="129587" y="80486"/>
                              <a:pt x="101012" y="82391"/>
                              <a:pt x="69580" y="82391"/>
                            </a:cubicBezTo>
                            <a:close/>
                            <a:moveTo>
                              <a:pt x="10525" y="68104"/>
                            </a:moveTo>
                            <a:cubicBezTo>
                              <a:pt x="21002" y="70009"/>
                              <a:pt x="43862" y="71914"/>
                              <a:pt x="69580" y="71914"/>
                            </a:cubicBezTo>
                            <a:cubicBezTo>
                              <a:pt x="100060" y="71914"/>
                              <a:pt x="126730" y="70009"/>
                              <a:pt x="141970" y="66199"/>
                            </a:cubicBezTo>
                            <a:cubicBezTo>
                              <a:pt x="141970" y="64294"/>
                              <a:pt x="142922" y="60484"/>
                              <a:pt x="141017" y="54769"/>
                            </a:cubicBezTo>
                            <a:cubicBezTo>
                              <a:pt x="139112" y="49054"/>
                              <a:pt x="134350" y="41434"/>
                              <a:pt x="122920" y="37624"/>
                            </a:cubicBezTo>
                            <a:cubicBezTo>
                              <a:pt x="103870" y="30956"/>
                              <a:pt x="89582" y="25241"/>
                              <a:pt x="78152" y="21431"/>
                            </a:cubicBezTo>
                            <a:cubicBezTo>
                              <a:pt x="55292" y="12859"/>
                              <a:pt x="46720" y="9049"/>
                              <a:pt x="38147" y="10001"/>
                            </a:cubicBezTo>
                            <a:cubicBezTo>
                              <a:pt x="34337" y="10001"/>
                              <a:pt x="30527" y="13811"/>
                              <a:pt x="26717" y="20479"/>
                            </a:cubicBezTo>
                            <a:cubicBezTo>
                              <a:pt x="16240" y="36671"/>
                              <a:pt x="10525" y="60484"/>
                              <a:pt x="10525" y="68104"/>
                            </a:cubicBez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59" name="Freeform: Shape 458">
                      <a:extLst>
                        <a:ext uri="{FF2B5EF4-FFF2-40B4-BE49-F238E27FC236}">
                          <a16:creationId xmlns:a16="http://schemas.microsoft.com/office/drawing/2014/main" id="{975D65F8-535A-B8EB-0062-641C560F4D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0350" y="754350"/>
                      <a:ext cx="63159" cy="29250"/>
                    </a:xfrm>
                    <a:custGeom>
                      <a:avLst/>
                      <a:gdLst>
                        <a:gd name="connsiteX0" fmla="*/ 26012 w 63159"/>
                        <a:gd name="connsiteY0" fmla="*/ 29 h 29250"/>
                        <a:gd name="connsiteX1" fmla="*/ 7915 w 63159"/>
                        <a:gd name="connsiteY1" fmla="*/ 26699 h 29250"/>
                        <a:gd name="connsiteX2" fmla="*/ 63160 w 63159"/>
                        <a:gd name="connsiteY2" fmla="*/ 20984 h 29250"/>
                        <a:gd name="connsiteX3" fmla="*/ 26012 w 63159"/>
                        <a:gd name="connsiteY3" fmla="*/ 29 h 29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159" h="29250">
                          <a:moveTo>
                            <a:pt x="26012" y="29"/>
                          </a:moveTo>
                          <a:cubicBezTo>
                            <a:pt x="7915" y="-924"/>
                            <a:pt x="-11135" y="21936"/>
                            <a:pt x="7915" y="26699"/>
                          </a:cubicBezTo>
                          <a:cubicBezTo>
                            <a:pt x="26965" y="31461"/>
                            <a:pt x="63160" y="29556"/>
                            <a:pt x="63160" y="20984"/>
                          </a:cubicBezTo>
                          <a:cubicBezTo>
                            <a:pt x="63160" y="11459"/>
                            <a:pt x="47920" y="981"/>
                            <a:pt x="26012" y="29"/>
                          </a:cubicBezTo>
                          <a:close/>
                        </a:path>
                      </a:pathLst>
                    </a:custGeom>
                    <a:solidFill>
                      <a:srgbClr val="FF4B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60" name="Freeform: Shape 459">
                      <a:extLst>
                        <a:ext uri="{FF2B5EF4-FFF2-40B4-BE49-F238E27FC236}">
                          <a16:creationId xmlns:a16="http://schemas.microsoft.com/office/drawing/2014/main" id="{608263ED-72EF-3A88-AB36-6EB6AB0564D6}"/>
                        </a:ext>
                      </a:extLst>
                    </p:cNvPr>
                    <p:cNvSpPr/>
                    <p:nvPr/>
                  </p:nvSpPr>
                  <p:spPr>
                    <a:xfrm rot="1345239">
                      <a:off x="5195939" y="762112"/>
                      <a:ext cx="17144" cy="13334"/>
                    </a:xfrm>
                    <a:custGeom>
                      <a:avLst/>
                      <a:gdLst>
                        <a:gd name="connsiteX0" fmla="*/ 17145 w 17144"/>
                        <a:gd name="connsiteY0" fmla="*/ 6667 h 13334"/>
                        <a:gd name="connsiteX1" fmla="*/ 8573 w 17144"/>
                        <a:gd name="connsiteY1" fmla="*/ 13335 h 13334"/>
                        <a:gd name="connsiteX2" fmla="*/ 0 w 17144"/>
                        <a:gd name="connsiteY2" fmla="*/ 6667 h 13334"/>
                        <a:gd name="connsiteX3" fmla="*/ 8573 w 17144"/>
                        <a:gd name="connsiteY3" fmla="*/ 0 h 13334"/>
                        <a:gd name="connsiteX4" fmla="*/ 17145 w 17144"/>
                        <a:gd name="connsiteY4" fmla="*/ 6667 h 13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44" h="13334">
                          <a:moveTo>
                            <a:pt x="17145" y="6667"/>
                          </a:moveTo>
                          <a:cubicBezTo>
                            <a:pt x="17145" y="10350"/>
                            <a:pt x="13307" y="13335"/>
                            <a:pt x="8573" y="13335"/>
                          </a:cubicBezTo>
                          <a:cubicBezTo>
                            <a:pt x="3838" y="13335"/>
                            <a:pt x="0" y="10350"/>
                            <a:pt x="0" y="6667"/>
                          </a:cubicBezTo>
                          <a:cubicBezTo>
                            <a:pt x="0" y="2985"/>
                            <a:pt x="3838" y="0"/>
                            <a:pt x="8573" y="0"/>
                          </a:cubicBezTo>
                          <a:cubicBezTo>
                            <a:pt x="13307" y="0"/>
                            <a:pt x="17145" y="2985"/>
                            <a:pt x="17145" y="666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2" name="Graphic 3">
                    <a:extLst>
                      <a:ext uri="{FF2B5EF4-FFF2-40B4-BE49-F238E27FC236}">
                        <a16:creationId xmlns:a16="http://schemas.microsoft.com/office/drawing/2014/main" id="{18DD435F-DEAF-DD8F-4EA5-5AA1473AA337}"/>
                      </a:ext>
                    </a:extLst>
                  </p:cNvPr>
                  <p:cNvGrpSpPr/>
                  <p:nvPr/>
                </p:nvGrpSpPr>
                <p:grpSpPr>
                  <a:xfrm>
                    <a:off x="3954571" y="977018"/>
                    <a:ext cx="4555225" cy="3666943"/>
                    <a:chOff x="4774335" y="213359"/>
                    <a:chExt cx="515890" cy="415290"/>
                  </a:xfrm>
                </p:grpSpPr>
                <p:grpSp>
                  <p:nvGrpSpPr>
                    <p:cNvPr id="23" name="Graphic 3">
                      <a:extLst>
                        <a:ext uri="{FF2B5EF4-FFF2-40B4-BE49-F238E27FC236}">
                          <a16:creationId xmlns:a16="http://schemas.microsoft.com/office/drawing/2014/main" id="{9B5F4408-6219-6ED9-BBE1-6D9919E37E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74335" y="213359"/>
                      <a:ext cx="515890" cy="415290"/>
                      <a:chOff x="4774335" y="213359"/>
                      <a:chExt cx="515890" cy="415290"/>
                    </a:xfrm>
                  </p:grpSpPr>
                  <p:sp>
                    <p:nvSpPr>
                      <p:cNvPr id="456" name="Freeform: Shape 455">
                        <a:extLst>
                          <a:ext uri="{FF2B5EF4-FFF2-40B4-BE49-F238E27FC236}">
                            <a16:creationId xmlns:a16="http://schemas.microsoft.com/office/drawing/2014/main" id="{70112E0D-3207-7FD1-A9FC-F0EE5E73F9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0917" y="220671"/>
                        <a:ext cx="502325" cy="401641"/>
                      </a:xfrm>
                      <a:custGeom>
                        <a:avLst/>
                        <a:gdLst>
                          <a:gd name="connsiteX0" fmla="*/ 263523 w 502325"/>
                          <a:gd name="connsiteY0" fmla="*/ 32693 h 401641"/>
                          <a:gd name="connsiteX1" fmla="*/ 33970 w 502325"/>
                          <a:gd name="connsiteY1" fmla="*/ 48886 h 401641"/>
                          <a:gd name="connsiteX2" fmla="*/ 34923 w 502325"/>
                          <a:gd name="connsiteY2" fmla="*/ 289868 h 401641"/>
                          <a:gd name="connsiteX3" fmla="*/ 271143 w 502325"/>
                          <a:gd name="connsiteY3" fmla="*/ 377498 h 401641"/>
                          <a:gd name="connsiteX4" fmla="*/ 473073 w 502325"/>
                          <a:gd name="connsiteY4" fmla="*/ 273676 h 401641"/>
                          <a:gd name="connsiteX5" fmla="*/ 434020 w 502325"/>
                          <a:gd name="connsiteY5" fmla="*/ 15548 h 401641"/>
                          <a:gd name="connsiteX6" fmla="*/ 263523 w 502325"/>
                          <a:gd name="connsiteY6" fmla="*/ 32693 h 401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02325" h="401641">
                            <a:moveTo>
                              <a:pt x="263523" y="32693"/>
                            </a:moveTo>
                            <a:cubicBezTo>
                              <a:pt x="213040" y="-1597"/>
                              <a:pt x="94930" y="-20647"/>
                              <a:pt x="33970" y="48886"/>
                            </a:cubicBezTo>
                            <a:cubicBezTo>
                              <a:pt x="-26989" y="118418"/>
                              <a:pt x="7300" y="238433"/>
                              <a:pt x="34923" y="289868"/>
                            </a:cubicBezTo>
                            <a:cubicBezTo>
                              <a:pt x="62545" y="341303"/>
                              <a:pt x="124458" y="449888"/>
                              <a:pt x="271143" y="377498"/>
                            </a:cubicBezTo>
                            <a:cubicBezTo>
                              <a:pt x="315911" y="404168"/>
                              <a:pt x="401636" y="439411"/>
                              <a:pt x="473073" y="273676"/>
                            </a:cubicBezTo>
                            <a:cubicBezTo>
                              <a:pt x="536891" y="126038"/>
                              <a:pt x="483550" y="43171"/>
                              <a:pt x="434020" y="15548"/>
                            </a:cubicBezTo>
                            <a:cubicBezTo>
                              <a:pt x="391158" y="-8264"/>
                              <a:pt x="320673" y="-6359"/>
                              <a:pt x="263523" y="32693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  <p:sp>
                    <p:nvSpPr>
                      <p:cNvPr id="457" name="Freeform: Shape 456">
                        <a:extLst>
                          <a:ext uri="{FF2B5EF4-FFF2-40B4-BE49-F238E27FC236}">
                            <a16:creationId xmlns:a16="http://schemas.microsoft.com/office/drawing/2014/main" id="{F0BE9E10-D676-168C-76E2-6CAA8ADD2D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4335" y="213359"/>
                        <a:ext cx="515890" cy="415290"/>
                      </a:xfrm>
                      <a:custGeom>
                        <a:avLst/>
                        <a:gdLst>
                          <a:gd name="connsiteX0" fmla="*/ 187237 w 515890"/>
                          <a:gd name="connsiteY0" fmla="*/ 415290 h 415290"/>
                          <a:gd name="connsiteX1" fmla="*/ 35790 w 515890"/>
                          <a:gd name="connsiteY1" fmla="*/ 300038 h 415290"/>
                          <a:gd name="connsiteX2" fmla="*/ 35790 w 515890"/>
                          <a:gd name="connsiteY2" fmla="*/ 51435 h 415290"/>
                          <a:gd name="connsiteX3" fmla="*/ 158662 w 515890"/>
                          <a:gd name="connsiteY3" fmla="*/ 1905 h 415290"/>
                          <a:gd name="connsiteX4" fmla="*/ 271057 w 515890"/>
                          <a:gd name="connsiteY4" fmla="*/ 31433 h 415290"/>
                          <a:gd name="connsiteX5" fmla="*/ 374880 w 515890"/>
                          <a:gd name="connsiteY5" fmla="*/ 0 h 415290"/>
                          <a:gd name="connsiteX6" fmla="*/ 444412 w 515890"/>
                          <a:gd name="connsiteY6" fmla="*/ 17145 h 415290"/>
                          <a:gd name="connsiteX7" fmla="*/ 486322 w 515890"/>
                          <a:gd name="connsiteY7" fmla="*/ 283845 h 415290"/>
                          <a:gd name="connsiteX8" fmla="*/ 348210 w 515890"/>
                          <a:gd name="connsiteY8" fmla="*/ 414338 h 415290"/>
                          <a:gd name="connsiteX9" fmla="*/ 348210 w 515890"/>
                          <a:gd name="connsiteY9" fmla="*/ 414338 h 415290"/>
                          <a:gd name="connsiteX10" fmla="*/ 277724 w 515890"/>
                          <a:gd name="connsiteY10" fmla="*/ 392430 h 415290"/>
                          <a:gd name="connsiteX11" fmla="*/ 187237 w 515890"/>
                          <a:gd name="connsiteY11" fmla="*/ 415290 h 415290"/>
                          <a:gd name="connsiteX12" fmla="*/ 157710 w 515890"/>
                          <a:gd name="connsiteY12" fmla="*/ 16193 h 415290"/>
                          <a:gd name="connsiteX13" fmla="*/ 45315 w 515890"/>
                          <a:gd name="connsiteY13" fmla="*/ 60960 h 415290"/>
                          <a:gd name="connsiteX14" fmla="*/ 47220 w 515890"/>
                          <a:gd name="connsiteY14" fmla="*/ 294323 h 415290"/>
                          <a:gd name="connsiteX15" fmla="*/ 187237 w 515890"/>
                          <a:gd name="connsiteY15" fmla="*/ 402908 h 415290"/>
                          <a:gd name="connsiteX16" fmla="*/ 274867 w 515890"/>
                          <a:gd name="connsiteY16" fmla="*/ 379095 h 415290"/>
                          <a:gd name="connsiteX17" fmla="*/ 281535 w 515890"/>
                          <a:gd name="connsiteY17" fmla="*/ 379095 h 415290"/>
                          <a:gd name="connsiteX18" fmla="*/ 348210 w 515890"/>
                          <a:gd name="connsiteY18" fmla="*/ 401003 h 415290"/>
                          <a:gd name="connsiteX19" fmla="*/ 473940 w 515890"/>
                          <a:gd name="connsiteY19" fmla="*/ 279083 h 415290"/>
                          <a:gd name="connsiteX20" fmla="*/ 438697 w 515890"/>
                          <a:gd name="connsiteY20" fmla="*/ 30480 h 415290"/>
                          <a:gd name="connsiteX21" fmla="*/ 375832 w 515890"/>
                          <a:gd name="connsiteY21" fmla="*/ 15240 h 415290"/>
                          <a:gd name="connsiteX22" fmla="*/ 275820 w 515890"/>
                          <a:gd name="connsiteY22" fmla="*/ 46673 h 415290"/>
                          <a:gd name="connsiteX23" fmla="*/ 268199 w 515890"/>
                          <a:gd name="connsiteY23" fmla="*/ 46673 h 415290"/>
                          <a:gd name="connsiteX24" fmla="*/ 157710 w 515890"/>
                          <a:gd name="connsiteY24" fmla="*/ 16193 h 4152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15890" h="415290">
                            <a:moveTo>
                              <a:pt x="187237" y="415290"/>
                            </a:moveTo>
                            <a:cubicBezTo>
                              <a:pt x="97702" y="415290"/>
                              <a:pt x="53887" y="334328"/>
                              <a:pt x="35790" y="300038"/>
                            </a:cubicBezTo>
                            <a:cubicBezTo>
                              <a:pt x="3405" y="240030"/>
                              <a:pt x="-25170" y="120015"/>
                              <a:pt x="35790" y="51435"/>
                            </a:cubicBezTo>
                            <a:cubicBezTo>
                              <a:pt x="71985" y="10478"/>
                              <a:pt x="122467" y="1905"/>
                              <a:pt x="158662" y="1905"/>
                            </a:cubicBezTo>
                            <a:cubicBezTo>
                              <a:pt x="198667" y="1905"/>
                              <a:pt x="242482" y="13335"/>
                              <a:pt x="271057" y="31433"/>
                            </a:cubicBezTo>
                            <a:cubicBezTo>
                              <a:pt x="302490" y="11430"/>
                              <a:pt x="338685" y="0"/>
                              <a:pt x="374880" y="0"/>
                            </a:cubicBezTo>
                            <a:cubicBezTo>
                              <a:pt x="400597" y="0"/>
                              <a:pt x="425362" y="5715"/>
                              <a:pt x="444412" y="17145"/>
                            </a:cubicBezTo>
                            <a:cubicBezTo>
                              <a:pt x="502515" y="49530"/>
                              <a:pt x="548235" y="139065"/>
                              <a:pt x="486322" y="283845"/>
                            </a:cubicBezTo>
                            <a:cubicBezTo>
                              <a:pt x="449174" y="370523"/>
                              <a:pt x="402502" y="414338"/>
                              <a:pt x="348210" y="414338"/>
                            </a:cubicBezTo>
                            <a:cubicBezTo>
                              <a:pt x="348210" y="414338"/>
                              <a:pt x="348210" y="414338"/>
                              <a:pt x="348210" y="414338"/>
                            </a:cubicBezTo>
                            <a:cubicBezTo>
                              <a:pt x="320587" y="414338"/>
                              <a:pt x="294870" y="402908"/>
                              <a:pt x="277724" y="392430"/>
                            </a:cubicBezTo>
                            <a:cubicBezTo>
                              <a:pt x="245340" y="407670"/>
                              <a:pt x="214860" y="415290"/>
                              <a:pt x="187237" y="415290"/>
                            </a:cubicBezTo>
                            <a:close/>
                            <a:moveTo>
                              <a:pt x="157710" y="16193"/>
                            </a:moveTo>
                            <a:cubicBezTo>
                              <a:pt x="124372" y="16193"/>
                              <a:pt x="77699" y="23813"/>
                              <a:pt x="45315" y="60960"/>
                            </a:cubicBezTo>
                            <a:cubicBezTo>
                              <a:pt x="-10883" y="124778"/>
                              <a:pt x="16740" y="238125"/>
                              <a:pt x="47220" y="294323"/>
                            </a:cubicBezTo>
                            <a:cubicBezTo>
                              <a:pt x="66270" y="329565"/>
                              <a:pt x="105322" y="402908"/>
                              <a:pt x="187237" y="402908"/>
                            </a:cubicBezTo>
                            <a:cubicBezTo>
                              <a:pt x="213907" y="402908"/>
                              <a:pt x="243435" y="395288"/>
                              <a:pt x="274867" y="379095"/>
                            </a:cubicBezTo>
                            <a:cubicBezTo>
                              <a:pt x="276772" y="378143"/>
                              <a:pt x="279630" y="378143"/>
                              <a:pt x="281535" y="379095"/>
                            </a:cubicBezTo>
                            <a:cubicBezTo>
                              <a:pt x="297727" y="388620"/>
                              <a:pt x="321540" y="401003"/>
                              <a:pt x="348210" y="401003"/>
                            </a:cubicBezTo>
                            <a:cubicBezTo>
                              <a:pt x="396787" y="401003"/>
                              <a:pt x="438697" y="360045"/>
                              <a:pt x="473940" y="279083"/>
                            </a:cubicBezTo>
                            <a:cubicBezTo>
                              <a:pt x="532995" y="142875"/>
                              <a:pt x="492037" y="60008"/>
                              <a:pt x="438697" y="30480"/>
                            </a:cubicBezTo>
                            <a:cubicBezTo>
                              <a:pt x="421552" y="20955"/>
                              <a:pt x="399645" y="15240"/>
                              <a:pt x="375832" y="15240"/>
                            </a:cubicBezTo>
                            <a:cubicBezTo>
                              <a:pt x="341542" y="15240"/>
                              <a:pt x="305347" y="26670"/>
                              <a:pt x="275820" y="46673"/>
                            </a:cubicBezTo>
                            <a:cubicBezTo>
                              <a:pt x="273915" y="48578"/>
                              <a:pt x="270105" y="48578"/>
                              <a:pt x="268199" y="46673"/>
                            </a:cubicBezTo>
                            <a:cubicBezTo>
                              <a:pt x="240577" y="27623"/>
                              <a:pt x="197715" y="16193"/>
                              <a:pt x="157710" y="16193"/>
                            </a:cubicBez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zihun7hao-wennuantongzhiti" panose="020F0502020204030204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4" name="Freeform: Shape 23">
                      <a:extLst>
                        <a:ext uri="{FF2B5EF4-FFF2-40B4-BE49-F238E27FC236}">
                          <a16:creationId xmlns:a16="http://schemas.microsoft.com/office/drawing/2014/main" id="{CF929F7B-6ADD-8127-22E2-078ADE2FC7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8174" y="245147"/>
                      <a:ext cx="412803" cy="322770"/>
                    </a:xfrm>
                    <a:custGeom>
                      <a:avLst/>
                      <a:gdLst>
                        <a:gd name="connsiteX0" fmla="*/ 157213 w 412803"/>
                        <a:gd name="connsiteY0" fmla="*/ 12979 h 322770"/>
                        <a:gd name="connsiteX1" fmla="*/ 23863 w 412803"/>
                        <a:gd name="connsiteY1" fmla="*/ 32029 h 322770"/>
                        <a:gd name="connsiteX2" fmla="*/ 112446 w 412803"/>
                        <a:gd name="connsiteY2" fmla="*/ 315874 h 322770"/>
                        <a:gd name="connsiteX3" fmla="*/ 212458 w 412803"/>
                        <a:gd name="connsiteY3" fmla="*/ 313017 h 322770"/>
                        <a:gd name="connsiteX4" fmla="*/ 305804 w 412803"/>
                        <a:gd name="connsiteY4" fmla="*/ 315874 h 322770"/>
                        <a:gd name="connsiteX5" fmla="*/ 394386 w 412803"/>
                        <a:gd name="connsiteY5" fmla="*/ 211099 h 322770"/>
                        <a:gd name="connsiteX6" fmla="*/ 341046 w 412803"/>
                        <a:gd name="connsiteY6" fmla="*/ 7264 h 322770"/>
                        <a:gd name="connsiteX7" fmla="*/ 262941 w 412803"/>
                        <a:gd name="connsiteY7" fmla="*/ 28219 h 322770"/>
                        <a:gd name="connsiteX8" fmla="*/ 157213 w 412803"/>
                        <a:gd name="connsiteY8" fmla="*/ 12979 h 32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2803" h="322770">
                          <a:moveTo>
                            <a:pt x="157213" y="12979"/>
                          </a:moveTo>
                          <a:cubicBezTo>
                            <a:pt x="137211" y="1549"/>
                            <a:pt x="66726" y="-16548"/>
                            <a:pt x="23863" y="32029"/>
                          </a:cubicBezTo>
                          <a:cubicBezTo>
                            <a:pt x="-18999" y="80607"/>
                            <a:pt x="-12332" y="268249"/>
                            <a:pt x="112446" y="315874"/>
                          </a:cubicBezTo>
                          <a:cubicBezTo>
                            <a:pt x="158166" y="333019"/>
                            <a:pt x="185788" y="311112"/>
                            <a:pt x="212458" y="313017"/>
                          </a:cubicBezTo>
                          <a:cubicBezTo>
                            <a:pt x="240081" y="314922"/>
                            <a:pt x="268656" y="332067"/>
                            <a:pt x="305804" y="315874"/>
                          </a:cubicBezTo>
                          <a:cubicBezTo>
                            <a:pt x="345808" y="297777"/>
                            <a:pt x="368668" y="269202"/>
                            <a:pt x="394386" y="211099"/>
                          </a:cubicBezTo>
                          <a:cubicBezTo>
                            <a:pt x="440106" y="109182"/>
                            <a:pt x="392481" y="19647"/>
                            <a:pt x="341046" y="7264"/>
                          </a:cubicBezTo>
                          <a:cubicBezTo>
                            <a:pt x="305804" y="-1308"/>
                            <a:pt x="285801" y="19647"/>
                            <a:pt x="262941" y="28219"/>
                          </a:cubicBezTo>
                          <a:cubicBezTo>
                            <a:pt x="240081" y="37744"/>
                            <a:pt x="203886" y="38697"/>
                            <a:pt x="157213" y="12979"/>
                          </a:cubicBezTo>
                          <a:close/>
                        </a:path>
                      </a:pathLst>
                    </a:custGeom>
                    <a:solidFill>
                      <a:srgbClr val="FF26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25" name="Freeform: Shape 24">
                      <a:extLst>
                        <a:ext uri="{FF2B5EF4-FFF2-40B4-BE49-F238E27FC236}">
                          <a16:creationId xmlns:a16="http://schemas.microsoft.com/office/drawing/2014/main" id="{55332802-5877-C274-27A6-500487C2A6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1570" y="380999"/>
                      <a:ext cx="49529" cy="66675"/>
                    </a:xfrm>
                    <a:custGeom>
                      <a:avLst/>
                      <a:gdLst>
                        <a:gd name="connsiteX0" fmla="*/ 49530 w 49529"/>
                        <a:gd name="connsiteY0" fmla="*/ 33338 h 66675"/>
                        <a:gd name="connsiteX1" fmla="*/ 24765 w 49529"/>
                        <a:gd name="connsiteY1" fmla="*/ 66675 h 66675"/>
                        <a:gd name="connsiteX2" fmla="*/ 0 w 49529"/>
                        <a:gd name="connsiteY2" fmla="*/ 33338 h 66675"/>
                        <a:gd name="connsiteX3" fmla="*/ 24765 w 49529"/>
                        <a:gd name="connsiteY3" fmla="*/ 0 h 66675"/>
                        <a:gd name="connsiteX4" fmla="*/ 49530 w 49529"/>
                        <a:gd name="connsiteY4" fmla="*/ 33338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529" h="66675">
                          <a:moveTo>
                            <a:pt x="49530" y="33338"/>
                          </a:moveTo>
                          <a:cubicBezTo>
                            <a:pt x="49530" y="51749"/>
                            <a:pt x="38442" y="66675"/>
                            <a:pt x="24765" y="66675"/>
                          </a:cubicBezTo>
                          <a:cubicBezTo>
                            <a:pt x="11088" y="66675"/>
                            <a:pt x="0" y="51749"/>
                            <a:pt x="0" y="33338"/>
                          </a:cubicBezTo>
                          <a:cubicBezTo>
                            <a:pt x="0" y="14926"/>
                            <a:pt x="11088" y="0"/>
                            <a:pt x="24765" y="0"/>
                          </a:cubicBezTo>
                          <a:cubicBezTo>
                            <a:pt x="38442" y="0"/>
                            <a:pt x="49530" y="14926"/>
                            <a:pt x="49530" y="333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26" name="Freeform: Shape 25">
                      <a:extLst>
                        <a:ext uri="{FF2B5EF4-FFF2-40B4-BE49-F238E27FC236}">
                          <a16:creationId xmlns:a16="http://schemas.microsoft.com/office/drawing/2014/main" id="{447301FD-722C-CD52-A970-E3F366F00C53}"/>
                        </a:ext>
                      </a:extLst>
                    </p:cNvPr>
                    <p:cNvSpPr/>
                    <p:nvPr/>
                  </p:nvSpPr>
                  <p:spPr>
                    <a:xfrm rot="1185681">
                      <a:off x="4951946" y="386913"/>
                      <a:ext cx="20954" cy="30479"/>
                    </a:xfrm>
                    <a:custGeom>
                      <a:avLst/>
                      <a:gdLst>
                        <a:gd name="connsiteX0" fmla="*/ 20955 w 20954"/>
                        <a:gd name="connsiteY0" fmla="*/ 15240 h 30479"/>
                        <a:gd name="connsiteX1" fmla="*/ 10477 w 20954"/>
                        <a:gd name="connsiteY1" fmla="*/ 30480 h 30479"/>
                        <a:gd name="connsiteX2" fmla="*/ 0 w 20954"/>
                        <a:gd name="connsiteY2" fmla="*/ 15240 h 30479"/>
                        <a:gd name="connsiteX3" fmla="*/ 10477 w 20954"/>
                        <a:gd name="connsiteY3" fmla="*/ 0 h 30479"/>
                        <a:gd name="connsiteX4" fmla="*/ 20955 w 20954"/>
                        <a:gd name="connsiteY4" fmla="*/ 15240 h 30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954" h="30479">
                          <a:moveTo>
                            <a:pt x="20955" y="15240"/>
                          </a:moveTo>
                          <a:cubicBezTo>
                            <a:pt x="20955" y="23657"/>
                            <a:pt x="16264" y="30480"/>
                            <a:pt x="10477" y="30480"/>
                          </a:cubicBezTo>
                          <a:cubicBezTo>
                            <a:pt x="4691" y="30480"/>
                            <a:pt x="0" y="23657"/>
                            <a:pt x="0" y="15240"/>
                          </a:cubicBezTo>
                          <a:cubicBezTo>
                            <a:pt x="0" y="6823"/>
                            <a:pt x="4691" y="0"/>
                            <a:pt x="10477" y="0"/>
                          </a:cubicBezTo>
                          <a:cubicBezTo>
                            <a:pt x="16264" y="0"/>
                            <a:pt x="20955" y="6823"/>
                            <a:pt x="20955" y="152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27" name="Freeform: Shape 26">
                      <a:extLst>
                        <a:ext uri="{FF2B5EF4-FFF2-40B4-BE49-F238E27FC236}">
                          <a16:creationId xmlns:a16="http://schemas.microsoft.com/office/drawing/2014/main" id="{5C99A9E0-85EE-7600-12A7-EE9F1A8D76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8234" y="434640"/>
                      <a:ext cx="52387" cy="26369"/>
                    </a:xfrm>
                    <a:custGeom>
                      <a:avLst/>
                      <a:gdLst>
                        <a:gd name="connsiteX0" fmla="*/ 0 w 52387"/>
                        <a:gd name="connsiteY0" fmla="*/ 6367 h 26369"/>
                        <a:gd name="connsiteX1" fmla="*/ 52388 w 52387"/>
                        <a:gd name="connsiteY1" fmla="*/ 26369 h 26369"/>
                        <a:gd name="connsiteX2" fmla="*/ 0 w 52387"/>
                        <a:gd name="connsiteY2" fmla="*/ 6367 h 26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387" h="26369">
                          <a:moveTo>
                            <a:pt x="0" y="6367"/>
                          </a:moveTo>
                          <a:cubicBezTo>
                            <a:pt x="15240" y="5414"/>
                            <a:pt x="39053" y="13034"/>
                            <a:pt x="52388" y="26369"/>
                          </a:cubicBezTo>
                          <a:cubicBezTo>
                            <a:pt x="48578" y="5414"/>
                            <a:pt x="18098" y="-8873"/>
                            <a:pt x="0" y="6367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28" name="Freeform: Shape 27">
                      <a:extLst>
                        <a:ext uri="{FF2B5EF4-FFF2-40B4-BE49-F238E27FC236}">
                          <a16:creationId xmlns:a16="http://schemas.microsoft.com/office/drawing/2014/main" id="{7586A040-82E3-1691-8DA5-ACD1CF8FF4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5880" y="373379"/>
                      <a:ext cx="43815" cy="66675"/>
                    </a:xfrm>
                    <a:custGeom>
                      <a:avLst/>
                      <a:gdLst>
                        <a:gd name="connsiteX0" fmla="*/ 43815 w 43815"/>
                        <a:gd name="connsiteY0" fmla="*/ 33338 h 66675"/>
                        <a:gd name="connsiteX1" fmla="*/ 21908 w 43815"/>
                        <a:gd name="connsiteY1" fmla="*/ 66675 h 66675"/>
                        <a:gd name="connsiteX2" fmla="*/ 0 w 43815"/>
                        <a:gd name="connsiteY2" fmla="*/ 33338 h 66675"/>
                        <a:gd name="connsiteX3" fmla="*/ 21908 w 43815"/>
                        <a:gd name="connsiteY3" fmla="*/ 0 h 66675"/>
                        <a:gd name="connsiteX4" fmla="*/ 43815 w 43815"/>
                        <a:gd name="connsiteY4" fmla="*/ 33338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815" h="66675">
                          <a:moveTo>
                            <a:pt x="43815" y="33338"/>
                          </a:moveTo>
                          <a:cubicBezTo>
                            <a:pt x="43815" y="51749"/>
                            <a:pt x="34007" y="66675"/>
                            <a:pt x="21908" y="66675"/>
                          </a:cubicBezTo>
                          <a:cubicBezTo>
                            <a:pt x="9808" y="66675"/>
                            <a:pt x="0" y="51749"/>
                            <a:pt x="0" y="33338"/>
                          </a:cubicBezTo>
                          <a:cubicBezTo>
                            <a:pt x="0" y="14926"/>
                            <a:pt x="9808" y="0"/>
                            <a:pt x="21908" y="0"/>
                          </a:cubicBezTo>
                          <a:cubicBezTo>
                            <a:pt x="34007" y="0"/>
                            <a:pt x="43815" y="14926"/>
                            <a:pt x="43815" y="333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F60953D3-7BD4-8C76-C1F4-C21481F9F39B}"/>
                        </a:ext>
                      </a:extLst>
                    </p:cNvPr>
                    <p:cNvSpPr/>
                    <p:nvPr/>
                  </p:nvSpPr>
                  <p:spPr>
                    <a:xfrm rot="-10046296">
                      <a:off x="5143463" y="381554"/>
                      <a:ext cx="19050" cy="28576"/>
                    </a:xfrm>
                    <a:custGeom>
                      <a:avLst/>
                      <a:gdLst>
                        <a:gd name="connsiteX0" fmla="*/ 19051 w 19050"/>
                        <a:gd name="connsiteY0" fmla="*/ 14288 h 28576"/>
                        <a:gd name="connsiteX1" fmla="*/ 9525 w 19050"/>
                        <a:gd name="connsiteY1" fmla="*/ 28576 h 28576"/>
                        <a:gd name="connsiteX2" fmla="*/ 0 w 19050"/>
                        <a:gd name="connsiteY2" fmla="*/ 14288 h 28576"/>
                        <a:gd name="connsiteX3" fmla="*/ 9525 w 19050"/>
                        <a:gd name="connsiteY3" fmla="*/ 0 h 28576"/>
                        <a:gd name="connsiteX4" fmla="*/ 19051 w 19050"/>
                        <a:gd name="connsiteY4" fmla="*/ 14288 h 2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28576">
                          <a:moveTo>
                            <a:pt x="19051" y="14288"/>
                          </a:moveTo>
                          <a:cubicBezTo>
                            <a:pt x="19051" y="22179"/>
                            <a:pt x="14786" y="28576"/>
                            <a:pt x="9525" y="28576"/>
                          </a:cubicBezTo>
                          <a:cubicBezTo>
                            <a:pt x="4265" y="28576"/>
                            <a:pt x="0" y="22179"/>
                            <a:pt x="0" y="14288"/>
                          </a:cubicBezTo>
                          <a:cubicBezTo>
                            <a:pt x="0" y="6397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1" y="6397"/>
                            <a:pt x="19051" y="142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30" name="Freeform: Shape 29">
                      <a:extLst>
                        <a:ext uri="{FF2B5EF4-FFF2-40B4-BE49-F238E27FC236}">
                          <a16:creationId xmlns:a16="http://schemas.microsoft.com/office/drawing/2014/main" id="{FDEDD6CA-AA85-6857-5610-389BDB0D5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5404" y="428176"/>
                      <a:ext cx="43815" cy="25213"/>
                    </a:xfrm>
                    <a:custGeom>
                      <a:avLst/>
                      <a:gdLst>
                        <a:gd name="connsiteX0" fmla="*/ 43815 w 43815"/>
                        <a:gd name="connsiteY0" fmla="*/ 5211 h 25213"/>
                        <a:gd name="connsiteX1" fmla="*/ 0 w 43815"/>
                        <a:gd name="connsiteY1" fmla="*/ 25213 h 25213"/>
                        <a:gd name="connsiteX2" fmla="*/ 43815 w 43815"/>
                        <a:gd name="connsiteY2" fmla="*/ 5211 h 25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3815" h="25213">
                          <a:moveTo>
                            <a:pt x="43815" y="5211"/>
                          </a:moveTo>
                          <a:cubicBezTo>
                            <a:pt x="32385" y="5211"/>
                            <a:pt x="12383" y="12831"/>
                            <a:pt x="0" y="25213"/>
                          </a:cubicBezTo>
                          <a:cubicBezTo>
                            <a:pt x="1905" y="6163"/>
                            <a:pt x="28575" y="-8124"/>
                            <a:pt x="43815" y="5211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31" name="Freeform: Shape 30">
                      <a:extLst>
                        <a:ext uri="{FF2B5EF4-FFF2-40B4-BE49-F238E27FC236}">
                          <a16:creationId xmlns:a16="http://schemas.microsoft.com/office/drawing/2014/main" id="{13FD276E-2F91-415D-DFA1-4804F113E64E}"/>
                        </a:ext>
                      </a:extLst>
                    </p:cNvPr>
                    <p:cNvSpPr/>
                    <p:nvPr/>
                  </p:nvSpPr>
                  <p:spPr>
                    <a:xfrm rot="403494">
                      <a:off x="4929165" y="448707"/>
                      <a:ext cx="15239" cy="11429"/>
                    </a:xfrm>
                    <a:custGeom>
                      <a:avLst/>
                      <a:gdLst>
                        <a:gd name="connsiteX0" fmla="*/ 15240 w 15239"/>
                        <a:gd name="connsiteY0" fmla="*/ 5715 h 11429"/>
                        <a:gd name="connsiteX1" fmla="*/ 7620 w 15239"/>
                        <a:gd name="connsiteY1" fmla="*/ 11430 h 11429"/>
                        <a:gd name="connsiteX2" fmla="*/ 0 w 15239"/>
                        <a:gd name="connsiteY2" fmla="*/ 5715 h 11429"/>
                        <a:gd name="connsiteX3" fmla="*/ 7620 w 15239"/>
                        <a:gd name="connsiteY3" fmla="*/ 0 h 11429"/>
                        <a:gd name="connsiteX4" fmla="*/ 15240 w 15239"/>
                        <a:gd name="connsiteY4" fmla="*/ 5715 h 114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39" h="11429">
                          <a:moveTo>
                            <a:pt x="15240" y="5715"/>
                          </a:moveTo>
                          <a:cubicBezTo>
                            <a:pt x="15240" y="8871"/>
                            <a:pt x="11828" y="11430"/>
                            <a:pt x="7620" y="11430"/>
                          </a:cubicBezTo>
                          <a:cubicBezTo>
                            <a:pt x="3411" y="11430"/>
                            <a:pt x="0" y="8871"/>
                            <a:pt x="0" y="5715"/>
                          </a:cubicBezTo>
                          <a:cubicBezTo>
                            <a:pt x="0" y="2559"/>
                            <a:pt x="3411" y="0"/>
                            <a:pt x="7620" y="0"/>
                          </a:cubicBezTo>
                          <a:cubicBezTo>
                            <a:pt x="11828" y="0"/>
                            <a:pt x="15240" y="2559"/>
                            <a:pt x="15240" y="571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48" name="Freeform: Shape 447">
                      <a:extLst>
                        <a:ext uri="{FF2B5EF4-FFF2-40B4-BE49-F238E27FC236}">
                          <a16:creationId xmlns:a16="http://schemas.microsoft.com/office/drawing/2014/main" id="{66148643-45A9-C5A5-FCD8-994BC8C545FB}"/>
                        </a:ext>
                      </a:extLst>
                    </p:cNvPr>
                    <p:cNvSpPr/>
                    <p:nvPr/>
                  </p:nvSpPr>
                  <p:spPr>
                    <a:xfrm rot="-847344">
                      <a:off x="5176910" y="441961"/>
                      <a:ext cx="15240" cy="9525"/>
                    </a:xfrm>
                    <a:custGeom>
                      <a:avLst/>
                      <a:gdLst>
                        <a:gd name="connsiteX0" fmla="*/ 15240 w 15240"/>
                        <a:gd name="connsiteY0" fmla="*/ 4763 h 9525"/>
                        <a:gd name="connsiteX1" fmla="*/ 7620 w 15240"/>
                        <a:gd name="connsiteY1" fmla="*/ 9525 h 9525"/>
                        <a:gd name="connsiteX2" fmla="*/ 0 w 15240"/>
                        <a:gd name="connsiteY2" fmla="*/ 4763 h 9525"/>
                        <a:gd name="connsiteX3" fmla="*/ 7620 w 15240"/>
                        <a:gd name="connsiteY3" fmla="*/ 0 h 9525"/>
                        <a:gd name="connsiteX4" fmla="*/ 15240 w 15240"/>
                        <a:gd name="connsiteY4" fmla="*/ 4763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40" h="9525">
                          <a:moveTo>
                            <a:pt x="15240" y="4763"/>
                          </a:moveTo>
                          <a:cubicBezTo>
                            <a:pt x="15240" y="7393"/>
                            <a:pt x="11829" y="9525"/>
                            <a:pt x="7620" y="9525"/>
                          </a:cubicBezTo>
                          <a:cubicBezTo>
                            <a:pt x="3412" y="9525"/>
                            <a:pt x="0" y="7393"/>
                            <a:pt x="0" y="4763"/>
                          </a:cubicBezTo>
                          <a:cubicBezTo>
                            <a:pt x="0" y="2132"/>
                            <a:pt x="3412" y="0"/>
                            <a:pt x="7620" y="0"/>
                          </a:cubicBezTo>
                          <a:cubicBezTo>
                            <a:pt x="11829" y="0"/>
                            <a:pt x="15240" y="2132"/>
                            <a:pt x="15240" y="476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49" name="Freeform: Shape 448">
                      <a:extLst>
                        <a:ext uri="{FF2B5EF4-FFF2-40B4-BE49-F238E27FC236}">
                          <a16:creationId xmlns:a16="http://schemas.microsoft.com/office/drawing/2014/main" id="{F3522D20-D1B7-349C-9FFA-C8132F3E6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0846" y="479806"/>
                      <a:ext cx="124554" cy="38353"/>
                    </a:xfrm>
                    <a:custGeom>
                      <a:avLst/>
                      <a:gdLst>
                        <a:gd name="connsiteX0" fmla="*/ 67881 w 124554"/>
                        <a:gd name="connsiteY0" fmla="*/ 38353 h 38353"/>
                        <a:gd name="connsiteX1" fmla="*/ 37401 w 124554"/>
                        <a:gd name="connsiteY1" fmla="*/ 34543 h 38353"/>
                        <a:gd name="connsiteX2" fmla="*/ 253 w 124554"/>
                        <a:gd name="connsiteY2" fmla="*/ 5016 h 38353"/>
                        <a:gd name="connsiteX3" fmla="*/ 3111 w 124554"/>
                        <a:gd name="connsiteY3" fmla="*/ 253 h 38353"/>
                        <a:gd name="connsiteX4" fmla="*/ 7873 w 124554"/>
                        <a:gd name="connsiteY4" fmla="*/ 3111 h 38353"/>
                        <a:gd name="connsiteX5" fmla="*/ 39306 w 124554"/>
                        <a:gd name="connsiteY5" fmla="*/ 25971 h 38353"/>
                        <a:gd name="connsiteX6" fmla="*/ 117411 w 124554"/>
                        <a:gd name="connsiteY6" fmla="*/ 12636 h 38353"/>
                        <a:gd name="connsiteX7" fmla="*/ 123126 w 124554"/>
                        <a:gd name="connsiteY7" fmla="*/ 12636 h 38353"/>
                        <a:gd name="connsiteX8" fmla="*/ 123126 w 124554"/>
                        <a:gd name="connsiteY8" fmla="*/ 18351 h 38353"/>
                        <a:gd name="connsiteX9" fmla="*/ 67881 w 124554"/>
                        <a:gd name="connsiteY9" fmla="*/ 38353 h 383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4554" h="38353">
                          <a:moveTo>
                            <a:pt x="67881" y="38353"/>
                          </a:moveTo>
                          <a:cubicBezTo>
                            <a:pt x="57403" y="38353"/>
                            <a:pt x="46926" y="36448"/>
                            <a:pt x="37401" y="34543"/>
                          </a:cubicBezTo>
                          <a:cubicBezTo>
                            <a:pt x="17398" y="28828"/>
                            <a:pt x="3111" y="18351"/>
                            <a:pt x="253" y="5016"/>
                          </a:cubicBezTo>
                          <a:cubicBezTo>
                            <a:pt x="-699" y="3111"/>
                            <a:pt x="1206" y="253"/>
                            <a:pt x="3111" y="253"/>
                          </a:cubicBezTo>
                          <a:cubicBezTo>
                            <a:pt x="5016" y="-699"/>
                            <a:pt x="7873" y="1206"/>
                            <a:pt x="7873" y="3111"/>
                          </a:cubicBezTo>
                          <a:cubicBezTo>
                            <a:pt x="9778" y="12636"/>
                            <a:pt x="22161" y="21208"/>
                            <a:pt x="39306" y="25971"/>
                          </a:cubicBezTo>
                          <a:cubicBezTo>
                            <a:pt x="64071" y="32638"/>
                            <a:pt x="99313" y="30733"/>
                            <a:pt x="117411" y="12636"/>
                          </a:cubicBezTo>
                          <a:cubicBezTo>
                            <a:pt x="119316" y="10731"/>
                            <a:pt x="121221" y="10731"/>
                            <a:pt x="123126" y="12636"/>
                          </a:cubicBezTo>
                          <a:cubicBezTo>
                            <a:pt x="125031" y="14541"/>
                            <a:pt x="125031" y="16446"/>
                            <a:pt x="123126" y="18351"/>
                          </a:cubicBezTo>
                          <a:cubicBezTo>
                            <a:pt x="109791" y="32638"/>
                            <a:pt x="88836" y="38353"/>
                            <a:pt x="67881" y="38353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50" name="Freeform: Shape 449">
                      <a:extLst>
                        <a:ext uri="{FF2B5EF4-FFF2-40B4-BE49-F238E27FC236}">
                          <a16:creationId xmlns:a16="http://schemas.microsoft.com/office/drawing/2014/main" id="{980C2DFD-9D3B-FF59-181C-8BB107CD56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3950" y="327239"/>
                      <a:ext cx="71437" cy="27090"/>
                    </a:xfrm>
                    <a:custGeom>
                      <a:avLst/>
                      <a:gdLst>
                        <a:gd name="connsiteX0" fmla="*/ 0 w 71437"/>
                        <a:gd name="connsiteY0" fmla="*/ 14708 h 27090"/>
                        <a:gd name="connsiteX1" fmla="*/ 71438 w 71437"/>
                        <a:gd name="connsiteY1" fmla="*/ 27090 h 27090"/>
                        <a:gd name="connsiteX2" fmla="*/ 0 w 71437"/>
                        <a:gd name="connsiteY2" fmla="*/ 14708 h 270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437" h="27090">
                          <a:moveTo>
                            <a:pt x="0" y="14708"/>
                          </a:moveTo>
                          <a:cubicBezTo>
                            <a:pt x="12383" y="10898"/>
                            <a:pt x="51435" y="8993"/>
                            <a:pt x="71438" y="27090"/>
                          </a:cubicBezTo>
                          <a:cubicBezTo>
                            <a:pt x="67628" y="-532"/>
                            <a:pt x="28575" y="-11010"/>
                            <a:pt x="0" y="1470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51" name="Freeform: Shape 450">
                      <a:extLst>
                        <a:ext uri="{FF2B5EF4-FFF2-40B4-BE49-F238E27FC236}">
                          <a16:creationId xmlns:a16="http://schemas.microsoft.com/office/drawing/2014/main" id="{7FF20B55-AC21-FF0D-7304-CF9534677C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5402" y="328474"/>
                      <a:ext cx="62864" cy="25855"/>
                    </a:xfrm>
                    <a:custGeom>
                      <a:avLst/>
                      <a:gdLst>
                        <a:gd name="connsiteX0" fmla="*/ 62865 w 62864"/>
                        <a:gd name="connsiteY0" fmla="*/ 13473 h 25855"/>
                        <a:gd name="connsiteX1" fmla="*/ 0 w 62864"/>
                        <a:gd name="connsiteY1" fmla="*/ 25855 h 25855"/>
                        <a:gd name="connsiteX2" fmla="*/ 62865 w 62864"/>
                        <a:gd name="connsiteY2" fmla="*/ 13473 h 25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2864" h="25855">
                          <a:moveTo>
                            <a:pt x="62865" y="13473"/>
                          </a:moveTo>
                          <a:cubicBezTo>
                            <a:pt x="52388" y="9663"/>
                            <a:pt x="18097" y="7758"/>
                            <a:pt x="0" y="25855"/>
                          </a:cubicBezTo>
                          <a:cubicBezTo>
                            <a:pt x="2857" y="-1767"/>
                            <a:pt x="40957" y="-9387"/>
                            <a:pt x="62865" y="1347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52" name="Freeform: Shape 451">
                      <a:extLst>
                        <a:ext uri="{FF2B5EF4-FFF2-40B4-BE49-F238E27FC236}">
                          <a16:creationId xmlns:a16="http://schemas.microsoft.com/office/drawing/2014/main" id="{E8390619-5AE9-9168-28BB-497220727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6462" y="247292"/>
                      <a:ext cx="50839" cy="18454"/>
                    </a:xfrm>
                    <a:custGeom>
                      <a:avLst/>
                      <a:gdLst>
                        <a:gd name="connsiteX0" fmla="*/ 10835 w 50839"/>
                        <a:gd name="connsiteY0" fmla="*/ 1310 h 18454"/>
                        <a:gd name="connsiteX1" fmla="*/ 16550 w 50839"/>
                        <a:gd name="connsiteY1" fmla="*/ 5120 h 18454"/>
                        <a:gd name="connsiteX2" fmla="*/ 19407 w 50839"/>
                        <a:gd name="connsiteY2" fmla="*/ 7025 h 18454"/>
                        <a:gd name="connsiteX3" fmla="*/ 22265 w 50839"/>
                        <a:gd name="connsiteY3" fmla="*/ 8930 h 18454"/>
                        <a:gd name="connsiteX4" fmla="*/ 26075 w 50839"/>
                        <a:gd name="connsiteY4" fmla="*/ 10835 h 18454"/>
                        <a:gd name="connsiteX5" fmla="*/ 29885 w 50839"/>
                        <a:gd name="connsiteY5" fmla="*/ 12740 h 18454"/>
                        <a:gd name="connsiteX6" fmla="*/ 33695 w 50839"/>
                        <a:gd name="connsiteY6" fmla="*/ 13692 h 18454"/>
                        <a:gd name="connsiteX7" fmla="*/ 37505 w 50839"/>
                        <a:gd name="connsiteY7" fmla="*/ 13692 h 18454"/>
                        <a:gd name="connsiteX8" fmla="*/ 44172 w 50839"/>
                        <a:gd name="connsiteY8" fmla="*/ 13692 h 18454"/>
                        <a:gd name="connsiteX9" fmla="*/ 50840 w 50839"/>
                        <a:gd name="connsiteY9" fmla="*/ 12740 h 18454"/>
                        <a:gd name="connsiteX10" fmla="*/ 44172 w 50839"/>
                        <a:gd name="connsiteY10" fmla="*/ 15597 h 18454"/>
                        <a:gd name="connsiteX11" fmla="*/ 36552 w 50839"/>
                        <a:gd name="connsiteY11" fmla="*/ 17502 h 18454"/>
                        <a:gd name="connsiteX12" fmla="*/ 31790 w 50839"/>
                        <a:gd name="connsiteY12" fmla="*/ 18455 h 18454"/>
                        <a:gd name="connsiteX13" fmla="*/ 27027 w 50839"/>
                        <a:gd name="connsiteY13" fmla="*/ 18455 h 18454"/>
                        <a:gd name="connsiteX14" fmla="*/ 22265 w 50839"/>
                        <a:gd name="connsiteY14" fmla="*/ 17502 h 18454"/>
                        <a:gd name="connsiteX15" fmla="*/ 17502 w 50839"/>
                        <a:gd name="connsiteY15" fmla="*/ 16550 h 18454"/>
                        <a:gd name="connsiteX16" fmla="*/ 9882 w 50839"/>
                        <a:gd name="connsiteY16" fmla="*/ 13692 h 18454"/>
                        <a:gd name="connsiteX17" fmla="*/ 3215 w 50839"/>
                        <a:gd name="connsiteY17" fmla="*/ 10835 h 18454"/>
                        <a:gd name="connsiteX18" fmla="*/ 3215 w 50839"/>
                        <a:gd name="connsiteY18" fmla="*/ 10835 h 18454"/>
                        <a:gd name="connsiteX19" fmla="*/ 357 w 50839"/>
                        <a:gd name="connsiteY19" fmla="*/ 3215 h 18454"/>
                        <a:gd name="connsiteX20" fmla="*/ 7977 w 50839"/>
                        <a:gd name="connsiteY20" fmla="*/ 357 h 18454"/>
                        <a:gd name="connsiteX21" fmla="*/ 10835 w 50839"/>
                        <a:gd name="connsiteY21" fmla="*/ 1310 h 18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0839" h="18454">
                          <a:moveTo>
                            <a:pt x="10835" y="1310"/>
                          </a:moveTo>
                          <a:cubicBezTo>
                            <a:pt x="10835" y="1310"/>
                            <a:pt x="12740" y="3215"/>
                            <a:pt x="16550" y="5120"/>
                          </a:cubicBezTo>
                          <a:cubicBezTo>
                            <a:pt x="17502" y="6072"/>
                            <a:pt x="18455" y="6072"/>
                            <a:pt x="19407" y="7025"/>
                          </a:cubicBezTo>
                          <a:cubicBezTo>
                            <a:pt x="20360" y="7977"/>
                            <a:pt x="21312" y="7977"/>
                            <a:pt x="22265" y="8930"/>
                          </a:cubicBezTo>
                          <a:cubicBezTo>
                            <a:pt x="23217" y="9882"/>
                            <a:pt x="24170" y="9882"/>
                            <a:pt x="26075" y="10835"/>
                          </a:cubicBezTo>
                          <a:cubicBezTo>
                            <a:pt x="27027" y="11787"/>
                            <a:pt x="28932" y="11787"/>
                            <a:pt x="29885" y="12740"/>
                          </a:cubicBezTo>
                          <a:cubicBezTo>
                            <a:pt x="30837" y="12740"/>
                            <a:pt x="32742" y="13692"/>
                            <a:pt x="33695" y="13692"/>
                          </a:cubicBezTo>
                          <a:cubicBezTo>
                            <a:pt x="34647" y="13692"/>
                            <a:pt x="36552" y="13692"/>
                            <a:pt x="37505" y="13692"/>
                          </a:cubicBezTo>
                          <a:cubicBezTo>
                            <a:pt x="40362" y="13692"/>
                            <a:pt x="42267" y="13692"/>
                            <a:pt x="44172" y="13692"/>
                          </a:cubicBezTo>
                          <a:cubicBezTo>
                            <a:pt x="47982" y="13692"/>
                            <a:pt x="50840" y="12740"/>
                            <a:pt x="50840" y="12740"/>
                          </a:cubicBezTo>
                          <a:cubicBezTo>
                            <a:pt x="50840" y="12740"/>
                            <a:pt x="47982" y="13692"/>
                            <a:pt x="44172" y="15597"/>
                          </a:cubicBezTo>
                          <a:cubicBezTo>
                            <a:pt x="42267" y="16550"/>
                            <a:pt x="39410" y="17502"/>
                            <a:pt x="36552" y="17502"/>
                          </a:cubicBezTo>
                          <a:cubicBezTo>
                            <a:pt x="35600" y="17502"/>
                            <a:pt x="33695" y="18455"/>
                            <a:pt x="31790" y="18455"/>
                          </a:cubicBezTo>
                          <a:cubicBezTo>
                            <a:pt x="29885" y="18455"/>
                            <a:pt x="28932" y="18455"/>
                            <a:pt x="27027" y="18455"/>
                          </a:cubicBezTo>
                          <a:cubicBezTo>
                            <a:pt x="25122" y="18455"/>
                            <a:pt x="24170" y="18455"/>
                            <a:pt x="22265" y="17502"/>
                          </a:cubicBezTo>
                          <a:cubicBezTo>
                            <a:pt x="20360" y="17502"/>
                            <a:pt x="19407" y="16550"/>
                            <a:pt x="17502" y="16550"/>
                          </a:cubicBezTo>
                          <a:cubicBezTo>
                            <a:pt x="14645" y="15597"/>
                            <a:pt x="11787" y="14645"/>
                            <a:pt x="9882" y="13692"/>
                          </a:cubicBezTo>
                          <a:cubicBezTo>
                            <a:pt x="6072" y="11787"/>
                            <a:pt x="3215" y="10835"/>
                            <a:pt x="3215" y="10835"/>
                          </a:cubicBezTo>
                          <a:lnTo>
                            <a:pt x="3215" y="10835"/>
                          </a:lnTo>
                          <a:cubicBezTo>
                            <a:pt x="357" y="9882"/>
                            <a:pt x="-595" y="6072"/>
                            <a:pt x="357" y="3215"/>
                          </a:cubicBezTo>
                          <a:cubicBezTo>
                            <a:pt x="1310" y="357"/>
                            <a:pt x="5120" y="-595"/>
                            <a:pt x="7977" y="357"/>
                          </a:cubicBezTo>
                          <a:cubicBezTo>
                            <a:pt x="10835" y="357"/>
                            <a:pt x="10835" y="357"/>
                            <a:pt x="10835" y="131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53" name="Freeform: Shape 452">
                      <a:extLst>
                        <a:ext uri="{FF2B5EF4-FFF2-40B4-BE49-F238E27FC236}">
                          <a16:creationId xmlns:a16="http://schemas.microsoft.com/office/drawing/2014/main" id="{DAB25DE6-2BF1-94F5-86F8-F4ACAEA1B0C7}"/>
                        </a:ext>
                      </a:extLst>
                    </p:cNvPr>
                    <p:cNvSpPr/>
                    <p:nvPr/>
                  </p:nvSpPr>
                  <p:spPr>
                    <a:xfrm rot="-751617">
                      <a:off x="4900687" y="260102"/>
                      <a:ext cx="83820" cy="47625"/>
                    </a:xfrm>
                    <a:custGeom>
                      <a:avLst/>
                      <a:gdLst>
                        <a:gd name="connsiteX0" fmla="*/ 83821 w 83820"/>
                        <a:gd name="connsiteY0" fmla="*/ 23813 h 47625"/>
                        <a:gd name="connsiteX1" fmla="*/ 41910 w 83820"/>
                        <a:gd name="connsiteY1" fmla="*/ 47625 h 47625"/>
                        <a:gd name="connsiteX2" fmla="*/ 0 w 83820"/>
                        <a:gd name="connsiteY2" fmla="*/ 23813 h 47625"/>
                        <a:gd name="connsiteX3" fmla="*/ 41910 w 83820"/>
                        <a:gd name="connsiteY3" fmla="*/ 0 h 47625"/>
                        <a:gd name="connsiteX4" fmla="*/ 83821 w 83820"/>
                        <a:gd name="connsiteY4" fmla="*/ 23813 h 4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820" h="47625">
                          <a:moveTo>
                            <a:pt x="83821" y="23813"/>
                          </a:moveTo>
                          <a:cubicBezTo>
                            <a:pt x="83821" y="36964"/>
                            <a:pt x="65057" y="47625"/>
                            <a:pt x="41910" y="47625"/>
                          </a:cubicBezTo>
                          <a:cubicBezTo>
                            <a:pt x="18764" y="47625"/>
                            <a:pt x="0" y="36964"/>
                            <a:pt x="0" y="23813"/>
                          </a:cubicBezTo>
                          <a:cubicBezTo>
                            <a:pt x="0" y="10661"/>
                            <a:pt x="18764" y="0"/>
                            <a:pt x="41910" y="0"/>
                          </a:cubicBezTo>
                          <a:cubicBezTo>
                            <a:pt x="65057" y="0"/>
                            <a:pt x="83821" y="10661"/>
                            <a:pt x="83821" y="238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54" name="Freeform: Shape 453">
                      <a:extLst>
                        <a:ext uri="{FF2B5EF4-FFF2-40B4-BE49-F238E27FC236}">
                          <a16:creationId xmlns:a16="http://schemas.microsoft.com/office/drawing/2014/main" id="{555E0A1F-1661-B6E6-AD92-9A6109F6B9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910" y="285749"/>
                      <a:ext cx="34290" cy="22859"/>
                    </a:xfrm>
                    <a:custGeom>
                      <a:avLst/>
                      <a:gdLst>
                        <a:gd name="connsiteX0" fmla="*/ 34290 w 34290"/>
                        <a:gd name="connsiteY0" fmla="*/ 11430 h 22859"/>
                        <a:gd name="connsiteX1" fmla="*/ 17145 w 34290"/>
                        <a:gd name="connsiteY1" fmla="*/ 22860 h 22859"/>
                        <a:gd name="connsiteX2" fmla="*/ 0 w 34290"/>
                        <a:gd name="connsiteY2" fmla="*/ 11430 h 22859"/>
                        <a:gd name="connsiteX3" fmla="*/ 17145 w 34290"/>
                        <a:gd name="connsiteY3" fmla="*/ 0 h 22859"/>
                        <a:gd name="connsiteX4" fmla="*/ 34290 w 34290"/>
                        <a:gd name="connsiteY4" fmla="*/ 11430 h 22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290" h="22859">
                          <a:moveTo>
                            <a:pt x="34290" y="11430"/>
                          </a:moveTo>
                          <a:cubicBezTo>
                            <a:pt x="34290" y="17743"/>
                            <a:pt x="26614" y="22860"/>
                            <a:pt x="17145" y="22860"/>
                          </a:cubicBezTo>
                          <a:cubicBezTo>
                            <a:pt x="7676" y="22860"/>
                            <a:pt x="0" y="17743"/>
                            <a:pt x="0" y="11430"/>
                          </a:cubicBezTo>
                          <a:cubicBezTo>
                            <a:pt x="0" y="5117"/>
                            <a:pt x="7676" y="0"/>
                            <a:pt x="17145" y="0"/>
                          </a:cubicBezTo>
                          <a:cubicBezTo>
                            <a:pt x="26614" y="0"/>
                            <a:pt x="34290" y="5117"/>
                            <a:pt x="34290" y="1143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  <p:sp>
                  <p:nvSpPr>
                    <p:cNvPr id="455" name="Freeform: Shape 454">
                      <a:extLst>
                        <a:ext uri="{FF2B5EF4-FFF2-40B4-BE49-F238E27FC236}">
                          <a16:creationId xmlns:a16="http://schemas.microsoft.com/office/drawing/2014/main" id="{8E47AF12-1423-295F-CA0D-8157E8779A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5859" y="263127"/>
                      <a:ext cx="158114" cy="53266"/>
                    </a:xfrm>
                    <a:custGeom>
                      <a:avLst/>
                      <a:gdLst>
                        <a:gd name="connsiteX0" fmla="*/ 150981 w 158114"/>
                        <a:gd name="connsiteY0" fmla="*/ 8334 h 53266"/>
                        <a:gd name="connsiteX1" fmla="*/ 96688 w 158114"/>
                        <a:gd name="connsiteY1" fmla="*/ 10239 h 53266"/>
                        <a:gd name="connsiteX2" fmla="*/ 486 w 158114"/>
                        <a:gd name="connsiteY2" fmla="*/ 35957 h 53266"/>
                        <a:gd name="connsiteX3" fmla="*/ 76686 w 158114"/>
                        <a:gd name="connsiteY3" fmla="*/ 53102 h 53266"/>
                        <a:gd name="connsiteX4" fmla="*/ 150981 w 158114"/>
                        <a:gd name="connsiteY4" fmla="*/ 8334 h 532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114" h="53266">
                          <a:moveTo>
                            <a:pt x="150981" y="8334"/>
                          </a:moveTo>
                          <a:cubicBezTo>
                            <a:pt x="140503" y="-2143"/>
                            <a:pt x="117644" y="-4048"/>
                            <a:pt x="96688" y="10239"/>
                          </a:cubicBezTo>
                          <a:cubicBezTo>
                            <a:pt x="50969" y="42624"/>
                            <a:pt x="8106" y="21669"/>
                            <a:pt x="486" y="35957"/>
                          </a:cubicBezTo>
                          <a:cubicBezTo>
                            <a:pt x="-6181" y="51197"/>
                            <a:pt x="57636" y="54054"/>
                            <a:pt x="76686" y="53102"/>
                          </a:cubicBezTo>
                          <a:cubicBezTo>
                            <a:pt x="106213" y="53102"/>
                            <a:pt x="181461" y="38814"/>
                            <a:pt x="150981" y="8334"/>
                          </a:cubicBezTo>
                          <a:close/>
                        </a:path>
                      </a:pathLst>
                    </a:custGeom>
                    <a:solidFill>
                      <a:srgbClr val="FF774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zihun7hao-wennuantongzhiti" panose="020F0502020204030204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694F7C-280B-B114-C3F6-341E6F54BF64}"/>
                  </a:ext>
                </a:extLst>
              </p:cNvPr>
              <p:cNvSpPr/>
              <p:nvPr/>
            </p:nvSpPr>
            <p:spPr>
              <a:xfrm>
                <a:off x="5579197" y="5083894"/>
                <a:ext cx="728438" cy="322114"/>
              </a:xfrm>
              <a:prstGeom prst="rect">
                <a:avLst/>
              </a:prstGeom>
              <a:solidFill>
                <a:srgbClr val="FF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C4F167C-7519-D9D3-5C49-E4973138DFDF}"/>
                  </a:ext>
                </a:extLst>
              </p:cNvPr>
              <p:cNvGrpSpPr/>
              <p:nvPr/>
            </p:nvGrpSpPr>
            <p:grpSpPr>
              <a:xfrm rot="20223954">
                <a:off x="5728008" y="4964416"/>
                <a:ext cx="462890" cy="475249"/>
                <a:chOff x="13474835" y="-944466"/>
                <a:chExt cx="125555" cy="88582"/>
              </a:xfrm>
            </p:grpSpPr>
            <p:grpSp>
              <p:nvGrpSpPr>
                <p:cNvPr id="10" name="Graphic 23">
                  <a:extLst>
                    <a:ext uri="{FF2B5EF4-FFF2-40B4-BE49-F238E27FC236}">
                      <a16:creationId xmlns:a16="http://schemas.microsoft.com/office/drawing/2014/main" id="{F3F54F17-07D0-893C-E210-D2E6E86F0736}"/>
                    </a:ext>
                  </a:extLst>
                </p:cNvPr>
                <p:cNvGrpSpPr/>
                <p:nvPr/>
              </p:nvGrpSpPr>
              <p:grpSpPr>
                <a:xfrm>
                  <a:off x="13479520" y="-939703"/>
                  <a:ext cx="117059" cy="79683"/>
                  <a:chOff x="13131262" y="-840224"/>
                  <a:chExt cx="117059" cy="79683"/>
                </a:xfrm>
              </p:grpSpPr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9096677A-F37F-DF9A-92C8-BA6BE6B4C883}"/>
                      </a:ext>
                    </a:extLst>
                  </p:cNvPr>
                  <p:cNvSpPr/>
                  <p:nvPr/>
                </p:nvSpPr>
                <p:spPr>
                  <a:xfrm>
                    <a:off x="13131262" y="-810697"/>
                    <a:ext cx="55147" cy="50155"/>
                  </a:xfrm>
                  <a:custGeom>
                    <a:avLst/>
                    <a:gdLst>
                      <a:gd name="connsiteX0" fmla="*/ 55147 w 55147"/>
                      <a:gd name="connsiteY0" fmla="*/ 48578 h 50155"/>
                      <a:gd name="connsiteX1" fmla="*/ 32287 w 55147"/>
                      <a:gd name="connsiteY1" fmla="*/ 49530 h 50155"/>
                      <a:gd name="connsiteX2" fmla="*/ 3712 w 55147"/>
                      <a:gd name="connsiteY2" fmla="*/ 0 h 50155"/>
                      <a:gd name="connsiteX3" fmla="*/ 55147 w 55147"/>
                      <a:gd name="connsiteY3" fmla="*/ 48578 h 50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47" h="50155">
                        <a:moveTo>
                          <a:pt x="55147" y="48578"/>
                        </a:moveTo>
                        <a:cubicBezTo>
                          <a:pt x="46575" y="50482"/>
                          <a:pt x="38955" y="50482"/>
                          <a:pt x="32287" y="49530"/>
                        </a:cubicBezTo>
                        <a:cubicBezTo>
                          <a:pt x="5617" y="44768"/>
                          <a:pt x="-6765" y="24765"/>
                          <a:pt x="3712" y="0"/>
                        </a:cubicBezTo>
                        <a:cubicBezTo>
                          <a:pt x="21810" y="4763"/>
                          <a:pt x="52290" y="20003"/>
                          <a:pt x="55147" y="48578"/>
                        </a:cubicBezTo>
                        <a:close/>
                      </a:path>
                    </a:pathLst>
                  </a:custGeom>
                  <a:solidFill>
                    <a:srgbClr val="FF774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zihun7hao-wennuantongzhiti" panose="020F0502020204030204"/>
                      <a:cs typeface="+mn-cs"/>
                    </a:endParaRPr>
                  </a:p>
                </p:txBody>
              </p:sp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575E1D0B-E78C-EDC2-50CE-368C32560AD3}"/>
                      </a:ext>
                    </a:extLst>
                  </p:cNvPr>
                  <p:cNvSpPr/>
                  <p:nvPr/>
                </p:nvSpPr>
                <p:spPr>
                  <a:xfrm>
                    <a:off x="13143547" y="-840224"/>
                    <a:ext cx="104775" cy="45530"/>
                  </a:xfrm>
                  <a:custGeom>
                    <a:avLst/>
                    <a:gdLst>
                      <a:gd name="connsiteX0" fmla="*/ 104775 w 104775"/>
                      <a:gd name="connsiteY0" fmla="*/ 24765 h 45530"/>
                      <a:gd name="connsiteX1" fmla="*/ 92393 w 104775"/>
                      <a:gd name="connsiteY1" fmla="*/ 43815 h 45530"/>
                      <a:gd name="connsiteX2" fmla="*/ 0 w 104775"/>
                      <a:gd name="connsiteY2" fmla="*/ 14288 h 45530"/>
                      <a:gd name="connsiteX3" fmla="*/ 12383 w 104775"/>
                      <a:gd name="connsiteY3" fmla="*/ 0 h 45530"/>
                      <a:gd name="connsiteX4" fmla="*/ 104775 w 104775"/>
                      <a:gd name="connsiteY4" fmla="*/ 24765 h 45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" h="45530">
                        <a:moveTo>
                          <a:pt x="104775" y="24765"/>
                        </a:moveTo>
                        <a:cubicBezTo>
                          <a:pt x="100965" y="31432"/>
                          <a:pt x="97155" y="38100"/>
                          <a:pt x="92393" y="43815"/>
                        </a:cubicBezTo>
                        <a:cubicBezTo>
                          <a:pt x="56198" y="52388"/>
                          <a:pt x="7620" y="26670"/>
                          <a:pt x="0" y="14288"/>
                        </a:cubicBezTo>
                        <a:cubicBezTo>
                          <a:pt x="2858" y="9525"/>
                          <a:pt x="7620" y="4763"/>
                          <a:pt x="12383" y="0"/>
                        </a:cubicBezTo>
                        <a:cubicBezTo>
                          <a:pt x="30480" y="18097"/>
                          <a:pt x="79058" y="33338"/>
                          <a:pt x="104775" y="247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zihun7hao-wennuantongzhiti" panose="020F0502020204030204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5F296231-B387-FDCC-BCD9-C19B6B21CD49}"/>
                      </a:ext>
                    </a:extLst>
                  </p:cNvPr>
                  <p:cNvSpPr/>
                  <p:nvPr/>
                </p:nvSpPr>
                <p:spPr>
                  <a:xfrm>
                    <a:off x="13134975" y="-826890"/>
                    <a:ext cx="100965" cy="63817"/>
                  </a:xfrm>
                  <a:custGeom>
                    <a:avLst/>
                    <a:gdLst>
                      <a:gd name="connsiteX0" fmla="*/ 8572 w 100965"/>
                      <a:gd name="connsiteY0" fmla="*/ 0 h 63817"/>
                      <a:gd name="connsiteX1" fmla="*/ 100965 w 100965"/>
                      <a:gd name="connsiteY1" fmla="*/ 29528 h 63817"/>
                      <a:gd name="connsiteX2" fmla="*/ 51435 w 100965"/>
                      <a:gd name="connsiteY2" fmla="*/ 63818 h 63817"/>
                      <a:gd name="connsiteX3" fmla="*/ 0 w 100965"/>
                      <a:gd name="connsiteY3" fmla="*/ 15240 h 63817"/>
                      <a:gd name="connsiteX4" fmla="*/ 8572 w 100965"/>
                      <a:gd name="connsiteY4" fmla="*/ 0 h 63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965" h="63817">
                        <a:moveTo>
                          <a:pt x="8572" y="0"/>
                        </a:moveTo>
                        <a:cubicBezTo>
                          <a:pt x="16192" y="12383"/>
                          <a:pt x="64770" y="39053"/>
                          <a:pt x="100965" y="29528"/>
                        </a:cubicBezTo>
                        <a:cubicBezTo>
                          <a:pt x="85725" y="49530"/>
                          <a:pt x="66675" y="60008"/>
                          <a:pt x="51435" y="63818"/>
                        </a:cubicBezTo>
                        <a:cubicBezTo>
                          <a:pt x="49530" y="35243"/>
                          <a:pt x="18097" y="20003"/>
                          <a:pt x="0" y="15240"/>
                        </a:cubicBezTo>
                        <a:cubicBezTo>
                          <a:pt x="1905" y="10478"/>
                          <a:pt x="4763" y="5715"/>
                          <a:pt x="8572" y="0"/>
                        </a:cubicBezTo>
                        <a:close/>
                      </a:path>
                    </a:pathLst>
                  </a:custGeom>
                  <a:solidFill>
                    <a:srgbClr val="A610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zihun7hao-wennuantongzhiti" panose="020F0502020204030204"/>
                      <a:cs typeface="+mn-cs"/>
                    </a:endParaRPr>
                  </a:p>
                </p:txBody>
              </p:sp>
            </p:grp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26F6DDBB-85F5-65D3-FF36-55537734043A}"/>
                    </a:ext>
                  </a:extLst>
                </p:cNvPr>
                <p:cNvSpPr/>
                <p:nvPr/>
              </p:nvSpPr>
              <p:spPr>
                <a:xfrm>
                  <a:off x="13474835" y="-944466"/>
                  <a:ext cx="125555" cy="88582"/>
                </a:xfrm>
                <a:custGeom>
                  <a:avLst/>
                  <a:gdLst>
                    <a:gd name="connsiteX0" fmla="*/ 44593 w 125555"/>
                    <a:gd name="connsiteY0" fmla="*/ 88582 h 88582"/>
                    <a:gd name="connsiteX1" fmla="*/ 36020 w 125555"/>
                    <a:gd name="connsiteY1" fmla="*/ 87630 h 88582"/>
                    <a:gd name="connsiteX2" fmla="*/ 1730 w 125555"/>
                    <a:gd name="connsiteY2" fmla="*/ 61913 h 88582"/>
                    <a:gd name="connsiteX3" fmla="*/ 25543 w 125555"/>
                    <a:gd name="connsiteY3" fmla="*/ 952 h 88582"/>
                    <a:gd name="connsiteX4" fmla="*/ 28400 w 125555"/>
                    <a:gd name="connsiteY4" fmla="*/ 0 h 88582"/>
                    <a:gd name="connsiteX5" fmla="*/ 28400 w 125555"/>
                    <a:gd name="connsiteY5" fmla="*/ 0 h 88582"/>
                    <a:gd name="connsiteX6" fmla="*/ 31257 w 125555"/>
                    <a:gd name="connsiteY6" fmla="*/ 952 h 88582"/>
                    <a:gd name="connsiteX7" fmla="*/ 102695 w 125555"/>
                    <a:gd name="connsiteY7" fmla="*/ 27622 h 88582"/>
                    <a:gd name="connsiteX8" fmla="*/ 119840 w 125555"/>
                    <a:gd name="connsiteY8" fmla="*/ 24765 h 88582"/>
                    <a:gd name="connsiteX9" fmla="*/ 124603 w 125555"/>
                    <a:gd name="connsiteY9" fmla="*/ 25718 h 88582"/>
                    <a:gd name="connsiteX10" fmla="*/ 125555 w 125555"/>
                    <a:gd name="connsiteY10" fmla="*/ 30480 h 88582"/>
                    <a:gd name="connsiteX11" fmla="*/ 44593 w 125555"/>
                    <a:gd name="connsiteY11" fmla="*/ 88582 h 88582"/>
                    <a:gd name="connsiteX12" fmla="*/ 29353 w 125555"/>
                    <a:gd name="connsiteY12" fmla="*/ 10477 h 88582"/>
                    <a:gd name="connsiteX13" fmla="*/ 10303 w 125555"/>
                    <a:gd name="connsiteY13" fmla="*/ 60007 h 88582"/>
                    <a:gd name="connsiteX14" fmla="*/ 37925 w 125555"/>
                    <a:gd name="connsiteY14" fmla="*/ 80010 h 88582"/>
                    <a:gd name="connsiteX15" fmla="*/ 113173 w 125555"/>
                    <a:gd name="connsiteY15" fmla="*/ 36195 h 88582"/>
                    <a:gd name="connsiteX16" fmla="*/ 103648 w 125555"/>
                    <a:gd name="connsiteY16" fmla="*/ 37147 h 88582"/>
                    <a:gd name="connsiteX17" fmla="*/ 29353 w 125555"/>
                    <a:gd name="connsiteY17" fmla="*/ 10477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5555" h="88582">
                      <a:moveTo>
                        <a:pt x="44593" y="88582"/>
                      </a:moveTo>
                      <a:cubicBezTo>
                        <a:pt x="41735" y="88582"/>
                        <a:pt x="38878" y="88582"/>
                        <a:pt x="36020" y="87630"/>
                      </a:cubicBezTo>
                      <a:cubicBezTo>
                        <a:pt x="18875" y="84772"/>
                        <a:pt x="6493" y="75247"/>
                        <a:pt x="1730" y="61913"/>
                      </a:cubicBezTo>
                      <a:cubicBezTo>
                        <a:pt x="-3985" y="43815"/>
                        <a:pt x="4588" y="21907"/>
                        <a:pt x="25543" y="952"/>
                      </a:cubicBezTo>
                      <a:cubicBezTo>
                        <a:pt x="26495" y="0"/>
                        <a:pt x="27448" y="0"/>
                        <a:pt x="28400" y="0"/>
                      </a:cubicBezTo>
                      <a:lnTo>
                        <a:pt x="28400" y="0"/>
                      </a:lnTo>
                      <a:cubicBezTo>
                        <a:pt x="29353" y="0"/>
                        <a:pt x="30305" y="0"/>
                        <a:pt x="31257" y="952"/>
                      </a:cubicBezTo>
                      <a:cubicBezTo>
                        <a:pt x="45545" y="15240"/>
                        <a:pt x="77930" y="27622"/>
                        <a:pt x="102695" y="27622"/>
                      </a:cubicBezTo>
                      <a:cubicBezTo>
                        <a:pt x="109363" y="27622"/>
                        <a:pt x="115078" y="26670"/>
                        <a:pt x="119840" y="24765"/>
                      </a:cubicBezTo>
                      <a:cubicBezTo>
                        <a:pt x="121745" y="23813"/>
                        <a:pt x="123650" y="24765"/>
                        <a:pt x="124603" y="25718"/>
                      </a:cubicBezTo>
                      <a:cubicBezTo>
                        <a:pt x="125555" y="26670"/>
                        <a:pt x="125555" y="28575"/>
                        <a:pt x="125555" y="30480"/>
                      </a:cubicBezTo>
                      <a:cubicBezTo>
                        <a:pt x="102695" y="73343"/>
                        <a:pt x="69357" y="88582"/>
                        <a:pt x="44593" y="88582"/>
                      </a:cubicBezTo>
                      <a:close/>
                      <a:moveTo>
                        <a:pt x="29353" y="10477"/>
                      </a:moveTo>
                      <a:cubicBezTo>
                        <a:pt x="12207" y="28575"/>
                        <a:pt x="5540" y="45720"/>
                        <a:pt x="10303" y="60007"/>
                      </a:cubicBezTo>
                      <a:cubicBezTo>
                        <a:pt x="14113" y="70485"/>
                        <a:pt x="23638" y="77152"/>
                        <a:pt x="37925" y="80010"/>
                      </a:cubicBezTo>
                      <a:cubicBezTo>
                        <a:pt x="57928" y="83820"/>
                        <a:pt x="90313" y="72390"/>
                        <a:pt x="113173" y="36195"/>
                      </a:cubicBezTo>
                      <a:cubicBezTo>
                        <a:pt x="110315" y="36195"/>
                        <a:pt x="106505" y="37147"/>
                        <a:pt x="103648" y="37147"/>
                      </a:cubicBezTo>
                      <a:cubicBezTo>
                        <a:pt x="77930" y="36195"/>
                        <a:pt x="46498" y="24765"/>
                        <a:pt x="29353" y="10477"/>
                      </a:cubicBezTo>
                      <a:close/>
                    </a:path>
                  </a:pathLst>
                </a:custGeom>
                <a:solidFill>
                  <a:srgbClr val="80060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zihun7hao-wennuantongzhiti" panose="020F0502020204030204"/>
                    <a:cs typeface="+mn-cs"/>
                  </a:endParaRPr>
                </a:p>
              </p:txBody>
            </p:sp>
          </p:grpSp>
        </p:grpSp>
      </p:grpSp>
      <p:pic>
        <p:nvPicPr>
          <p:cNvPr id="333" name="Picture 332">
            <a:extLst>
              <a:ext uri="{FF2B5EF4-FFF2-40B4-BE49-F238E27FC236}">
                <a16:creationId xmlns:a16="http://schemas.microsoft.com/office/drawing/2014/main" id="{CE9C9246-8620-0CAE-F5DE-BB2ADD688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495" y="951713"/>
            <a:ext cx="7614564" cy="2615411"/>
          </a:xfrm>
          <a:prstGeom prst="rect">
            <a:avLst/>
          </a:prstGeom>
        </p:spPr>
      </p:pic>
      <p:pic>
        <p:nvPicPr>
          <p:cNvPr id="334" name="Picture 33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50AD41B-FA98-B98D-D938-EEC3BCDDBE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  <p:pic>
        <p:nvPicPr>
          <p:cNvPr id="335" name="Picture 33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A89711C-1E37-F952-D60F-CBA3588FE2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0" y="5250154"/>
            <a:ext cx="1443035" cy="14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A83CFDE6-E28B-43E0-B3B3-5C39E6D3C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49" y="81280"/>
            <a:ext cx="8438222" cy="4748122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9ED9D47A-77A6-4FA9-9F98-FCDFEACCC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40" y="808228"/>
            <a:ext cx="5740040" cy="2002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355290-D54C-4534-8506-5143AB38D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027" y="2542182"/>
            <a:ext cx="6943946" cy="235326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949403B-3853-CFCF-1446-D3F8A0DE5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01ABB4-0E78-B134-C13B-9F37AFB60E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022601"/>
            <a:ext cx="2416048" cy="383032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73FAD4D-B9DA-21DA-50A5-0E5B3C6DEE8E}"/>
              </a:ext>
            </a:extLst>
          </p:cNvPr>
          <p:cNvSpPr/>
          <p:nvPr/>
        </p:nvSpPr>
        <p:spPr>
          <a:xfrm>
            <a:off x="4267200" y="482600"/>
            <a:ext cx="4815840" cy="1082040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+ 12 + 12 = 36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x 3 = 36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5DD2447-A1CA-D3C3-6665-3505A1759CF1}"/>
              </a:ext>
            </a:extLst>
          </p:cNvPr>
          <p:cNvSpPr/>
          <p:nvPr/>
        </p:nvSpPr>
        <p:spPr>
          <a:xfrm>
            <a:off x="711200" y="1854200"/>
            <a:ext cx="2915920" cy="920260"/>
          </a:xfrm>
          <a:prstGeom prst="wedgeRoundRectCallout">
            <a:avLst>
              <a:gd name="adj1" fmla="val -27399"/>
              <a:gd name="adj2" fmla="val 73407"/>
              <a:gd name="adj3" fmla="val 16667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0A31070-3935-ED5C-8EEB-64734627999C}"/>
              </a:ext>
            </a:extLst>
          </p:cNvPr>
          <p:cNvSpPr/>
          <p:nvPr/>
        </p:nvSpPr>
        <p:spPr>
          <a:xfrm>
            <a:off x="3931920" y="2514600"/>
            <a:ext cx="4968240" cy="2936240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118685-7AB0-A596-81D3-B1F3B4508F95}"/>
              </a:ext>
            </a:extLst>
          </p:cNvPr>
          <p:cNvGrpSpPr/>
          <p:nvPr/>
        </p:nvGrpSpPr>
        <p:grpSpPr>
          <a:xfrm>
            <a:off x="4114800" y="2667001"/>
            <a:ext cx="1270000" cy="1290728"/>
            <a:chOff x="3886200" y="4496579"/>
            <a:chExt cx="1061720" cy="12907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98328A-E8C5-64DE-6A26-1365E1B5B0A9}"/>
                </a:ext>
              </a:extLst>
            </p:cNvPr>
            <p:cNvSpPr txBox="1"/>
            <p:nvPr/>
          </p:nvSpPr>
          <p:spPr>
            <a:xfrm>
              <a:off x="4064000" y="4496579"/>
              <a:ext cx="66548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ED45AB-5C55-0E33-701E-D1A4FBAB2895}"/>
                </a:ext>
              </a:extLst>
            </p:cNvPr>
            <p:cNvSpPr txBox="1"/>
            <p:nvPr/>
          </p:nvSpPr>
          <p:spPr>
            <a:xfrm>
              <a:off x="4282440" y="5017866"/>
              <a:ext cx="66548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AFC9EFF-074E-A77B-9B60-8F449A655518}"/>
                </a:ext>
              </a:extLst>
            </p:cNvPr>
            <p:cNvCxnSpPr/>
            <p:nvPr/>
          </p:nvCxnSpPr>
          <p:spPr>
            <a:xfrm>
              <a:off x="3960734" y="5623855"/>
              <a:ext cx="777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656D71-1D11-EE6E-6100-56238CF3BDAB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B9ABC1C-29A5-8242-FD95-0910ADE788A5}"/>
              </a:ext>
            </a:extLst>
          </p:cNvPr>
          <p:cNvSpPr txBox="1"/>
          <p:nvPr/>
        </p:nvSpPr>
        <p:spPr>
          <a:xfrm>
            <a:off x="5080000" y="2819400"/>
            <a:ext cx="3926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marR="0" lvl="0" indent="-457223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382E55-2F06-62A6-CCE1-ABC724054E99}"/>
              </a:ext>
            </a:extLst>
          </p:cNvPr>
          <p:cNvSpPr txBox="1"/>
          <p:nvPr/>
        </p:nvSpPr>
        <p:spPr>
          <a:xfrm>
            <a:off x="4622800" y="3683000"/>
            <a:ext cx="36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76C52-FE9D-864E-F7B4-E40017738006}"/>
              </a:ext>
            </a:extLst>
          </p:cNvPr>
          <p:cNvSpPr txBox="1"/>
          <p:nvPr/>
        </p:nvSpPr>
        <p:spPr>
          <a:xfrm>
            <a:off x="5029200" y="3987800"/>
            <a:ext cx="3926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marR="0" lvl="0" indent="-457223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F25A75-CCB7-1833-90E0-E58AE925A018}"/>
              </a:ext>
            </a:extLst>
          </p:cNvPr>
          <p:cNvSpPr txBox="1"/>
          <p:nvPr/>
        </p:nvSpPr>
        <p:spPr>
          <a:xfrm>
            <a:off x="4318000" y="3683000"/>
            <a:ext cx="36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0A72A2-C4E0-529D-05BC-FC8503BE349A}"/>
              </a:ext>
            </a:extLst>
          </p:cNvPr>
          <p:cNvSpPr/>
          <p:nvPr/>
        </p:nvSpPr>
        <p:spPr>
          <a:xfrm>
            <a:off x="5486400" y="5715000"/>
            <a:ext cx="2875280" cy="916478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x 3 = 36</a:t>
            </a:r>
          </a:p>
        </p:txBody>
      </p:sp>
      <p:pic>
        <p:nvPicPr>
          <p:cNvPr id="31" name="1 (5)">
            <a:hlinkClick r:id="" action="ppaction://media"/>
            <a:extLst>
              <a:ext uri="{FF2B5EF4-FFF2-40B4-BE49-F238E27FC236}">
                <a16:creationId xmlns:a16="http://schemas.microsoft.com/office/drawing/2014/main" id="{CD4735E5-00EF-9749-96B4-37CDAF63A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9600" y="431800"/>
            <a:ext cx="270933" cy="270933"/>
          </a:xfrm>
          <a:prstGeom prst="rect">
            <a:avLst/>
          </a:prstGeom>
        </p:spPr>
      </p:pic>
      <p:pic>
        <p:nvPicPr>
          <p:cNvPr id="32" name="1 (7)">
            <a:hlinkClick r:id="" action="ppaction://media"/>
            <a:extLst>
              <a:ext uri="{FF2B5EF4-FFF2-40B4-BE49-F238E27FC236}">
                <a16:creationId xmlns:a16="http://schemas.microsoft.com/office/drawing/2014/main" id="{59B77EDF-6983-2509-3BB1-13C3A8152C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9600" y="838200"/>
            <a:ext cx="270933" cy="270933"/>
          </a:xfrm>
          <a:prstGeom prst="rect">
            <a:avLst/>
          </a:prstGeom>
        </p:spPr>
      </p:pic>
      <p:pic>
        <p:nvPicPr>
          <p:cNvPr id="33" name="2 (1)">
            <a:hlinkClick r:id="" action="ppaction://media"/>
            <a:extLst>
              <a:ext uri="{FF2B5EF4-FFF2-40B4-BE49-F238E27FC236}">
                <a16:creationId xmlns:a16="http://schemas.microsoft.com/office/drawing/2014/main" id="{3A4FF83C-D3AA-A330-95C5-5B9B46E502B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44400" y="838200"/>
            <a:ext cx="270933" cy="270933"/>
          </a:xfrm>
          <a:prstGeom prst="rect">
            <a:avLst/>
          </a:prstGeom>
        </p:spPr>
      </p:pic>
      <p:pic>
        <p:nvPicPr>
          <p:cNvPr id="34" name="3 (2)">
            <a:hlinkClick r:id="" action="ppaction://media"/>
            <a:extLst>
              <a:ext uri="{FF2B5EF4-FFF2-40B4-BE49-F238E27FC236}">
                <a16:creationId xmlns:a16="http://schemas.microsoft.com/office/drawing/2014/main" id="{E04E0457-4204-C162-281F-AFF8F2CBB8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9600" y="1295400"/>
            <a:ext cx="270933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16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97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6" grpId="0"/>
      <p:bldP spid="28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A83CFDE6-E28B-43E0-B3B3-5C39E6D3C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49" y="81280"/>
            <a:ext cx="8438222" cy="4748122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9ED9D47A-77A6-4FA9-9F98-FCDFEACCC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40" y="808228"/>
            <a:ext cx="5740040" cy="2002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A17508-DE07-4F8B-A702-9E615DAD6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005" y="2628677"/>
            <a:ext cx="725486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6489F2-DF7B-430C-BCB6-372FEAAA1BE7}"/>
              </a:ext>
            </a:extLst>
          </p:cNvPr>
          <p:cNvGrpSpPr/>
          <p:nvPr/>
        </p:nvGrpSpPr>
        <p:grpSpPr>
          <a:xfrm>
            <a:off x="1128924" y="410035"/>
            <a:ext cx="2262246" cy="1036988"/>
            <a:chOff x="1647084" y="420195"/>
            <a:chExt cx="2262246" cy="103698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6D2A21-9A0E-4403-AFC4-C5B6FD750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C2DCC2-02E5-4FB7-B519-6F752FC71B09}"/>
                </a:ext>
              </a:extLst>
            </p:cNvPr>
            <p:cNvSpPr txBox="1"/>
            <p:nvPr/>
          </p:nvSpPr>
          <p:spPr>
            <a:xfrm>
              <a:off x="2083992" y="600135"/>
              <a:ext cx="1586973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6B36D9E-AF3D-430A-9D5F-17DB90F26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67" y="1718556"/>
            <a:ext cx="8791225" cy="2367915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7CE3D7B3-6500-492F-9941-CDF14042C1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47" y="1220825"/>
            <a:ext cx="6315743" cy="573129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E6ED77A-2200-43F8-88E9-D8655F759DAF}"/>
              </a:ext>
            </a:extLst>
          </p:cNvPr>
          <p:cNvSpPr txBox="1"/>
          <p:nvPr/>
        </p:nvSpPr>
        <p:spPr>
          <a:xfrm>
            <a:off x="8707120" y="2143759"/>
            <a:ext cx="291592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con</a:t>
            </a: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94E9566-1A32-1B89-066E-1ED2F21CC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B6BECFC-D3CE-9433-FBF9-773C3B97C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136" y="444598"/>
            <a:ext cx="87047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Bài</a:t>
            </a:r>
            <a:r>
              <a:rPr kumimoji="0" lang="en-US" altLang="zh-CN" sz="5400" b="1" i="0" u="sng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2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: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Tính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nhẩm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8" name="图片 12">
            <a:extLst>
              <a:ext uri="{FF2B5EF4-FFF2-40B4-BE49-F238E27FC236}">
                <a16:creationId xmlns:a16="http://schemas.microsoft.com/office/drawing/2014/main" id="{403AC02D-BC74-4A7F-E781-300A12CAD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8749" y="3171275"/>
            <a:ext cx="3470992" cy="3470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4CD169-1925-F17C-9D86-11AD09685639}"/>
              </a:ext>
            </a:extLst>
          </p:cNvPr>
          <p:cNvSpPr txBox="1"/>
          <p:nvPr/>
        </p:nvSpPr>
        <p:spPr>
          <a:xfrm>
            <a:off x="816687" y="1638181"/>
            <a:ext cx="5775115" cy="1603465"/>
          </a:xfrm>
          <a:prstGeom prst="rect">
            <a:avLst/>
          </a:prstGeom>
          <a:solidFill>
            <a:srgbClr val="6BB2F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Mẫu: 20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Nhẩm: 2 chục x 3 = 6 chục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20 x 3 = 60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CB2E86-5C87-AA34-457F-5B9EE2430DB7}"/>
              </a:ext>
            </a:extLst>
          </p:cNvPr>
          <p:cNvSpPr/>
          <p:nvPr/>
        </p:nvSpPr>
        <p:spPr>
          <a:xfrm>
            <a:off x="6926320" y="1638181"/>
            <a:ext cx="3983420" cy="801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x 8 =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5A5F2-46FF-531D-6BD8-AD158858788C}"/>
              </a:ext>
            </a:extLst>
          </p:cNvPr>
          <p:cNvSpPr/>
          <p:nvPr/>
        </p:nvSpPr>
        <p:spPr>
          <a:xfrm>
            <a:off x="6926319" y="2770409"/>
            <a:ext cx="3983420" cy="801733"/>
          </a:xfrm>
          <a:prstGeom prst="rect">
            <a:avLst/>
          </a:prstGeom>
          <a:solidFill>
            <a:srgbClr val="EB6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30 x 3 =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D505EC-92D8-0EFE-0624-C3148E5FFC66}"/>
              </a:ext>
            </a:extLst>
          </p:cNvPr>
          <p:cNvSpPr/>
          <p:nvPr/>
        </p:nvSpPr>
        <p:spPr>
          <a:xfrm>
            <a:off x="6926318" y="3968441"/>
            <a:ext cx="3983420" cy="801733"/>
          </a:xfrm>
          <a:prstGeom prst="rect">
            <a:avLst/>
          </a:prstGeom>
          <a:solidFill>
            <a:srgbClr val="8AB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x 4 = 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017F22-D3C0-76CE-9E76-1611FB20CE81}"/>
              </a:ext>
            </a:extLst>
          </p:cNvPr>
          <p:cNvSpPr/>
          <p:nvPr/>
        </p:nvSpPr>
        <p:spPr>
          <a:xfrm>
            <a:off x="6926317" y="5166473"/>
            <a:ext cx="3983420" cy="801733"/>
          </a:xfrm>
          <a:prstGeom prst="rect">
            <a:avLst/>
          </a:prstGeom>
          <a:solidFill>
            <a:srgbClr val="5A56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 x 2 =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7A0089-5665-EC06-D498-E4A890888EE1}"/>
              </a:ext>
            </a:extLst>
          </p:cNvPr>
          <p:cNvSpPr/>
          <p:nvPr/>
        </p:nvSpPr>
        <p:spPr>
          <a:xfrm>
            <a:off x="9701047" y="1735673"/>
            <a:ext cx="872359" cy="6531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30B7C3-9BE2-227D-A4A4-3587C5A7D91F}"/>
              </a:ext>
            </a:extLst>
          </p:cNvPr>
          <p:cNvSpPr/>
          <p:nvPr/>
        </p:nvSpPr>
        <p:spPr>
          <a:xfrm>
            <a:off x="9710684" y="2859416"/>
            <a:ext cx="872359" cy="6531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3D8375-D765-DA50-1F8F-8FABF7F47016}"/>
              </a:ext>
            </a:extLst>
          </p:cNvPr>
          <p:cNvSpPr/>
          <p:nvPr/>
        </p:nvSpPr>
        <p:spPr>
          <a:xfrm>
            <a:off x="9763235" y="4079875"/>
            <a:ext cx="872359" cy="653155"/>
          </a:xfrm>
          <a:prstGeom prst="rect">
            <a:avLst/>
          </a:prstGeom>
          <a:solidFill>
            <a:srgbClr val="72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2637F9-EF7D-B054-0656-15F3EBC47AD0}"/>
              </a:ext>
            </a:extLst>
          </p:cNvPr>
          <p:cNvSpPr/>
          <p:nvPr/>
        </p:nvSpPr>
        <p:spPr>
          <a:xfrm>
            <a:off x="9793892" y="5256168"/>
            <a:ext cx="872359" cy="6531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43030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04F408A-8612-DAC0-7095-56DA5C605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04" y="412421"/>
            <a:ext cx="77041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Bài</a:t>
            </a:r>
            <a:r>
              <a:rPr kumimoji="0" lang="en-US" altLang="zh-CN" sz="4800" b="1" i="0" u="sng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3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Giải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toán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có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lời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văn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C65996-70C2-1DF3-036B-1C74FBD6B507}"/>
              </a:ext>
            </a:extLst>
          </p:cNvPr>
          <p:cNvSpPr txBox="1">
            <a:spLocks/>
          </p:cNvSpPr>
          <p:nvPr/>
        </p:nvSpPr>
        <p:spPr>
          <a:xfrm>
            <a:off x="480119" y="4212408"/>
            <a:ext cx="8348571" cy="19697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	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3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chứa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Quạ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phải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21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viên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sỏi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mỗi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dâng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Hỏi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quạ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phải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bao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nhiêu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viên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sỏi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3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đó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2A0AB-CED7-320B-B17E-24DEFC205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15" y="1496248"/>
            <a:ext cx="5696598" cy="2678613"/>
          </a:xfrm>
          <a:prstGeom prst="rect">
            <a:avLst/>
          </a:prstGeom>
        </p:spPr>
      </p:pic>
      <p:sp>
        <p:nvSpPr>
          <p:cNvPr id="7" name="Rectangular Callout 10">
            <a:extLst>
              <a:ext uri="{FF2B5EF4-FFF2-40B4-BE49-F238E27FC236}">
                <a16:creationId xmlns:a16="http://schemas.microsoft.com/office/drawing/2014/main" id="{5F9CBFA1-1033-B1D5-86DE-74808EE9E3AB}"/>
              </a:ext>
            </a:extLst>
          </p:cNvPr>
          <p:cNvSpPr/>
          <p:nvPr/>
        </p:nvSpPr>
        <p:spPr>
          <a:xfrm>
            <a:off x="9320177" y="4438330"/>
            <a:ext cx="2279384" cy="1593449"/>
          </a:xfrm>
          <a:prstGeom prst="wedgeRectCallout">
            <a:avLst>
              <a:gd name="adj1" fmla="val -63716"/>
              <a:gd name="adj2" fmla="val 18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toán cho biết gì? Hỏi gì?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ular Callout 13">
            <a:extLst>
              <a:ext uri="{FF2B5EF4-FFF2-40B4-BE49-F238E27FC236}">
                <a16:creationId xmlns:a16="http://schemas.microsoft.com/office/drawing/2014/main" id="{9061163D-C87A-02C1-B6F7-80F7F66328FA}"/>
              </a:ext>
            </a:extLst>
          </p:cNvPr>
          <p:cNvSpPr/>
          <p:nvPr/>
        </p:nvSpPr>
        <p:spPr>
          <a:xfrm>
            <a:off x="7669762" y="1077445"/>
            <a:ext cx="3909093" cy="2678613"/>
          </a:xfrm>
          <a:prstGeom prst="wedgeRectCallout">
            <a:avLst>
              <a:gd name="adj1" fmla="val -80455"/>
              <a:gd name="adj2" fmla="val 1306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uống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ở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bình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quạ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thả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tất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bao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viên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sỏi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Em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3B88D34-410C-F60F-FC2A-DD35D012D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04" y="0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63EA3-03A3-448F-B764-C2F5683B175A}"/>
              </a:ext>
            </a:extLst>
          </p:cNvPr>
          <p:cNvSpPr/>
          <p:nvPr/>
        </p:nvSpPr>
        <p:spPr>
          <a:xfrm>
            <a:off x="355600" y="223520"/>
            <a:ext cx="11694160" cy="6502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6128C10F-881C-9C0D-E062-4EFBEDD70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244124-4449-1AAA-1A8D-97AE1D90A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2" y="3987343"/>
            <a:ext cx="4503272" cy="23137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1E99D1-0FE0-C3EF-A9F4-A5270F523A22}"/>
              </a:ext>
            </a:extLst>
          </p:cNvPr>
          <p:cNvSpPr txBox="1"/>
          <p:nvPr/>
        </p:nvSpPr>
        <p:spPr>
          <a:xfrm>
            <a:off x="92621" y="963372"/>
            <a:ext cx="8186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 giải: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 viên sỏi phải thả vào để quạ có thể uống được nước ở cả 3 bình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21 x 3 = 63 (viên)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Đáp số</a:t>
            </a: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63 viên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4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A83CFDE6-E28B-43E0-B3B3-5C39E6D3C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49" y="81280"/>
            <a:ext cx="8438222" cy="4748122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9ED9D47A-77A6-4FA9-9F98-FCDFEACCC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40" y="808228"/>
            <a:ext cx="5740040" cy="2002619"/>
          </a:xfrm>
          <a:prstGeom prst="rect">
            <a:avLst/>
          </a:prstGeom>
        </p:spPr>
      </p:pic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61E7EBE4-E47C-77AE-278D-703597DC0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60" y="2334287"/>
            <a:ext cx="6847281" cy="23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E9E68"/>
      </a:accent1>
      <a:accent2>
        <a:srgbClr val="5B9BD4"/>
      </a:accent2>
      <a:accent3>
        <a:srgbClr val="75B52F"/>
      </a:accent3>
      <a:accent4>
        <a:srgbClr val="FFD800"/>
      </a:accent4>
      <a:accent5>
        <a:srgbClr val="FF7B9E"/>
      </a:accent5>
      <a:accent6>
        <a:srgbClr val="8E7B6F"/>
      </a:accent6>
      <a:hlink>
        <a:srgbClr val="4472C4"/>
      </a:hlink>
      <a:folHlink>
        <a:srgbClr val="BFBFBF"/>
      </a:folHlink>
    </a:clrScheme>
    <a:fontScheme name="abcztds1">
      <a:majorFont>
        <a:latin typeface="zihun7hao-wennuantongzhiti" panose="020F0302020204030204"/>
        <a:ea typeface="zihun7hao-wennuantongzhiti"/>
        <a:cs typeface=""/>
      </a:majorFont>
      <a:minorFont>
        <a:latin typeface="zihun7hao-wennuantongzhiti" panose="020F0502020204030204"/>
        <a:ea typeface="zihun7hao-wennuantongzh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E9E68"/>
      </a:accent1>
      <a:accent2>
        <a:srgbClr val="5B9BD4"/>
      </a:accent2>
      <a:accent3>
        <a:srgbClr val="75B52F"/>
      </a:accent3>
      <a:accent4>
        <a:srgbClr val="FFD800"/>
      </a:accent4>
      <a:accent5>
        <a:srgbClr val="FF7B9E"/>
      </a:accent5>
      <a:accent6>
        <a:srgbClr val="8E7B6F"/>
      </a:accent6>
      <a:hlink>
        <a:srgbClr val="4472C4"/>
      </a:hlink>
      <a:folHlink>
        <a:srgbClr val="BFBFBF"/>
      </a:folHlink>
    </a:clrScheme>
    <a:fontScheme name="abcztds1">
      <a:majorFont>
        <a:latin typeface="zihun7hao-wennuantongzhiti" panose="020F0302020204030204"/>
        <a:ea typeface="zihun7hao-wennuantongzhiti"/>
        <a:cs typeface=""/>
      </a:majorFont>
      <a:minorFont>
        <a:latin typeface="zihun7hao-wennuantongzhiti" panose="020F0502020204030204"/>
        <a:ea typeface="zihun7hao-wennuantongzh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204</Words>
  <Application>Microsoft Office PowerPoint</Application>
  <PresentationFormat>Widescreen</PresentationFormat>
  <Paragraphs>38</Paragraphs>
  <Slides>11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Microsoft YaHei</vt:lpstr>
      <vt:lpstr>Aptos</vt:lpstr>
      <vt:lpstr>Aptos Display</vt:lpstr>
      <vt:lpstr>Arial</vt:lpstr>
      <vt:lpstr>Calibri</vt:lpstr>
      <vt:lpstr>Calibri Light</vt:lpstr>
      <vt:lpstr>Cambria</vt:lpstr>
      <vt:lpstr>等线</vt:lpstr>
      <vt:lpstr>iCiel Cadena</vt:lpstr>
      <vt:lpstr>Lato Regular</vt:lpstr>
      <vt:lpstr>zihun7hao-wennuantongzhiti</vt:lpstr>
      <vt:lpstr>迷你简细行楷</vt:lpstr>
      <vt:lpstr>雷盖体</vt:lpstr>
      <vt:lpstr>Office 主题​​</vt:lpstr>
      <vt:lpstr>Custom Design</vt:lpstr>
      <vt:lpstr>3_Office Theme</vt:lpstr>
      <vt:lpstr>1_Office Theme</vt:lpstr>
      <vt:lpstr>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P070925</cp:lastModifiedBy>
  <cp:revision>67</cp:revision>
  <dcterms:created xsi:type="dcterms:W3CDTF">2022-07-06T01:30:39Z</dcterms:created>
  <dcterms:modified xsi:type="dcterms:W3CDTF">2025-11-14T09:47:55Z</dcterms:modified>
</cp:coreProperties>
</file>