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4" r:id="rId4"/>
    <p:sldMasterId id="2147483706" r:id="rId5"/>
    <p:sldMasterId id="2147483718" r:id="rId6"/>
    <p:sldMasterId id="2147483730" r:id="rId7"/>
  </p:sldMasterIdLst>
  <p:notesMasterIdLst>
    <p:notesMasterId r:id="rId24"/>
  </p:notesMasterIdLst>
  <p:handoutMasterIdLst>
    <p:handoutMasterId r:id="rId25"/>
  </p:handoutMasterIdLst>
  <p:sldIdLst>
    <p:sldId id="2007577233" r:id="rId8"/>
    <p:sldId id="2007577239" r:id="rId9"/>
    <p:sldId id="259" r:id="rId10"/>
    <p:sldId id="260" r:id="rId11"/>
    <p:sldId id="2007577236" r:id="rId12"/>
    <p:sldId id="2007577237" r:id="rId13"/>
    <p:sldId id="2007577238" r:id="rId14"/>
    <p:sldId id="263" r:id="rId15"/>
    <p:sldId id="256" r:id="rId16"/>
    <p:sldId id="258" r:id="rId17"/>
    <p:sldId id="2007577231" r:id="rId18"/>
    <p:sldId id="2007577232" r:id="rId19"/>
    <p:sldId id="261" r:id="rId20"/>
    <p:sldId id="2007577240" r:id="rId21"/>
    <p:sldId id="284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0CC034-A4A7-420F-B1B7-32CA15D6BD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62A08-1D26-4F38-B561-E1F11B9C8E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50711-C28A-4D73-A08F-7A70DC854425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48240-8ACE-4ECC-9A5D-AA49BC396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492AC-6860-4240-A6A6-EFA100753A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44D46-B158-45DF-A76A-DF4FF683A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30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DFC83-E508-41B2-B77B-96F61D9CC578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CEB3C-CD62-4215-890E-8260E4ED8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8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huongthaogadt01@gmail.com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CEB3C-CD62-4215-890E-8260E4ED8B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53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7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9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6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1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36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0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986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058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58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165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9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47365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62419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48753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01717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04791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12522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45947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68735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99073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54280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0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48503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B5A331A3-6FE1-4DA4-99DA-C4C2C8BA5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C537-3225-4581-882D-2AE592E0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A2D87-C65B-487E-8A69-257AA127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D4BF7-1F21-40DA-887B-A90E07A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AF151-EE04-4556-AEDA-253683D9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37AEE-0E41-4A74-BD15-69A5F2C4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67725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78336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87011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4412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65270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75486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8512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00726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67420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92368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46537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64248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8767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88743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53675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00067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91537"/>
      </p:ext>
    </p:extLst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33630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84278"/>
      </p:ext>
    </p:extLst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66758"/>
      </p:ext>
    </p:extLst>
  </p:cSld>
  <p:clrMapOvr>
    <a:masterClrMapping/>
  </p:clrMapOvr>
  <p:transition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08020"/>
      </p:ext>
    </p:extLst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44287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2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8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4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f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217E08-9741-52B8-D473-FA6104EE2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102116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9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2EE5A-CA27-493C-9A50-2C2E24D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FC121-9140-42CD-95DF-14AA7171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46CD3-3665-4CB7-968D-DB0031C07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5832-1D41-43E2-95CC-817C57DA4AE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D745A-D4EE-4F53-9693-8BE19EE79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C6807-A24A-4268-933D-621AE9D5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539572-7FC0-440C-B140-E88D1B980F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C8C79E3-6872-3A68-0535-7A7F5968B8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102116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4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3A36D8-0681-4BFB-D0DF-825CCCA8561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102116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9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DE2D9F2-5711-9112-AB3C-B0650C64D8A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102116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1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cover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DC1D9-034D-494F-808F-2EA6504B546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94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6D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-276569" y="5806091"/>
            <a:ext cx="6525392" cy="3228423"/>
          </a:xfrm>
          <a:custGeom>
            <a:avLst/>
            <a:gdLst/>
            <a:ahLst/>
            <a:cxnLst/>
            <a:rect l="l" t="t" r="r" b="b"/>
            <a:pathLst>
              <a:path w="9788088" h="4842634">
                <a:moveTo>
                  <a:pt x="0" y="0"/>
                </a:moveTo>
                <a:lnTo>
                  <a:pt x="9788087" y="0"/>
                </a:lnTo>
                <a:lnTo>
                  <a:pt x="9788087" y="4842634"/>
                </a:lnTo>
                <a:lnTo>
                  <a:pt x="0" y="48426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4825" b="-4825"/>
            </a:stretch>
          </a:blipFill>
        </p:spPr>
      </p:sp>
      <p:sp>
        <p:nvSpPr>
          <p:cNvPr id="9" name="Freeform 4"/>
          <p:cNvSpPr/>
          <p:nvPr userDrawn="1"/>
        </p:nvSpPr>
        <p:spPr>
          <a:xfrm>
            <a:off x="10444815" y="-209106"/>
            <a:ext cx="2347864" cy="2360741"/>
          </a:xfrm>
          <a:custGeom>
            <a:avLst/>
            <a:gdLst/>
            <a:ahLst/>
            <a:cxnLst/>
            <a:rect l="l" t="t" r="r" b="b"/>
            <a:pathLst>
              <a:path w="3521796" h="3541111">
                <a:moveTo>
                  <a:pt x="0" y="0"/>
                </a:moveTo>
                <a:lnTo>
                  <a:pt x="3521796" y="0"/>
                </a:lnTo>
                <a:lnTo>
                  <a:pt x="3521796" y="3541111"/>
                </a:lnTo>
                <a:lnTo>
                  <a:pt x="0" y="35411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7"/>
          <p:cNvGrpSpPr/>
          <p:nvPr userDrawn="1"/>
        </p:nvGrpSpPr>
        <p:grpSpPr>
          <a:xfrm>
            <a:off x="336331" y="357352"/>
            <a:ext cx="11477297" cy="6180082"/>
            <a:chOff x="0" y="0"/>
            <a:chExt cx="4274726" cy="2167467"/>
          </a:xfrm>
        </p:grpSpPr>
        <p:sp>
          <p:nvSpPr>
            <p:cNvPr id="11" name="Freeform 8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EE58"/>
              </a:solidFill>
              <a:prstDash val="solid"/>
              <a:miter/>
            </a:ln>
          </p:spPr>
        </p:sp>
        <p:sp>
          <p:nvSpPr>
            <p:cNvPr id="12" name="TextBox 9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</p:spTree>
    <p:extLst>
      <p:ext uri="{BB962C8B-B14F-4D97-AF65-F5344CB8AC3E}">
        <p14:creationId xmlns:p14="http://schemas.microsoft.com/office/powerpoint/2010/main" val="145182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slow">
    <p:cover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6D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-240503" y="5260198"/>
            <a:ext cx="6525392" cy="3228423"/>
          </a:xfrm>
          <a:custGeom>
            <a:avLst/>
            <a:gdLst/>
            <a:ahLst/>
            <a:cxnLst/>
            <a:rect l="l" t="t" r="r" b="b"/>
            <a:pathLst>
              <a:path w="9788088" h="4842634">
                <a:moveTo>
                  <a:pt x="0" y="0"/>
                </a:moveTo>
                <a:lnTo>
                  <a:pt x="9788087" y="0"/>
                </a:lnTo>
                <a:lnTo>
                  <a:pt x="9788087" y="4842634"/>
                </a:lnTo>
                <a:lnTo>
                  <a:pt x="0" y="48426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4825" b="-4825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5791200" y="5128379"/>
            <a:ext cx="6587895" cy="3459243"/>
          </a:xfrm>
          <a:custGeom>
            <a:avLst/>
            <a:gdLst/>
            <a:ahLst/>
            <a:cxnLst/>
            <a:rect l="l" t="t" r="r" b="b"/>
            <a:pathLst>
              <a:path w="9881842" h="5188864">
                <a:moveTo>
                  <a:pt x="0" y="0"/>
                </a:moveTo>
                <a:lnTo>
                  <a:pt x="9881842" y="0"/>
                </a:lnTo>
                <a:lnTo>
                  <a:pt x="9881842" y="5188864"/>
                </a:lnTo>
                <a:lnTo>
                  <a:pt x="0" y="51888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23" r="-623" b="-4603"/>
            </a:stretch>
          </a:blipFill>
        </p:spPr>
      </p:sp>
      <p:sp>
        <p:nvSpPr>
          <p:cNvPr id="9" name="Freeform 4"/>
          <p:cNvSpPr/>
          <p:nvPr userDrawn="1"/>
        </p:nvSpPr>
        <p:spPr>
          <a:xfrm>
            <a:off x="10444815" y="-209106"/>
            <a:ext cx="2347864" cy="2360741"/>
          </a:xfrm>
          <a:custGeom>
            <a:avLst/>
            <a:gdLst/>
            <a:ahLst/>
            <a:cxnLst/>
            <a:rect l="l" t="t" r="r" b="b"/>
            <a:pathLst>
              <a:path w="3521796" h="3541111">
                <a:moveTo>
                  <a:pt x="0" y="0"/>
                </a:moveTo>
                <a:lnTo>
                  <a:pt x="3521796" y="0"/>
                </a:lnTo>
                <a:lnTo>
                  <a:pt x="3521796" y="3541111"/>
                </a:lnTo>
                <a:lnTo>
                  <a:pt x="0" y="35411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7"/>
          <p:cNvGrpSpPr/>
          <p:nvPr userDrawn="1"/>
        </p:nvGrpSpPr>
        <p:grpSpPr>
          <a:xfrm>
            <a:off x="1009227" y="787400"/>
            <a:ext cx="10166773" cy="4998299"/>
            <a:chOff x="0" y="0"/>
            <a:chExt cx="4274726" cy="2167467"/>
          </a:xfrm>
        </p:grpSpPr>
        <p:sp>
          <p:nvSpPr>
            <p:cNvPr id="11" name="Freeform 8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EE58"/>
              </a:solidFill>
              <a:prstDash val="solid"/>
              <a:miter/>
            </a:ln>
          </p:spPr>
        </p:sp>
        <p:sp>
          <p:nvSpPr>
            <p:cNvPr id="12" name="TextBox 9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1328400" y="5065273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6EB6A7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6EB6A7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8024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slow">
    <p:cover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slide" Target="slide14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slide" Target="slide1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svg"/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6.sv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2.svg"/><Relationship Id="rId5" Type="http://schemas.openxmlformats.org/officeDocument/2006/relationships/image" Target="../media/image17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svg"/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6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gif"/><Relationship Id="rId11" Type="http://schemas.openxmlformats.org/officeDocument/2006/relationships/image" Target="../media/image27.png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34448-C75D-8F9D-2E12-654827CB9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550" y="1692288"/>
            <a:ext cx="7834039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2061368" y="4661664"/>
            <a:ext cx="863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Nếu là Tin, em sẽ khuyên bạn không được vào vườn hái hoa vì đó là hành vi không tốt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BEF31D-16D7-4C38-9EDC-06E25583D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736" y="956310"/>
            <a:ext cx="4005264" cy="3417234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E327236A-E111-6417-5542-116AEFCFFF95}"/>
              </a:ext>
            </a:extLst>
          </p:cNvPr>
          <p:cNvSpPr/>
          <p:nvPr/>
        </p:nvSpPr>
        <p:spPr>
          <a:xfrm>
            <a:off x="331470" y="6000750"/>
            <a:ext cx="1405890" cy="6629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8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2440305" y="1134725"/>
            <a:ext cx="74885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gửi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2082800" y="3699678"/>
            <a:ext cx="85150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khuyên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nên giúp đỡ ông cụ. Sau khi đọc thư giúp ông, bạn hoàn toàn có thể tiếp tục chơi.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B1DA370B-A8FC-415E-BF75-82E6C2C3CE6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1941" y="2600810"/>
            <a:ext cx="2474595" cy="2207727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39EC3B7F-1EA2-32F2-CF07-D85CE51E909D}"/>
              </a:ext>
            </a:extLst>
          </p:cNvPr>
          <p:cNvSpPr/>
          <p:nvPr/>
        </p:nvSpPr>
        <p:spPr>
          <a:xfrm>
            <a:off x="331470" y="6000750"/>
            <a:ext cx="1405890" cy="6629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74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2976567" y="1155605"/>
            <a:ext cx="6925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Cốm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khóa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Cốm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kệ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khuyên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1927860" y="3669344"/>
            <a:ext cx="86157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Cốm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nhắc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nhở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bận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DDB31115-C7B3-4E3F-DED6-D6D607D5F5CE}"/>
              </a:ext>
            </a:extLst>
          </p:cNvPr>
          <p:cNvSpPr/>
          <p:nvPr/>
        </p:nvSpPr>
        <p:spPr>
          <a:xfrm>
            <a:off x="331470" y="6000750"/>
            <a:ext cx="1405890" cy="6629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6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37527" y="997565"/>
            <a:ext cx="69256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khăn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khuyên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3071817" y="3252568"/>
            <a:ext cx="744378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Khuyên Na nên biết cảm thông, chia sẻ với những người có hoàn cảnh khó khăn hơn mình và đóng góp một phần nhỏ để giúp đỡ em.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707158B0-F7C9-4E50-9381-9BBE52A3E1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255" y="2565250"/>
            <a:ext cx="2474595" cy="2207727"/>
          </a:xfrm>
          <a:prstGeom prst="rect">
            <a:avLst/>
          </a:prstGeom>
        </p:spPr>
      </p:pic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52BC05EF-F98E-AE77-3247-3BC504E829E4}"/>
              </a:ext>
            </a:extLst>
          </p:cNvPr>
          <p:cNvSpPr/>
          <p:nvPr/>
        </p:nvSpPr>
        <p:spPr>
          <a:xfrm>
            <a:off x="331470" y="6000750"/>
            <a:ext cx="1405890" cy="6629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8A867E-58A6-6F54-79EB-CB1E6B0B4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E8E7762-20D8-55B2-A163-3DA36989E91E}"/>
              </a:ext>
            </a:extLst>
          </p:cNvPr>
          <p:cNvGrpSpPr/>
          <p:nvPr/>
        </p:nvGrpSpPr>
        <p:grpSpPr>
          <a:xfrm>
            <a:off x="-548875" y="5243789"/>
            <a:ext cx="13170267" cy="3256343"/>
            <a:chOff x="-823313" y="7865683"/>
            <a:chExt cx="19755401" cy="4884514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046441DF-228F-5F6E-A6E5-23C2BFF4E360}"/>
                </a:ext>
              </a:extLst>
            </p:cNvPr>
            <p:cNvSpPr/>
            <p:nvPr/>
          </p:nvSpPr>
          <p:spPr>
            <a:xfrm>
              <a:off x="9144000" y="7865683"/>
              <a:ext cx="9788088" cy="4842634"/>
            </a:xfrm>
            <a:custGeom>
              <a:avLst/>
              <a:gdLst/>
              <a:ahLst/>
              <a:cxnLst/>
              <a:rect l="l" t="t" r="r" b="b"/>
              <a:pathLst>
                <a:path w="9788088" h="4842634">
                  <a:moveTo>
                    <a:pt x="0" y="0"/>
                  </a:moveTo>
                  <a:lnTo>
                    <a:pt x="9788088" y="0"/>
                  </a:lnTo>
                  <a:lnTo>
                    <a:pt x="9788088" y="4842634"/>
                  </a:lnTo>
                  <a:lnTo>
                    <a:pt x="0" y="4842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25" b="-4825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8D412A7-61E2-29EF-CF71-2344CBAFF89C}"/>
                </a:ext>
              </a:extLst>
            </p:cNvPr>
            <p:cNvSpPr/>
            <p:nvPr/>
          </p:nvSpPr>
          <p:spPr>
            <a:xfrm>
              <a:off x="-823313" y="7907563"/>
              <a:ext cx="10840082" cy="4842634"/>
            </a:xfrm>
            <a:custGeom>
              <a:avLst/>
              <a:gdLst/>
              <a:ahLst/>
              <a:cxnLst/>
              <a:rect l="l" t="t" r="r" b="b"/>
              <a:pathLst>
                <a:path w="10840082" h="4842634">
                  <a:moveTo>
                    <a:pt x="0" y="0"/>
                  </a:moveTo>
                  <a:lnTo>
                    <a:pt x="10840082" y="0"/>
                  </a:lnTo>
                  <a:lnTo>
                    <a:pt x="10840082" y="4842634"/>
                  </a:lnTo>
                  <a:lnTo>
                    <a:pt x="0" y="4842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0718" b="-10718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766B3A7C-A60C-F214-A2F5-9E607AB6724D}"/>
              </a:ext>
            </a:extLst>
          </p:cNvPr>
          <p:cNvSpPr/>
          <p:nvPr/>
        </p:nvSpPr>
        <p:spPr>
          <a:xfrm rot="21348580">
            <a:off x="287571" y="445963"/>
            <a:ext cx="11366665" cy="5617558"/>
          </a:xfrm>
          <a:custGeom>
            <a:avLst/>
            <a:gdLst/>
            <a:ahLst/>
            <a:cxnLst/>
            <a:rect l="l" t="t" r="r" b="b"/>
            <a:pathLst>
              <a:path w="14551224" h="7603014">
                <a:moveTo>
                  <a:pt x="0" y="0"/>
                </a:moveTo>
                <a:lnTo>
                  <a:pt x="14551223" y="0"/>
                </a:lnTo>
                <a:lnTo>
                  <a:pt x="14551223" y="7603014"/>
                </a:lnTo>
                <a:lnTo>
                  <a:pt x="0" y="7603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B39F0F9-4C46-C98F-15EE-0BA3DDB7D48A}"/>
              </a:ext>
            </a:extLst>
          </p:cNvPr>
          <p:cNvSpPr/>
          <p:nvPr/>
        </p:nvSpPr>
        <p:spPr>
          <a:xfrm flipH="1">
            <a:off x="297179" y="4462454"/>
            <a:ext cx="1990067" cy="2743200"/>
          </a:xfrm>
          <a:custGeom>
            <a:avLst/>
            <a:gdLst/>
            <a:ahLst/>
            <a:cxnLst/>
            <a:rect l="l" t="t" r="r" b="b"/>
            <a:pathLst>
              <a:path w="2985100" h="4114800">
                <a:moveTo>
                  <a:pt x="2985100" y="0"/>
                </a:moveTo>
                <a:lnTo>
                  <a:pt x="0" y="0"/>
                </a:lnTo>
                <a:lnTo>
                  <a:pt x="0" y="4114800"/>
                </a:lnTo>
                <a:lnTo>
                  <a:pt x="2985100" y="4114800"/>
                </a:lnTo>
                <a:lnTo>
                  <a:pt x="29851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458AC00-F7F1-3140-13AB-68081DBA40FD}"/>
              </a:ext>
            </a:extLst>
          </p:cNvPr>
          <p:cNvSpPr/>
          <p:nvPr/>
        </p:nvSpPr>
        <p:spPr>
          <a:xfrm rot="-913013">
            <a:off x="9814159" y="4656801"/>
            <a:ext cx="1697297" cy="1620147"/>
          </a:xfrm>
          <a:custGeom>
            <a:avLst/>
            <a:gdLst/>
            <a:ahLst/>
            <a:cxnLst/>
            <a:rect l="l" t="t" r="r" b="b"/>
            <a:pathLst>
              <a:path w="2545946" h="2430221">
                <a:moveTo>
                  <a:pt x="0" y="0"/>
                </a:moveTo>
                <a:lnTo>
                  <a:pt x="2545946" y="0"/>
                </a:lnTo>
                <a:lnTo>
                  <a:pt x="2545946" y="2430221"/>
                </a:lnTo>
                <a:lnTo>
                  <a:pt x="0" y="2430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F32097B-FC9C-7895-D244-B9209D3247E8}"/>
              </a:ext>
            </a:extLst>
          </p:cNvPr>
          <p:cNvSpPr/>
          <p:nvPr/>
        </p:nvSpPr>
        <p:spPr>
          <a:xfrm rot="1251871">
            <a:off x="2359692" y="5500880"/>
            <a:ext cx="1409587" cy="666350"/>
          </a:xfrm>
          <a:custGeom>
            <a:avLst/>
            <a:gdLst/>
            <a:ahLst/>
            <a:cxnLst/>
            <a:rect l="l" t="t" r="r" b="b"/>
            <a:pathLst>
              <a:path w="2114380" h="999525">
                <a:moveTo>
                  <a:pt x="0" y="0"/>
                </a:moveTo>
                <a:lnTo>
                  <a:pt x="2114380" y="0"/>
                </a:lnTo>
                <a:lnTo>
                  <a:pt x="2114380" y="999525"/>
                </a:lnTo>
                <a:lnTo>
                  <a:pt x="0" y="999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CC39850-53EC-7A4C-F8A8-757582A2CD24}"/>
              </a:ext>
            </a:extLst>
          </p:cNvPr>
          <p:cNvSpPr/>
          <p:nvPr/>
        </p:nvSpPr>
        <p:spPr>
          <a:xfrm>
            <a:off x="9771997" y="490034"/>
            <a:ext cx="1781620" cy="1726551"/>
          </a:xfrm>
          <a:custGeom>
            <a:avLst/>
            <a:gdLst/>
            <a:ahLst/>
            <a:cxnLst/>
            <a:rect l="l" t="t" r="r" b="b"/>
            <a:pathLst>
              <a:path w="2672430" h="2589827">
                <a:moveTo>
                  <a:pt x="0" y="0"/>
                </a:moveTo>
                <a:lnTo>
                  <a:pt x="2672430" y="0"/>
                </a:lnTo>
                <a:lnTo>
                  <a:pt x="2672430" y="2589828"/>
                </a:lnTo>
                <a:lnTo>
                  <a:pt x="0" y="25898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CC01BFF-D159-1C1C-2C12-889D3BD612FF}"/>
              </a:ext>
            </a:extLst>
          </p:cNvPr>
          <p:cNvSpPr/>
          <p:nvPr/>
        </p:nvSpPr>
        <p:spPr>
          <a:xfrm rot="-1555389">
            <a:off x="8381576" y="841093"/>
            <a:ext cx="1690241" cy="365707"/>
          </a:xfrm>
          <a:custGeom>
            <a:avLst/>
            <a:gdLst/>
            <a:ahLst/>
            <a:cxnLst/>
            <a:rect l="l" t="t" r="r" b="b"/>
            <a:pathLst>
              <a:path w="2535361" h="548560">
                <a:moveTo>
                  <a:pt x="0" y="0"/>
                </a:moveTo>
                <a:lnTo>
                  <a:pt x="2535361" y="0"/>
                </a:lnTo>
                <a:lnTo>
                  <a:pt x="2535361" y="548560"/>
                </a:lnTo>
                <a:lnTo>
                  <a:pt x="0" y="5485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DE2C107-3305-8F70-8BC7-6FAA50C0BF03}"/>
              </a:ext>
            </a:extLst>
          </p:cNvPr>
          <p:cNvSpPr/>
          <p:nvPr/>
        </p:nvSpPr>
        <p:spPr>
          <a:xfrm>
            <a:off x="297179" y="97805"/>
            <a:ext cx="2464028" cy="2396827"/>
          </a:xfrm>
          <a:custGeom>
            <a:avLst/>
            <a:gdLst/>
            <a:ahLst/>
            <a:cxnLst/>
            <a:rect l="l" t="t" r="r" b="b"/>
            <a:pathLst>
              <a:path w="3696042" h="3595241">
                <a:moveTo>
                  <a:pt x="0" y="0"/>
                </a:moveTo>
                <a:lnTo>
                  <a:pt x="3696042" y="0"/>
                </a:lnTo>
                <a:lnTo>
                  <a:pt x="3696042" y="3595241"/>
                </a:lnTo>
                <a:lnTo>
                  <a:pt x="0" y="3595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51962887-FA23-933B-E98D-8F30F81163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02" y="170369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318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6FA0B6-B332-1B92-AD30-88675D11C283}"/>
              </a:ext>
            </a:extLst>
          </p:cNvPr>
          <p:cNvSpPr/>
          <p:nvPr/>
        </p:nvSpPr>
        <p:spPr>
          <a:xfrm>
            <a:off x="2990850" y="2344843"/>
            <a:ext cx="83134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láng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giềng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2475B5-4EB3-86DF-3979-33E387BC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0" y="1054377"/>
            <a:ext cx="8178800" cy="1065689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799C0C2F-4638-DEC6-708F-E996932938F8}"/>
              </a:ext>
            </a:extLst>
          </p:cNvPr>
          <p:cNvSpPr/>
          <p:nvPr/>
        </p:nvSpPr>
        <p:spPr>
          <a:xfrm flipH="1">
            <a:off x="300835" y="2616200"/>
            <a:ext cx="2498203" cy="3200400"/>
          </a:xfrm>
          <a:custGeom>
            <a:avLst/>
            <a:gdLst/>
            <a:ahLst/>
            <a:cxnLst/>
            <a:rect l="l" t="t" r="r" b="b"/>
            <a:pathLst>
              <a:path w="2985100" h="4114800">
                <a:moveTo>
                  <a:pt x="2985100" y="0"/>
                </a:moveTo>
                <a:lnTo>
                  <a:pt x="0" y="0"/>
                </a:lnTo>
                <a:lnTo>
                  <a:pt x="0" y="4114800"/>
                </a:lnTo>
                <a:lnTo>
                  <a:pt x="2985100" y="4114800"/>
                </a:lnTo>
                <a:lnTo>
                  <a:pt x="29851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D2AC17F-C17E-5AD3-84F8-F46A66DB5936}"/>
              </a:ext>
            </a:extLst>
          </p:cNvPr>
          <p:cNvSpPr/>
          <p:nvPr/>
        </p:nvSpPr>
        <p:spPr>
          <a:xfrm>
            <a:off x="233101" y="203755"/>
            <a:ext cx="1798899" cy="1701245"/>
          </a:xfrm>
          <a:custGeom>
            <a:avLst/>
            <a:gdLst/>
            <a:ahLst/>
            <a:cxnLst/>
            <a:rect l="l" t="t" r="r" b="b"/>
            <a:pathLst>
              <a:path w="3696042" h="3595241">
                <a:moveTo>
                  <a:pt x="0" y="0"/>
                </a:moveTo>
                <a:lnTo>
                  <a:pt x="3696042" y="0"/>
                </a:lnTo>
                <a:lnTo>
                  <a:pt x="3696042" y="3595241"/>
                </a:lnTo>
                <a:lnTo>
                  <a:pt x="0" y="35952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4717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91FD3A-549A-A726-3711-4825829C0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17B40D0-6D12-8244-67BF-74C35379D34D}"/>
              </a:ext>
            </a:extLst>
          </p:cNvPr>
          <p:cNvGrpSpPr/>
          <p:nvPr/>
        </p:nvGrpSpPr>
        <p:grpSpPr>
          <a:xfrm>
            <a:off x="-548875" y="5243789"/>
            <a:ext cx="13170267" cy="3256343"/>
            <a:chOff x="-823313" y="7865683"/>
            <a:chExt cx="19755401" cy="4884514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62F94FCB-42DF-B84E-07F0-7E0649B30177}"/>
                </a:ext>
              </a:extLst>
            </p:cNvPr>
            <p:cNvSpPr/>
            <p:nvPr/>
          </p:nvSpPr>
          <p:spPr>
            <a:xfrm>
              <a:off x="9144000" y="7865683"/>
              <a:ext cx="9788088" cy="4842634"/>
            </a:xfrm>
            <a:custGeom>
              <a:avLst/>
              <a:gdLst/>
              <a:ahLst/>
              <a:cxnLst/>
              <a:rect l="l" t="t" r="r" b="b"/>
              <a:pathLst>
                <a:path w="9788088" h="4842634">
                  <a:moveTo>
                    <a:pt x="0" y="0"/>
                  </a:moveTo>
                  <a:lnTo>
                    <a:pt x="9788088" y="0"/>
                  </a:lnTo>
                  <a:lnTo>
                    <a:pt x="9788088" y="4842634"/>
                  </a:lnTo>
                  <a:lnTo>
                    <a:pt x="0" y="4842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25" b="-4825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EC03318-D6F3-8E0E-841E-62D0412D4E69}"/>
                </a:ext>
              </a:extLst>
            </p:cNvPr>
            <p:cNvSpPr/>
            <p:nvPr/>
          </p:nvSpPr>
          <p:spPr>
            <a:xfrm>
              <a:off x="-823313" y="7907563"/>
              <a:ext cx="10840082" cy="4842634"/>
            </a:xfrm>
            <a:custGeom>
              <a:avLst/>
              <a:gdLst/>
              <a:ahLst/>
              <a:cxnLst/>
              <a:rect l="l" t="t" r="r" b="b"/>
              <a:pathLst>
                <a:path w="10840082" h="4842634">
                  <a:moveTo>
                    <a:pt x="0" y="0"/>
                  </a:moveTo>
                  <a:lnTo>
                    <a:pt x="10840082" y="0"/>
                  </a:lnTo>
                  <a:lnTo>
                    <a:pt x="10840082" y="4842634"/>
                  </a:lnTo>
                  <a:lnTo>
                    <a:pt x="0" y="4842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0718" b="-10718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3E3FB55A-FE8F-B4DB-586B-571D0F4FC33E}"/>
              </a:ext>
            </a:extLst>
          </p:cNvPr>
          <p:cNvSpPr/>
          <p:nvPr/>
        </p:nvSpPr>
        <p:spPr>
          <a:xfrm rot="21348580">
            <a:off x="287571" y="445963"/>
            <a:ext cx="11366665" cy="5617558"/>
          </a:xfrm>
          <a:custGeom>
            <a:avLst/>
            <a:gdLst/>
            <a:ahLst/>
            <a:cxnLst/>
            <a:rect l="l" t="t" r="r" b="b"/>
            <a:pathLst>
              <a:path w="14551224" h="7603014">
                <a:moveTo>
                  <a:pt x="0" y="0"/>
                </a:moveTo>
                <a:lnTo>
                  <a:pt x="14551223" y="0"/>
                </a:lnTo>
                <a:lnTo>
                  <a:pt x="14551223" y="7603014"/>
                </a:lnTo>
                <a:lnTo>
                  <a:pt x="0" y="7603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2DD2E10-EEED-A21D-49B4-C6340E542581}"/>
              </a:ext>
            </a:extLst>
          </p:cNvPr>
          <p:cNvSpPr/>
          <p:nvPr/>
        </p:nvSpPr>
        <p:spPr>
          <a:xfrm flipH="1">
            <a:off x="297179" y="4462454"/>
            <a:ext cx="1990067" cy="2743200"/>
          </a:xfrm>
          <a:custGeom>
            <a:avLst/>
            <a:gdLst/>
            <a:ahLst/>
            <a:cxnLst/>
            <a:rect l="l" t="t" r="r" b="b"/>
            <a:pathLst>
              <a:path w="2985100" h="4114800">
                <a:moveTo>
                  <a:pt x="2985100" y="0"/>
                </a:moveTo>
                <a:lnTo>
                  <a:pt x="0" y="0"/>
                </a:lnTo>
                <a:lnTo>
                  <a:pt x="0" y="4114800"/>
                </a:lnTo>
                <a:lnTo>
                  <a:pt x="2985100" y="4114800"/>
                </a:lnTo>
                <a:lnTo>
                  <a:pt x="29851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0D0FB38-C4B2-84B4-12DE-A6C9157EFB77}"/>
              </a:ext>
            </a:extLst>
          </p:cNvPr>
          <p:cNvSpPr/>
          <p:nvPr/>
        </p:nvSpPr>
        <p:spPr>
          <a:xfrm rot="-913013">
            <a:off x="9814159" y="4656801"/>
            <a:ext cx="1697297" cy="1620147"/>
          </a:xfrm>
          <a:custGeom>
            <a:avLst/>
            <a:gdLst/>
            <a:ahLst/>
            <a:cxnLst/>
            <a:rect l="l" t="t" r="r" b="b"/>
            <a:pathLst>
              <a:path w="2545946" h="2430221">
                <a:moveTo>
                  <a:pt x="0" y="0"/>
                </a:moveTo>
                <a:lnTo>
                  <a:pt x="2545946" y="0"/>
                </a:lnTo>
                <a:lnTo>
                  <a:pt x="2545946" y="2430221"/>
                </a:lnTo>
                <a:lnTo>
                  <a:pt x="0" y="2430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7D63EA8-225B-87CE-009D-14EB943D8D5E}"/>
              </a:ext>
            </a:extLst>
          </p:cNvPr>
          <p:cNvSpPr/>
          <p:nvPr/>
        </p:nvSpPr>
        <p:spPr>
          <a:xfrm rot="1251871">
            <a:off x="2359692" y="5500880"/>
            <a:ext cx="1409587" cy="666350"/>
          </a:xfrm>
          <a:custGeom>
            <a:avLst/>
            <a:gdLst/>
            <a:ahLst/>
            <a:cxnLst/>
            <a:rect l="l" t="t" r="r" b="b"/>
            <a:pathLst>
              <a:path w="2114380" h="999525">
                <a:moveTo>
                  <a:pt x="0" y="0"/>
                </a:moveTo>
                <a:lnTo>
                  <a:pt x="2114380" y="0"/>
                </a:lnTo>
                <a:lnTo>
                  <a:pt x="2114380" y="999525"/>
                </a:lnTo>
                <a:lnTo>
                  <a:pt x="0" y="999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F59B24C-5DC1-4EE2-D097-8B52D362CEE7}"/>
              </a:ext>
            </a:extLst>
          </p:cNvPr>
          <p:cNvSpPr/>
          <p:nvPr/>
        </p:nvSpPr>
        <p:spPr>
          <a:xfrm>
            <a:off x="9771997" y="490034"/>
            <a:ext cx="1781620" cy="1726551"/>
          </a:xfrm>
          <a:custGeom>
            <a:avLst/>
            <a:gdLst/>
            <a:ahLst/>
            <a:cxnLst/>
            <a:rect l="l" t="t" r="r" b="b"/>
            <a:pathLst>
              <a:path w="2672430" h="2589827">
                <a:moveTo>
                  <a:pt x="0" y="0"/>
                </a:moveTo>
                <a:lnTo>
                  <a:pt x="2672430" y="0"/>
                </a:lnTo>
                <a:lnTo>
                  <a:pt x="2672430" y="2589828"/>
                </a:lnTo>
                <a:lnTo>
                  <a:pt x="0" y="25898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B1B6C20-9DCF-0A54-D2F8-D858FB540CA7}"/>
              </a:ext>
            </a:extLst>
          </p:cNvPr>
          <p:cNvSpPr/>
          <p:nvPr/>
        </p:nvSpPr>
        <p:spPr>
          <a:xfrm rot="-1555389">
            <a:off x="8381576" y="841093"/>
            <a:ext cx="1690241" cy="365707"/>
          </a:xfrm>
          <a:custGeom>
            <a:avLst/>
            <a:gdLst/>
            <a:ahLst/>
            <a:cxnLst/>
            <a:rect l="l" t="t" r="r" b="b"/>
            <a:pathLst>
              <a:path w="2535361" h="548560">
                <a:moveTo>
                  <a:pt x="0" y="0"/>
                </a:moveTo>
                <a:lnTo>
                  <a:pt x="2535361" y="0"/>
                </a:lnTo>
                <a:lnTo>
                  <a:pt x="2535361" y="548560"/>
                </a:lnTo>
                <a:lnTo>
                  <a:pt x="0" y="5485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BA1F774-ED65-3F47-3B91-4C4F1E20F657}"/>
              </a:ext>
            </a:extLst>
          </p:cNvPr>
          <p:cNvSpPr/>
          <p:nvPr/>
        </p:nvSpPr>
        <p:spPr>
          <a:xfrm>
            <a:off x="297179" y="97805"/>
            <a:ext cx="2464028" cy="2396827"/>
          </a:xfrm>
          <a:custGeom>
            <a:avLst/>
            <a:gdLst/>
            <a:ahLst/>
            <a:cxnLst/>
            <a:rect l="l" t="t" r="r" b="b"/>
            <a:pathLst>
              <a:path w="3696042" h="3595241">
                <a:moveTo>
                  <a:pt x="0" y="0"/>
                </a:moveTo>
                <a:lnTo>
                  <a:pt x="3696042" y="0"/>
                </a:lnTo>
                <a:lnTo>
                  <a:pt x="3696042" y="3595241"/>
                </a:lnTo>
                <a:lnTo>
                  <a:pt x="0" y="3595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red and white text&#10;&#10;AI-generated content may be incorrect.">
            <a:extLst>
              <a:ext uri="{FF2B5EF4-FFF2-40B4-BE49-F238E27FC236}">
                <a16:creationId xmlns:a16="http://schemas.microsoft.com/office/drawing/2014/main" id="{8E33E03A-6D24-0023-0AA3-407ED3759B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0" y="2304190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740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08562" y="369651"/>
            <a:ext cx="9241276" cy="18134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Quốc ca?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1595742" y="3152734"/>
            <a:ext cx="8634108" cy="216221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Quốc ca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408562" y="369651"/>
            <a:ext cx="9241276" cy="20535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giềng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795642" y="3404194"/>
            <a:ext cx="8748408" cy="185360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chuông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Em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1028700" y="3472774"/>
            <a:ext cx="8608169" cy="211649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Khuyên bạn An không nên làm vậy vì sẽ gây phiền cho hàng xóm.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492A8B-F2D3-4823-98BA-674FAEF9C29C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9D6C99-B094-4164-962B-24F29C3BA56D}"/>
              </a:ext>
            </a:extLst>
          </p:cNvPr>
          <p:cNvSpPr/>
          <p:nvPr/>
        </p:nvSpPr>
        <p:spPr>
          <a:xfrm>
            <a:off x="407022" y="3404194"/>
            <a:ext cx="9605658" cy="157928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6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Tôn trọng hàng xóm.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D6E10B2D-BB53-402E-9603-201CB243FC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3B3792-CDF7-445C-BCE6-541830DD0F16}"/>
              </a:ext>
            </a:extLst>
          </p:cNvPr>
          <p:cNvSpPr/>
          <p:nvPr/>
        </p:nvSpPr>
        <p:spPr>
          <a:xfrm>
            <a:off x="408562" y="369651"/>
            <a:ext cx="9672698" cy="20877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6:  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nhìn thấy bạn đang khắc tên lên tường, em sẽ?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5B4190-C35C-4118-B53A-EF0BA708D280}"/>
              </a:ext>
            </a:extLst>
          </p:cNvPr>
          <p:cNvSpPr/>
          <p:nvPr/>
        </p:nvSpPr>
        <p:spPr>
          <a:xfrm>
            <a:off x="880110" y="3472774"/>
            <a:ext cx="9646920" cy="157928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 bạn đừng khắc tên lên tường để giữ gìn di tích, thắng cảnh.</a:t>
            </a:r>
            <a:endParaRPr lang="vi-VN" sz="4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C5630461-453C-4188-BEFF-FE2404644F81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15DCF9-D593-4D4A-8782-E8644DB01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9BF91-5D08-4DF5-9371-C3A2E40B5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233" y="-208328"/>
            <a:ext cx="7308463" cy="4933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DD958-3A52-4D39-9781-A49A90975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06" y="388088"/>
            <a:ext cx="4067175" cy="3050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14492-DE41-4E71-9015-3574CC254B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8333" r="4074" b="24935"/>
          <a:stretch/>
        </p:blipFill>
        <p:spPr>
          <a:xfrm>
            <a:off x="2031999" y="1326944"/>
            <a:ext cx="7826077" cy="3880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17EB2E-2A42-4D91-BAE6-B2D028A30D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3506" y="319404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B754B6-EE48-4DBE-8D4D-6E06794C7F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599228"/>
            <a:ext cx="3120811" cy="3120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B58528-3579-43BF-BE08-B04D4109ED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4807067" y="5301239"/>
            <a:ext cx="2296882" cy="1554813"/>
          </a:xfrm>
          <a:prstGeom prst="rect">
            <a:avLst/>
          </a:prstGeom>
        </p:spPr>
      </p:pic>
      <p:pic>
        <p:nvPicPr>
          <p:cNvPr id="2" name="okCartoon Music (25)">
            <a:hlinkClick r:id="" action="ppaction://media"/>
            <a:extLst>
              <a:ext uri="{FF2B5EF4-FFF2-40B4-BE49-F238E27FC236}">
                <a16:creationId xmlns:a16="http://schemas.microsoft.com/office/drawing/2014/main" id="{C5A2A6EF-8E51-4285-8DFC-F876A0F8A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5525" y="-995243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D7DDDC-2744-4E94-8C4C-7F9067E1F4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3948" y="3171363"/>
            <a:ext cx="777307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2218677" y="4249012"/>
            <a:ext cx="81332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là Na, em sẽ khuyên bạn không nên nói như vậy và cổ vũ bạn cùng tham gia nhặt rác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D37B2E-0955-4310-9902-2EB88A42B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495" y="400133"/>
            <a:ext cx="5106790" cy="3548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7102F086-E5DA-D6D0-E2B9-87DF800EDC33}"/>
              </a:ext>
            </a:extLst>
          </p:cNvPr>
          <p:cNvSpPr/>
          <p:nvPr/>
        </p:nvSpPr>
        <p:spPr>
          <a:xfrm>
            <a:off x="331470" y="6000750"/>
            <a:ext cx="1405890" cy="6629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455</Words>
  <Application>Microsoft Office PowerPoint</Application>
  <PresentationFormat>Widescreen</PresentationFormat>
  <Paragraphs>28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#9Slide06 SVNDope Script</vt:lpstr>
      <vt:lpstr>Arial</vt:lpstr>
      <vt:lpstr>Calibri</vt:lpstr>
      <vt:lpstr>Calibri Light</vt:lpstr>
      <vt:lpstr>Cambria</vt:lpstr>
      <vt:lpstr>等线</vt:lpstr>
      <vt:lpstr>等线 Light</vt:lpstr>
      <vt:lpstr>SVN-Newton</vt:lpstr>
      <vt:lpstr>Times New Roman</vt:lpstr>
      <vt:lpstr>字魂59号-创粗黑</vt:lpstr>
      <vt:lpstr>Office 主题</vt:lpstr>
      <vt:lpstr>1_Office Theme</vt:lpstr>
      <vt:lpstr>Office 主题​​</vt:lpstr>
      <vt:lpstr>2_Office Theme</vt:lpstr>
      <vt:lpstr>1_Office 主题​​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P070925</cp:lastModifiedBy>
  <cp:revision>35</cp:revision>
  <dcterms:created xsi:type="dcterms:W3CDTF">2022-08-11T22:54:19Z</dcterms:created>
  <dcterms:modified xsi:type="dcterms:W3CDTF">2025-11-14T09:58:17Z</dcterms:modified>
</cp:coreProperties>
</file>