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5"/>
  </p:notesMasterIdLst>
  <p:sldIdLst>
    <p:sldId id="258" r:id="rId2"/>
    <p:sldId id="257" r:id="rId3"/>
    <p:sldId id="259" r:id="rId4"/>
    <p:sldId id="260" r:id="rId5"/>
    <p:sldId id="261" r:id="rId6"/>
    <p:sldId id="277" r:id="rId7"/>
    <p:sldId id="264" r:id="rId8"/>
    <p:sldId id="278" r:id="rId9"/>
    <p:sldId id="279" r:id="rId10"/>
    <p:sldId id="273" r:id="rId11"/>
    <p:sldId id="265" r:id="rId12"/>
    <p:sldId id="270" r:id="rId13"/>
    <p:sldId id="275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5" d="100"/>
          <a:sy n="85" d="100"/>
        </p:scale>
        <p:origin x="1046" y="8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24577D3-2B28-441D-9CCF-D3003CE2830B}" type="datetimeFigureOut">
              <a:rPr lang="en-US" smtClean="0"/>
              <a:t>24/10/2025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7A76ACF-91F4-4D33-B80C-CA65795663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14634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D3EA4CD-A1E7-4535-B4E3-C9A8812F15E4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7456065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D3EA4CD-A1E7-4535-B4E3-C9A8812F15E4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6678238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D3EA4CD-A1E7-4535-B4E3-C9A8812F15E4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0416182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D3EA4CD-A1E7-4535-B4E3-C9A8812F15E4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523782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D3EA4CD-A1E7-4535-B4E3-C9A8812F15E4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6124425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D3EA4CD-A1E7-4535-B4E3-C9A8812F15E4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4122086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D3EA4CD-A1E7-4535-B4E3-C9A8812F15E4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6392923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D3EA4CD-A1E7-4535-B4E3-C9A8812F15E4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6976860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D3EA4CD-A1E7-4535-B4E3-C9A8812F15E4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0029463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D3EA4CD-A1E7-4535-B4E3-C9A8812F15E4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7703447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D3EA4CD-A1E7-4535-B4E3-C9A8812F15E4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4322234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D3EA4CD-A1E7-4535-B4E3-C9A8812F15E4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4243706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D3EA4CD-A1E7-4535-B4E3-C9A8812F15E4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476360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358255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40598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329120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image" Target="../media/image1.png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 rotWithShape="1">
          <a:blip r:embed="rId5"/>
          <a:srcRect l="5112" r="5112"/>
          <a:stretch/>
        </p:blipFill>
        <p:spPr>
          <a:xfrm>
            <a:off x="9831" y="0"/>
            <a:ext cx="12172338" cy="6857999"/>
          </a:xfrm>
          <a:prstGeom prst="rect">
            <a:avLst/>
          </a:prstGeom>
        </p:spPr>
      </p:pic>
      <p:sp>
        <p:nvSpPr>
          <p:cNvPr id="3" name="文本框 2"/>
          <p:cNvSpPr txBox="1"/>
          <p:nvPr userDrawn="1"/>
        </p:nvSpPr>
        <p:spPr>
          <a:xfrm>
            <a:off x="4318000" y="2971800"/>
            <a:ext cx="3556000" cy="2298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00" dirty="0">
                <a:solidFill>
                  <a:prstClr val="white">
                    <a:alpha val="0"/>
                  </a:prstClr>
                </a:solidFill>
                <a:latin typeface="微软雅黑" panose="020B0503020204020204" pitchFamily="34" charset="-122"/>
                <a:sym typeface="+mn-ea"/>
              </a:rPr>
              <a:t>感谢您下载包图网平台上提供的</a:t>
            </a:r>
            <a:r>
              <a:rPr lang="en-US" altLang="zh-CN" sz="300" dirty="0">
                <a:solidFill>
                  <a:prstClr val="white">
                    <a:alpha val="0"/>
                  </a:prstClr>
                </a:solidFill>
                <a:latin typeface="微软雅黑" panose="020B0503020204020204" pitchFamily="34" charset="-122"/>
                <a:sym typeface="+mn-ea"/>
              </a:rPr>
              <a:t>PPT</a:t>
            </a:r>
            <a:r>
              <a:rPr lang="zh-CN" altLang="en-US" sz="300" dirty="0">
                <a:solidFill>
                  <a:prstClr val="white">
                    <a:alpha val="0"/>
                  </a:prstClr>
                </a:solidFill>
                <a:latin typeface="微软雅黑" panose="020B0503020204020204" pitchFamily="34" charset="-122"/>
                <a:sym typeface="+mn-ea"/>
              </a:rPr>
              <a:t>作品，为了您和包图网以及原创作者的利益，请勿复制、传播、销售，否则将承担法律责任！包图网将对作品进行维权，按照传播下载次数进行十倍的索取赔偿！</a:t>
            </a:r>
          </a:p>
          <a:p>
            <a:r>
              <a:rPr lang="en-US" altLang="zh-CN" sz="600" dirty="0">
                <a:solidFill>
                  <a:prstClr val="white">
                    <a:alpha val="0"/>
                  </a:prstClr>
                </a:solidFill>
                <a:latin typeface="微软雅黑" panose="020B0503020204020204" pitchFamily="34" charset="-122"/>
                <a:sym typeface="+mn-ea"/>
              </a:rPr>
              <a:t>ibaotu.com</a:t>
            </a:r>
          </a:p>
        </p:txBody>
      </p:sp>
      <p:pic>
        <p:nvPicPr>
          <p:cNvPr id="5" name="Picture 4" descr="Shape&#10;&#10;Description automatically generated with medium confidence">
            <a:extLst>
              <a:ext uri="{FF2B5EF4-FFF2-40B4-BE49-F238E27FC236}">
                <a16:creationId xmlns:a16="http://schemas.microsoft.com/office/drawing/2014/main" id="{9F2C10E0-6CB2-4448-A529-AB7F769D7E3A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58617" y="-92765"/>
            <a:ext cx="1569256" cy="15692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73696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emf"/><Relationship Id="rId7" Type="http://schemas.openxmlformats.org/officeDocument/2006/relationships/image" Target="../media/image7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emf"/><Relationship Id="rId11" Type="http://schemas.openxmlformats.org/officeDocument/2006/relationships/image" Target="../media/image11.png"/><Relationship Id="rId5" Type="http://schemas.openxmlformats.org/officeDocument/2006/relationships/image" Target="../media/image5.emf"/><Relationship Id="rId10" Type="http://schemas.openxmlformats.org/officeDocument/2006/relationships/image" Target="../media/image10.emf"/><Relationship Id="rId4" Type="http://schemas.openxmlformats.org/officeDocument/2006/relationships/image" Target="../media/image4.emf"/><Relationship Id="rId9" Type="http://schemas.openxmlformats.org/officeDocument/2006/relationships/image" Target="../media/image9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emf"/><Relationship Id="rId3" Type="http://schemas.openxmlformats.org/officeDocument/2006/relationships/image" Target="../media/image4.emf"/><Relationship Id="rId7" Type="http://schemas.openxmlformats.org/officeDocument/2006/relationships/image" Target="../media/image7.em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emf"/><Relationship Id="rId11" Type="http://schemas.openxmlformats.org/officeDocument/2006/relationships/image" Target="../media/image36.jpg"/><Relationship Id="rId5" Type="http://schemas.openxmlformats.org/officeDocument/2006/relationships/image" Target="../media/image6.emf"/><Relationship Id="rId10" Type="http://schemas.openxmlformats.org/officeDocument/2006/relationships/image" Target="../media/image9.png"/><Relationship Id="rId4" Type="http://schemas.openxmlformats.org/officeDocument/2006/relationships/image" Target="../media/image5.emf"/><Relationship Id="rId9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7" Type="http://schemas.openxmlformats.org/officeDocument/2006/relationships/image" Target="../media/image3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8.png"/><Relationship Id="rId5" Type="http://schemas.openxmlformats.org/officeDocument/2006/relationships/image" Target="../media/image37.png"/><Relationship Id="rId4" Type="http://schemas.openxmlformats.org/officeDocument/2006/relationships/image" Target="../media/image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9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13" Type="http://schemas.openxmlformats.org/officeDocument/2006/relationships/image" Target="../media/image22.pn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12" Type="http://schemas.openxmlformats.org/officeDocument/2006/relationships/image" Target="../media/image2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png"/><Relationship Id="rId11" Type="http://schemas.openxmlformats.org/officeDocument/2006/relationships/image" Target="../media/image20.png"/><Relationship Id="rId5" Type="http://schemas.openxmlformats.org/officeDocument/2006/relationships/image" Target="../media/image14.png"/><Relationship Id="rId10" Type="http://schemas.openxmlformats.org/officeDocument/2006/relationships/image" Target="../media/image19.png"/><Relationship Id="rId4" Type="http://schemas.openxmlformats.org/officeDocument/2006/relationships/image" Target="../media/image13.png"/><Relationship Id="rId9" Type="http://schemas.openxmlformats.org/officeDocument/2006/relationships/image" Target="../media/image18.png"/><Relationship Id="rId14" Type="http://schemas.openxmlformats.org/officeDocument/2006/relationships/image" Target="../media/image23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5.emf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emf"/><Relationship Id="rId4" Type="http://schemas.openxmlformats.org/officeDocument/2006/relationships/image" Target="../media/image6.emf"/><Relationship Id="rId9" Type="http://schemas.openxmlformats.org/officeDocument/2006/relationships/image" Target="../media/image25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emf"/><Relationship Id="rId3" Type="http://schemas.openxmlformats.org/officeDocument/2006/relationships/image" Target="../media/image4.emf"/><Relationship Id="rId7" Type="http://schemas.openxmlformats.org/officeDocument/2006/relationships/image" Target="../media/image2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10.emf"/><Relationship Id="rId4" Type="http://schemas.openxmlformats.org/officeDocument/2006/relationships/image" Target="../media/image5.emf"/><Relationship Id="rId9" Type="http://schemas.openxmlformats.org/officeDocument/2006/relationships/image" Target="../media/image28.jp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emf"/><Relationship Id="rId3" Type="http://schemas.openxmlformats.org/officeDocument/2006/relationships/image" Target="../media/image29.png"/><Relationship Id="rId7" Type="http://schemas.openxmlformats.org/officeDocument/2006/relationships/image" Target="../media/image10.emf"/><Relationship Id="rId12" Type="http://schemas.openxmlformats.org/officeDocument/2006/relationships/image" Target="../media/image3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emf"/><Relationship Id="rId11" Type="http://schemas.openxmlformats.org/officeDocument/2006/relationships/image" Target="../media/image28.jpg"/><Relationship Id="rId5" Type="http://schemas.openxmlformats.org/officeDocument/2006/relationships/image" Target="../media/image5.emf"/><Relationship Id="rId10" Type="http://schemas.openxmlformats.org/officeDocument/2006/relationships/image" Target="../media/image9.png"/><Relationship Id="rId4" Type="http://schemas.openxmlformats.org/officeDocument/2006/relationships/image" Target="../media/image4.emf"/><Relationship Id="rId9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3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png"/><Relationship Id="rId5" Type="http://schemas.openxmlformats.org/officeDocument/2006/relationships/image" Target="../media/image24.png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emf"/><Relationship Id="rId13" Type="http://schemas.openxmlformats.org/officeDocument/2006/relationships/image" Target="../media/image31.png"/><Relationship Id="rId3" Type="http://schemas.openxmlformats.org/officeDocument/2006/relationships/image" Target="../media/image4.emf"/><Relationship Id="rId7" Type="http://schemas.openxmlformats.org/officeDocument/2006/relationships/image" Target="../media/image7.emf"/><Relationship Id="rId12" Type="http://schemas.openxmlformats.org/officeDocument/2006/relationships/image" Target="../media/image3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emf"/><Relationship Id="rId11" Type="http://schemas.openxmlformats.org/officeDocument/2006/relationships/image" Target="../media/image34.png"/><Relationship Id="rId5" Type="http://schemas.openxmlformats.org/officeDocument/2006/relationships/image" Target="../media/image6.emf"/><Relationship Id="rId10" Type="http://schemas.openxmlformats.org/officeDocument/2006/relationships/image" Target="../media/image9.png"/><Relationship Id="rId4" Type="http://schemas.openxmlformats.org/officeDocument/2006/relationships/image" Target="../media/image5.emf"/><Relationship Id="rId9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emf"/><Relationship Id="rId13" Type="http://schemas.openxmlformats.org/officeDocument/2006/relationships/image" Target="../media/image32.png"/><Relationship Id="rId3" Type="http://schemas.openxmlformats.org/officeDocument/2006/relationships/image" Target="../media/image4.emf"/><Relationship Id="rId7" Type="http://schemas.openxmlformats.org/officeDocument/2006/relationships/image" Target="../media/image7.emf"/><Relationship Id="rId12" Type="http://schemas.openxmlformats.org/officeDocument/2006/relationships/image" Target="../media/image3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emf"/><Relationship Id="rId11" Type="http://schemas.openxmlformats.org/officeDocument/2006/relationships/image" Target="../media/image34.png"/><Relationship Id="rId5" Type="http://schemas.openxmlformats.org/officeDocument/2006/relationships/image" Target="../media/image6.emf"/><Relationship Id="rId10" Type="http://schemas.openxmlformats.org/officeDocument/2006/relationships/image" Target="../media/image9.png"/><Relationship Id="rId4" Type="http://schemas.openxmlformats.org/officeDocument/2006/relationships/image" Target="../media/image5.emf"/><Relationship Id="rId9" Type="http://schemas.openxmlformats.org/officeDocument/2006/relationships/image" Target="../media/image8.png"/><Relationship Id="rId14" Type="http://schemas.openxmlformats.org/officeDocument/2006/relationships/image" Target="../media/image28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png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29389" y="0"/>
            <a:ext cx="6698531" cy="5275308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27445" y="3445555"/>
            <a:ext cx="1117362" cy="487816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08153" y="4505937"/>
            <a:ext cx="1886918" cy="1196259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197407" y="2380343"/>
            <a:ext cx="1769219" cy="875101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265804" y="4812673"/>
            <a:ext cx="2461961" cy="954202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75728" y="-495762"/>
            <a:ext cx="1938346" cy="1710881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 flipV="1">
            <a:off x="-763214" y="5924549"/>
            <a:ext cx="1968394" cy="1737403"/>
          </a:xfrm>
          <a:prstGeom prst="rect">
            <a:avLst/>
          </a:prstGeom>
        </p:spPr>
      </p:pic>
      <p:grpSp>
        <p:nvGrpSpPr>
          <p:cNvPr id="13" name="Group 12"/>
          <p:cNvGrpSpPr/>
          <p:nvPr/>
        </p:nvGrpSpPr>
        <p:grpSpPr>
          <a:xfrm>
            <a:off x="1606113" y="1274083"/>
            <a:ext cx="1470916" cy="1966904"/>
            <a:chOff x="1606113" y="1274083"/>
            <a:chExt cx="1470916" cy="1966904"/>
          </a:xfrm>
        </p:grpSpPr>
        <p:pic>
          <p:nvPicPr>
            <p:cNvPr id="7" name="图片 6"/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1606113" y="1274083"/>
              <a:ext cx="1470916" cy="1966904"/>
            </a:xfrm>
            <a:prstGeom prst="rect">
              <a:avLst/>
            </a:prstGeom>
          </p:spPr>
        </p:pic>
        <p:sp>
          <p:nvSpPr>
            <p:cNvPr id="12" name="Oval 11"/>
            <p:cNvSpPr/>
            <p:nvPr/>
          </p:nvSpPr>
          <p:spPr>
            <a:xfrm>
              <a:off x="1858473" y="1554341"/>
              <a:ext cx="936883" cy="962199"/>
            </a:xfrm>
            <a:prstGeom prst="ellipse">
              <a:avLst/>
            </a:prstGeom>
            <a:solidFill>
              <a:srgbClr val="FDEBB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  <p:sp>
          <p:nvSpPr>
            <p:cNvPr id="3" name="Rectangle 2"/>
            <p:cNvSpPr/>
            <p:nvPr/>
          </p:nvSpPr>
          <p:spPr>
            <a:xfrm>
              <a:off x="2044807" y="1481443"/>
              <a:ext cx="551754" cy="110799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6600" b="0" i="0" u="none" strike="noStrike" kern="1200" cap="none" spc="0" normalizeH="0" baseline="0" noProof="0" dirty="0">
                  <a:ln>
                    <a:solidFill>
                      <a:srgbClr val="FF0000"/>
                    </a:solidFill>
                  </a:ln>
                  <a:solidFill>
                    <a:srgbClr val="EC4F2F"/>
                  </a:solidFill>
                  <a:effectLst/>
                  <a:uLnTx/>
                  <a:uFillTx/>
                  <a:latin typeface="Coiny" panose="02000903060500060000" pitchFamily="2" charset="0"/>
                  <a:ea typeface="微软雅黑"/>
                  <a:cs typeface="+mn-cs"/>
                </a:rPr>
                <a:t>1</a:t>
              </a:r>
              <a:endParaRPr kumimoji="0" lang="en-US" sz="1800" b="0" i="0" u="none" strike="noStrike" kern="1200" cap="none" spc="0" normalizeH="0" baseline="0" noProof="0" dirty="0">
                <a:ln>
                  <a:solidFill>
                    <a:srgbClr val="FF0000"/>
                  </a:solidFill>
                </a:ln>
                <a:solidFill>
                  <a:srgbClr val="EC4F2F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</p:grpSp>
      <p:pic>
        <p:nvPicPr>
          <p:cNvPr id="14" name="Picture 13">
            <a:extLst>
              <a:ext uri="{FF2B5EF4-FFF2-40B4-BE49-F238E27FC236}">
                <a16:creationId xmlns:a16="http://schemas.microsoft.com/office/drawing/2014/main" id="{3AAF8516-BF96-4326-9F31-03A64E3C9C0B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3466043" y="2817893"/>
            <a:ext cx="5883150" cy="19265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89840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fill="hold" nodeType="afterEffect" p14:presetBounceEnd="49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9000">
                                          <p:cBhvr additive="base">
                                            <p:cTn id="7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9000">
                                          <p:cBhvr additive="base">
                                            <p:cTn id="8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0" presetID="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2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3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4" presetID="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6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7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8" presetID="2" presetClass="entr" presetSubtype="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0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1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2" presetID="2" presetClass="entr" presetSubtype="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4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5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6" presetID="42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8" dur="1000"/>
                                            <p:tgtEl>
                                              <p:spTgt spid="13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29" dur="10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0" dur="10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1" fill="hold">
                          <p:stCondLst>
                            <p:cond delay="indefinite"/>
                          </p:stCondLst>
                          <p:childTnLst>
                            <p:par>
                              <p:cTn id="3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3" presetID="10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5" dur="500"/>
                                            <p:tgtEl>
                                              <p:spTgt spid="1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0" presetID="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2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3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4" presetID="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6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7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8" presetID="2" presetClass="entr" presetSubtype="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0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1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2" presetID="2" presetClass="entr" presetSubtype="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4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5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6" presetID="42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8" dur="1000"/>
                                            <p:tgtEl>
                                              <p:spTgt spid="13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29" dur="10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0" dur="10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1" fill="hold">
                          <p:stCondLst>
                            <p:cond delay="indefinite"/>
                          </p:stCondLst>
                          <p:childTnLst>
                            <p:par>
                              <p:cTn id="3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3" presetID="10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5" dur="500"/>
                                            <p:tgtEl>
                                              <p:spTgt spid="1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: Rounded Corners 43">
            <a:extLst>
              <a:ext uri="{FF2B5EF4-FFF2-40B4-BE49-F238E27FC236}">
                <a16:creationId xmlns:a16="http://schemas.microsoft.com/office/drawing/2014/main" id="{9D645240-D005-4810-AC9C-C05A048A4394}"/>
              </a:ext>
            </a:extLst>
          </p:cNvPr>
          <p:cNvSpPr/>
          <p:nvPr/>
        </p:nvSpPr>
        <p:spPr>
          <a:xfrm>
            <a:off x="2757054" y="725838"/>
            <a:ext cx="7121871" cy="1491483"/>
          </a:xfrm>
          <a:custGeom>
            <a:avLst/>
            <a:gdLst>
              <a:gd name="connsiteX0" fmla="*/ 0 w 7121871"/>
              <a:gd name="connsiteY0" fmla="*/ 248585 h 1491483"/>
              <a:gd name="connsiteX1" fmla="*/ 248585 w 7121871"/>
              <a:gd name="connsiteY1" fmla="*/ 0 h 1491483"/>
              <a:gd name="connsiteX2" fmla="*/ 689630 w 7121871"/>
              <a:gd name="connsiteY2" fmla="*/ 0 h 1491483"/>
              <a:gd name="connsiteX3" fmla="*/ 1186979 w 7121871"/>
              <a:gd name="connsiteY3" fmla="*/ 0 h 1491483"/>
              <a:gd name="connsiteX4" fmla="*/ 1186979 w 7121871"/>
              <a:gd name="connsiteY4" fmla="*/ 0 h 1491483"/>
              <a:gd name="connsiteX5" fmla="*/ 1727054 w 7121871"/>
              <a:gd name="connsiteY5" fmla="*/ 0 h 1491483"/>
              <a:gd name="connsiteX6" fmla="*/ 2284934 w 7121871"/>
              <a:gd name="connsiteY6" fmla="*/ 0 h 1491483"/>
              <a:gd name="connsiteX7" fmla="*/ 2967446 w 7121871"/>
              <a:gd name="connsiteY7" fmla="*/ 0 h 1491483"/>
              <a:gd name="connsiteX8" fmla="*/ 3486365 w 7121871"/>
              <a:gd name="connsiteY8" fmla="*/ 0 h 1491483"/>
              <a:gd name="connsiteX9" fmla="*/ 3966225 w 7121871"/>
              <a:gd name="connsiteY9" fmla="*/ 0 h 1491483"/>
              <a:gd name="connsiteX10" fmla="*/ 4524202 w 7121871"/>
              <a:gd name="connsiteY10" fmla="*/ 0 h 1491483"/>
              <a:gd name="connsiteX11" fmla="*/ 5004063 w 7121871"/>
              <a:gd name="connsiteY11" fmla="*/ 0 h 1491483"/>
              <a:gd name="connsiteX12" fmla="*/ 5522981 w 7121871"/>
              <a:gd name="connsiteY12" fmla="*/ 0 h 1491483"/>
              <a:gd name="connsiteX13" fmla="*/ 6080958 w 7121871"/>
              <a:gd name="connsiteY13" fmla="*/ 0 h 1491483"/>
              <a:gd name="connsiteX14" fmla="*/ 6873286 w 7121871"/>
              <a:gd name="connsiteY14" fmla="*/ 0 h 1491483"/>
              <a:gd name="connsiteX15" fmla="*/ 7121871 w 7121871"/>
              <a:gd name="connsiteY15" fmla="*/ 248585 h 1491483"/>
              <a:gd name="connsiteX16" fmla="*/ 7121871 w 7121871"/>
              <a:gd name="connsiteY16" fmla="*/ 571737 h 1491483"/>
              <a:gd name="connsiteX17" fmla="*/ 7121871 w 7121871"/>
              <a:gd name="connsiteY17" fmla="*/ 870032 h 1491483"/>
              <a:gd name="connsiteX18" fmla="*/ 7121871 w 7121871"/>
              <a:gd name="connsiteY18" fmla="*/ 870032 h 1491483"/>
              <a:gd name="connsiteX19" fmla="*/ 7121871 w 7121871"/>
              <a:gd name="connsiteY19" fmla="*/ 1242903 h 1491483"/>
              <a:gd name="connsiteX20" fmla="*/ 7121871 w 7121871"/>
              <a:gd name="connsiteY20" fmla="*/ 1242898 h 1491483"/>
              <a:gd name="connsiteX21" fmla="*/ 6873286 w 7121871"/>
              <a:gd name="connsiteY21" fmla="*/ 1491483 h 1491483"/>
              <a:gd name="connsiteX22" fmla="*/ 6315309 w 7121871"/>
              <a:gd name="connsiteY22" fmla="*/ 1491483 h 1491483"/>
              <a:gd name="connsiteX23" fmla="*/ 5796390 w 7121871"/>
              <a:gd name="connsiteY23" fmla="*/ 1491483 h 1491483"/>
              <a:gd name="connsiteX24" fmla="*/ 5277471 w 7121871"/>
              <a:gd name="connsiteY24" fmla="*/ 1491483 h 1491483"/>
              <a:gd name="connsiteX25" fmla="*/ 4797611 w 7121871"/>
              <a:gd name="connsiteY25" fmla="*/ 1491483 h 1491483"/>
              <a:gd name="connsiteX26" fmla="*/ 4239634 w 7121871"/>
              <a:gd name="connsiteY26" fmla="*/ 1491483 h 1491483"/>
              <a:gd name="connsiteX27" fmla="*/ 3681657 w 7121871"/>
              <a:gd name="connsiteY27" fmla="*/ 1491483 h 1491483"/>
              <a:gd name="connsiteX28" fmla="*/ 2967446 w 7121871"/>
              <a:gd name="connsiteY28" fmla="*/ 1491483 h 1491483"/>
              <a:gd name="connsiteX29" fmla="*/ 2509540 w 7121871"/>
              <a:gd name="connsiteY29" fmla="*/ 1641481 h 1491483"/>
              <a:gd name="connsiteX30" fmla="*/ 1971999 w 7121871"/>
              <a:gd name="connsiteY30" fmla="*/ 1817566 h 1491483"/>
              <a:gd name="connsiteX31" fmla="*/ 1494184 w 7121871"/>
              <a:gd name="connsiteY31" fmla="*/ 1974086 h 1491483"/>
              <a:gd name="connsiteX32" fmla="*/ 976551 w 7121871"/>
              <a:gd name="connsiteY32" fmla="*/ 2143649 h 1491483"/>
              <a:gd name="connsiteX33" fmla="*/ 1083869 w 7121871"/>
              <a:gd name="connsiteY33" fmla="*/ 1811044 h 1491483"/>
              <a:gd name="connsiteX34" fmla="*/ 1186979 w 7121871"/>
              <a:gd name="connsiteY34" fmla="*/ 1491483 h 1491483"/>
              <a:gd name="connsiteX35" fmla="*/ 708398 w 7121871"/>
              <a:gd name="connsiteY35" fmla="*/ 1491483 h 1491483"/>
              <a:gd name="connsiteX36" fmla="*/ 248585 w 7121871"/>
              <a:gd name="connsiteY36" fmla="*/ 1491483 h 1491483"/>
              <a:gd name="connsiteX37" fmla="*/ 0 w 7121871"/>
              <a:gd name="connsiteY37" fmla="*/ 1242898 h 1491483"/>
              <a:gd name="connsiteX38" fmla="*/ 0 w 7121871"/>
              <a:gd name="connsiteY38" fmla="*/ 1242903 h 1491483"/>
              <a:gd name="connsiteX39" fmla="*/ 0 w 7121871"/>
              <a:gd name="connsiteY39" fmla="*/ 870032 h 1491483"/>
              <a:gd name="connsiteX40" fmla="*/ 0 w 7121871"/>
              <a:gd name="connsiteY40" fmla="*/ 870032 h 1491483"/>
              <a:gd name="connsiteX41" fmla="*/ 0 w 7121871"/>
              <a:gd name="connsiteY41" fmla="*/ 565523 h 1491483"/>
              <a:gd name="connsiteX42" fmla="*/ 0 w 7121871"/>
              <a:gd name="connsiteY42" fmla="*/ 248585 h 14914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</a:cxnLst>
            <a:rect l="l" t="t" r="r" b="b"/>
            <a:pathLst>
              <a:path w="7121871" h="1491483" fill="none" extrusionOk="0">
                <a:moveTo>
                  <a:pt x="0" y="248585"/>
                </a:moveTo>
                <a:cubicBezTo>
                  <a:pt x="6666" y="124731"/>
                  <a:pt x="109044" y="6724"/>
                  <a:pt x="248585" y="0"/>
                </a:cubicBezTo>
                <a:cubicBezTo>
                  <a:pt x="356503" y="-16562"/>
                  <a:pt x="469887" y="13429"/>
                  <a:pt x="689630" y="0"/>
                </a:cubicBezTo>
                <a:cubicBezTo>
                  <a:pt x="909374" y="-13429"/>
                  <a:pt x="961573" y="15282"/>
                  <a:pt x="1186979" y="0"/>
                </a:cubicBezTo>
                <a:lnTo>
                  <a:pt x="1186979" y="0"/>
                </a:lnTo>
                <a:cubicBezTo>
                  <a:pt x="1327321" y="-55332"/>
                  <a:pt x="1468869" y="59970"/>
                  <a:pt x="1727054" y="0"/>
                </a:cubicBezTo>
                <a:cubicBezTo>
                  <a:pt x="1985239" y="-59970"/>
                  <a:pt x="2036681" y="43252"/>
                  <a:pt x="2284934" y="0"/>
                </a:cubicBezTo>
                <a:cubicBezTo>
                  <a:pt x="2533187" y="-43252"/>
                  <a:pt x="2709363" y="13653"/>
                  <a:pt x="2967446" y="0"/>
                </a:cubicBezTo>
                <a:cubicBezTo>
                  <a:pt x="3155959" y="-35265"/>
                  <a:pt x="3344873" y="17824"/>
                  <a:pt x="3486365" y="0"/>
                </a:cubicBezTo>
                <a:cubicBezTo>
                  <a:pt x="3627857" y="-17824"/>
                  <a:pt x="3837745" y="44002"/>
                  <a:pt x="3966225" y="0"/>
                </a:cubicBezTo>
                <a:cubicBezTo>
                  <a:pt x="4094705" y="-44002"/>
                  <a:pt x="4267458" y="28318"/>
                  <a:pt x="4524202" y="0"/>
                </a:cubicBezTo>
                <a:cubicBezTo>
                  <a:pt x="4780946" y="-28318"/>
                  <a:pt x="4870390" y="22429"/>
                  <a:pt x="5004063" y="0"/>
                </a:cubicBezTo>
                <a:cubicBezTo>
                  <a:pt x="5137736" y="-22429"/>
                  <a:pt x="5336039" y="44263"/>
                  <a:pt x="5522981" y="0"/>
                </a:cubicBezTo>
                <a:cubicBezTo>
                  <a:pt x="5709923" y="-44263"/>
                  <a:pt x="5820694" y="62031"/>
                  <a:pt x="6080958" y="0"/>
                </a:cubicBezTo>
                <a:cubicBezTo>
                  <a:pt x="6341222" y="-62031"/>
                  <a:pt x="6557621" y="17206"/>
                  <a:pt x="6873286" y="0"/>
                </a:cubicBezTo>
                <a:cubicBezTo>
                  <a:pt x="6997456" y="26129"/>
                  <a:pt x="7143821" y="112157"/>
                  <a:pt x="7121871" y="248585"/>
                </a:cubicBezTo>
                <a:cubicBezTo>
                  <a:pt x="7123716" y="331670"/>
                  <a:pt x="7095095" y="506816"/>
                  <a:pt x="7121871" y="571737"/>
                </a:cubicBezTo>
                <a:cubicBezTo>
                  <a:pt x="7148647" y="636658"/>
                  <a:pt x="7106004" y="808902"/>
                  <a:pt x="7121871" y="870032"/>
                </a:cubicBezTo>
                <a:lnTo>
                  <a:pt x="7121871" y="870032"/>
                </a:lnTo>
                <a:cubicBezTo>
                  <a:pt x="7132659" y="982329"/>
                  <a:pt x="7094855" y="1088513"/>
                  <a:pt x="7121871" y="1242903"/>
                </a:cubicBezTo>
                <a:lnTo>
                  <a:pt x="7121871" y="1242898"/>
                </a:lnTo>
                <a:cubicBezTo>
                  <a:pt x="7086918" y="1399924"/>
                  <a:pt x="7000971" y="1485071"/>
                  <a:pt x="6873286" y="1491483"/>
                </a:cubicBezTo>
                <a:cubicBezTo>
                  <a:pt x="6729864" y="1501642"/>
                  <a:pt x="6510126" y="1480990"/>
                  <a:pt x="6315309" y="1491483"/>
                </a:cubicBezTo>
                <a:cubicBezTo>
                  <a:pt x="6120492" y="1501976"/>
                  <a:pt x="6010346" y="1488061"/>
                  <a:pt x="5796390" y="1491483"/>
                </a:cubicBezTo>
                <a:cubicBezTo>
                  <a:pt x="5582434" y="1494905"/>
                  <a:pt x="5504575" y="1435159"/>
                  <a:pt x="5277471" y="1491483"/>
                </a:cubicBezTo>
                <a:cubicBezTo>
                  <a:pt x="5050367" y="1547807"/>
                  <a:pt x="4953153" y="1450045"/>
                  <a:pt x="4797611" y="1491483"/>
                </a:cubicBezTo>
                <a:cubicBezTo>
                  <a:pt x="4642069" y="1532921"/>
                  <a:pt x="4460244" y="1440429"/>
                  <a:pt x="4239634" y="1491483"/>
                </a:cubicBezTo>
                <a:cubicBezTo>
                  <a:pt x="4019024" y="1542537"/>
                  <a:pt x="3824174" y="1489468"/>
                  <a:pt x="3681657" y="1491483"/>
                </a:cubicBezTo>
                <a:cubicBezTo>
                  <a:pt x="3539140" y="1493498"/>
                  <a:pt x="3149273" y="1458202"/>
                  <a:pt x="2967446" y="1491483"/>
                </a:cubicBezTo>
                <a:cubicBezTo>
                  <a:pt x="2807797" y="1594978"/>
                  <a:pt x="2641219" y="1586011"/>
                  <a:pt x="2509540" y="1641481"/>
                </a:cubicBezTo>
                <a:cubicBezTo>
                  <a:pt x="2377861" y="1696951"/>
                  <a:pt x="2143397" y="1713646"/>
                  <a:pt x="1971999" y="1817566"/>
                </a:cubicBezTo>
                <a:cubicBezTo>
                  <a:pt x="1800601" y="1921486"/>
                  <a:pt x="1723115" y="1872704"/>
                  <a:pt x="1494184" y="1974086"/>
                </a:cubicBezTo>
                <a:cubicBezTo>
                  <a:pt x="1265253" y="2075468"/>
                  <a:pt x="1150376" y="2050026"/>
                  <a:pt x="976551" y="2143649"/>
                </a:cubicBezTo>
                <a:cubicBezTo>
                  <a:pt x="1007603" y="1979772"/>
                  <a:pt x="1067189" y="1919285"/>
                  <a:pt x="1083869" y="1811044"/>
                </a:cubicBezTo>
                <a:cubicBezTo>
                  <a:pt x="1100549" y="1702803"/>
                  <a:pt x="1140880" y="1635387"/>
                  <a:pt x="1186979" y="1491483"/>
                </a:cubicBezTo>
                <a:cubicBezTo>
                  <a:pt x="973778" y="1511274"/>
                  <a:pt x="879385" y="1488323"/>
                  <a:pt x="708398" y="1491483"/>
                </a:cubicBezTo>
                <a:cubicBezTo>
                  <a:pt x="537411" y="1494643"/>
                  <a:pt x="373916" y="1463355"/>
                  <a:pt x="248585" y="1491483"/>
                </a:cubicBezTo>
                <a:cubicBezTo>
                  <a:pt x="104394" y="1486265"/>
                  <a:pt x="23421" y="1400356"/>
                  <a:pt x="0" y="1242898"/>
                </a:cubicBezTo>
                <a:lnTo>
                  <a:pt x="0" y="1242903"/>
                </a:lnTo>
                <a:cubicBezTo>
                  <a:pt x="-13736" y="1139373"/>
                  <a:pt x="35579" y="980815"/>
                  <a:pt x="0" y="870032"/>
                </a:cubicBezTo>
                <a:lnTo>
                  <a:pt x="0" y="870032"/>
                </a:lnTo>
                <a:cubicBezTo>
                  <a:pt x="-11377" y="770713"/>
                  <a:pt x="31052" y="643835"/>
                  <a:pt x="0" y="565523"/>
                </a:cubicBezTo>
                <a:cubicBezTo>
                  <a:pt x="-31052" y="487211"/>
                  <a:pt x="28986" y="362254"/>
                  <a:pt x="0" y="248585"/>
                </a:cubicBezTo>
                <a:close/>
              </a:path>
              <a:path w="7121871" h="1491483" stroke="0" extrusionOk="0">
                <a:moveTo>
                  <a:pt x="0" y="248585"/>
                </a:moveTo>
                <a:cubicBezTo>
                  <a:pt x="-7161" y="109179"/>
                  <a:pt x="129298" y="13706"/>
                  <a:pt x="248585" y="0"/>
                </a:cubicBezTo>
                <a:cubicBezTo>
                  <a:pt x="387551" y="-13454"/>
                  <a:pt x="503334" y="39813"/>
                  <a:pt x="727166" y="0"/>
                </a:cubicBezTo>
                <a:cubicBezTo>
                  <a:pt x="950998" y="-39813"/>
                  <a:pt x="966927" y="50487"/>
                  <a:pt x="1186979" y="0"/>
                </a:cubicBezTo>
                <a:lnTo>
                  <a:pt x="1186979" y="0"/>
                </a:lnTo>
                <a:cubicBezTo>
                  <a:pt x="1454542" y="-67878"/>
                  <a:pt x="1607859" y="25578"/>
                  <a:pt x="1798273" y="0"/>
                </a:cubicBezTo>
                <a:cubicBezTo>
                  <a:pt x="1988687" y="-25578"/>
                  <a:pt x="2102800" y="56251"/>
                  <a:pt x="2338348" y="0"/>
                </a:cubicBezTo>
                <a:cubicBezTo>
                  <a:pt x="2573897" y="-56251"/>
                  <a:pt x="2751158" y="48392"/>
                  <a:pt x="2967446" y="0"/>
                </a:cubicBezTo>
                <a:cubicBezTo>
                  <a:pt x="3087991" y="-5992"/>
                  <a:pt x="3209077" y="5709"/>
                  <a:pt x="3408248" y="0"/>
                </a:cubicBezTo>
                <a:cubicBezTo>
                  <a:pt x="3607419" y="-5709"/>
                  <a:pt x="3656515" y="33689"/>
                  <a:pt x="3849050" y="0"/>
                </a:cubicBezTo>
                <a:cubicBezTo>
                  <a:pt x="4041585" y="-33689"/>
                  <a:pt x="4146514" y="35204"/>
                  <a:pt x="4367969" y="0"/>
                </a:cubicBezTo>
                <a:cubicBezTo>
                  <a:pt x="4589424" y="-35204"/>
                  <a:pt x="4716464" y="44260"/>
                  <a:pt x="4808771" y="0"/>
                </a:cubicBezTo>
                <a:cubicBezTo>
                  <a:pt x="4901078" y="-44260"/>
                  <a:pt x="5129330" y="33689"/>
                  <a:pt x="5405806" y="0"/>
                </a:cubicBezTo>
                <a:cubicBezTo>
                  <a:pt x="5682282" y="-33689"/>
                  <a:pt x="5828922" y="32142"/>
                  <a:pt x="6041900" y="0"/>
                </a:cubicBezTo>
                <a:cubicBezTo>
                  <a:pt x="6254878" y="-32142"/>
                  <a:pt x="6509181" y="25200"/>
                  <a:pt x="6873286" y="0"/>
                </a:cubicBezTo>
                <a:cubicBezTo>
                  <a:pt x="6999382" y="9302"/>
                  <a:pt x="7144251" y="141702"/>
                  <a:pt x="7121871" y="248585"/>
                </a:cubicBezTo>
                <a:cubicBezTo>
                  <a:pt x="7155765" y="368319"/>
                  <a:pt x="7099306" y="500808"/>
                  <a:pt x="7121871" y="565523"/>
                </a:cubicBezTo>
                <a:cubicBezTo>
                  <a:pt x="7144436" y="630238"/>
                  <a:pt x="7116160" y="754075"/>
                  <a:pt x="7121871" y="870032"/>
                </a:cubicBezTo>
                <a:lnTo>
                  <a:pt x="7121871" y="870032"/>
                </a:lnTo>
                <a:cubicBezTo>
                  <a:pt x="7123432" y="1024648"/>
                  <a:pt x="7079951" y="1097471"/>
                  <a:pt x="7121871" y="1242903"/>
                </a:cubicBezTo>
                <a:lnTo>
                  <a:pt x="7121871" y="1242898"/>
                </a:lnTo>
                <a:cubicBezTo>
                  <a:pt x="7146710" y="1405473"/>
                  <a:pt x="7034860" y="1516437"/>
                  <a:pt x="6873286" y="1491483"/>
                </a:cubicBezTo>
                <a:cubicBezTo>
                  <a:pt x="6672785" y="1555015"/>
                  <a:pt x="6413692" y="1449840"/>
                  <a:pt x="6237192" y="1491483"/>
                </a:cubicBezTo>
                <a:cubicBezTo>
                  <a:pt x="6060692" y="1533126"/>
                  <a:pt x="5875230" y="1471905"/>
                  <a:pt x="5679215" y="1491483"/>
                </a:cubicBezTo>
                <a:cubicBezTo>
                  <a:pt x="5483200" y="1511061"/>
                  <a:pt x="5338825" y="1429584"/>
                  <a:pt x="5121238" y="1491483"/>
                </a:cubicBezTo>
                <a:cubicBezTo>
                  <a:pt x="4903651" y="1553382"/>
                  <a:pt x="4776489" y="1484398"/>
                  <a:pt x="4680436" y="1491483"/>
                </a:cubicBezTo>
                <a:cubicBezTo>
                  <a:pt x="4584383" y="1498568"/>
                  <a:pt x="4403306" y="1461763"/>
                  <a:pt x="4200575" y="1491483"/>
                </a:cubicBezTo>
                <a:cubicBezTo>
                  <a:pt x="3997844" y="1521203"/>
                  <a:pt x="3904089" y="1457451"/>
                  <a:pt x="3759774" y="1491483"/>
                </a:cubicBezTo>
                <a:cubicBezTo>
                  <a:pt x="3615459" y="1525515"/>
                  <a:pt x="3133890" y="1429841"/>
                  <a:pt x="2967446" y="1491483"/>
                </a:cubicBezTo>
                <a:cubicBezTo>
                  <a:pt x="2848805" y="1577200"/>
                  <a:pt x="2549956" y="1612670"/>
                  <a:pt x="2449813" y="1661046"/>
                </a:cubicBezTo>
                <a:cubicBezTo>
                  <a:pt x="2349670" y="1709422"/>
                  <a:pt x="2116862" y="1742103"/>
                  <a:pt x="2011816" y="1804523"/>
                </a:cubicBezTo>
                <a:cubicBezTo>
                  <a:pt x="1906770" y="1866943"/>
                  <a:pt x="1618988" y="1921399"/>
                  <a:pt x="1494184" y="1974086"/>
                </a:cubicBezTo>
                <a:cubicBezTo>
                  <a:pt x="1369380" y="2026773"/>
                  <a:pt x="1190407" y="2024115"/>
                  <a:pt x="976551" y="2143649"/>
                </a:cubicBezTo>
                <a:cubicBezTo>
                  <a:pt x="965285" y="2051348"/>
                  <a:pt x="1068240" y="1990231"/>
                  <a:pt x="1081765" y="1817566"/>
                </a:cubicBezTo>
                <a:cubicBezTo>
                  <a:pt x="1095290" y="1644901"/>
                  <a:pt x="1172947" y="1592715"/>
                  <a:pt x="1186979" y="1491483"/>
                </a:cubicBezTo>
                <a:cubicBezTo>
                  <a:pt x="1032527" y="1499358"/>
                  <a:pt x="880738" y="1484176"/>
                  <a:pt x="745934" y="1491483"/>
                </a:cubicBezTo>
                <a:cubicBezTo>
                  <a:pt x="611131" y="1498790"/>
                  <a:pt x="455531" y="1472179"/>
                  <a:pt x="248585" y="1491483"/>
                </a:cubicBezTo>
                <a:cubicBezTo>
                  <a:pt x="96327" y="1494603"/>
                  <a:pt x="-162" y="1387421"/>
                  <a:pt x="0" y="1242898"/>
                </a:cubicBezTo>
                <a:lnTo>
                  <a:pt x="0" y="1242903"/>
                </a:lnTo>
                <a:cubicBezTo>
                  <a:pt x="-28310" y="1140020"/>
                  <a:pt x="1782" y="951349"/>
                  <a:pt x="0" y="870032"/>
                </a:cubicBezTo>
                <a:lnTo>
                  <a:pt x="0" y="870032"/>
                </a:lnTo>
                <a:cubicBezTo>
                  <a:pt x="-32331" y="760296"/>
                  <a:pt x="32055" y="643844"/>
                  <a:pt x="0" y="565523"/>
                </a:cubicBezTo>
                <a:cubicBezTo>
                  <a:pt x="-32055" y="487202"/>
                  <a:pt x="702" y="354072"/>
                  <a:pt x="0" y="248585"/>
                </a:cubicBezTo>
                <a:close/>
              </a:path>
            </a:pathLst>
          </a:custGeom>
          <a:solidFill>
            <a:srgbClr val="FFC000">
              <a:lumMod val="20000"/>
              <a:lumOff val="80000"/>
            </a:srgbClr>
          </a:solidFill>
          <a:ln w="12700" cap="flat" cmpd="sng" algn="ctr">
            <a:solidFill>
              <a:srgbClr val="FFC000"/>
            </a:solidFill>
            <a:prstDash val="solid"/>
            <a:miter lim="800000"/>
            <a:extLst>
              <a:ext uri="{C807C97D-BFC1-408E-A445-0C87EB9F89A2}">
                <ask:lineSketchStyleProps xmlns:ask="http://schemas.microsoft.com/office/drawing/2018/sketchyshapes" xmlns="" sd="3444377824">
                  <a:prstGeom prst="wedgeRoundRectCallout">
                    <a:avLst>
                      <a:gd name="adj1" fmla="val -36288"/>
                      <a:gd name="adj2" fmla="val 93726"/>
                      <a:gd name="adj3" fmla="val 16667"/>
                    </a:avLst>
                  </a:prstGeom>
                  <ask:type>
                    <ask:lineSketchScribble/>
                  </ask:type>
                </ask:lineSketchStyleProps>
              </a:ext>
            </a:extLst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微软雅黑"/>
              <a:cs typeface="Arial"/>
              <a:sym typeface="Arial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0983" y="200111"/>
            <a:ext cx="1117362" cy="487816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35374" y="92066"/>
            <a:ext cx="844235" cy="535224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189532" y="124981"/>
            <a:ext cx="1129744" cy="55880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326961" y="124981"/>
            <a:ext cx="569083" cy="760976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232773" y="773644"/>
            <a:ext cx="1048563" cy="406400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1139467" y="2098157"/>
            <a:ext cx="1052533" cy="1276575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75728" y="-495762"/>
            <a:ext cx="1938346" cy="1710881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 flipV="1">
            <a:off x="-763214" y="5924549"/>
            <a:ext cx="1968394" cy="1737403"/>
          </a:xfrm>
          <a:prstGeom prst="rect">
            <a:avLst/>
          </a:prstGeom>
        </p:spPr>
      </p:pic>
      <p:sp>
        <p:nvSpPr>
          <p:cNvPr id="21" name="Rectangle 20"/>
          <p:cNvSpPr/>
          <p:nvPr/>
        </p:nvSpPr>
        <p:spPr>
          <a:xfrm>
            <a:off x="3125919" y="962005"/>
            <a:ext cx="6730783" cy="12618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800" b="1" dirty="0" err="1">
                <a:solidFill>
                  <a:prstClr val="black"/>
                </a:solidFill>
                <a:latin typeface="+mj-lt"/>
                <a:ea typeface="Cambria" panose="02040503050406030204" pitchFamily="18" charset="0"/>
              </a:rPr>
              <a:t>Độ</a:t>
            </a:r>
            <a:r>
              <a:rPr lang="en-US" sz="3800" b="1" dirty="0">
                <a:solidFill>
                  <a:prstClr val="black"/>
                </a:solidFill>
                <a:latin typeface="+mj-lt"/>
                <a:ea typeface="Cambria" panose="02040503050406030204" pitchFamily="18" charset="0"/>
              </a:rPr>
              <a:t> </a:t>
            </a:r>
            <a:r>
              <a:rPr lang="en-US" sz="3800" b="1" dirty="0" err="1">
                <a:solidFill>
                  <a:prstClr val="black"/>
                </a:solidFill>
                <a:latin typeface="+mj-lt"/>
                <a:ea typeface="Cambria" panose="02040503050406030204" pitchFamily="18" charset="0"/>
              </a:rPr>
              <a:t>dài</a:t>
            </a:r>
            <a:r>
              <a:rPr lang="en-US" sz="3800" b="1" dirty="0">
                <a:solidFill>
                  <a:prstClr val="black"/>
                </a:solidFill>
                <a:latin typeface="+mj-lt"/>
                <a:ea typeface="Cambria" panose="02040503050406030204" pitchFamily="18" charset="0"/>
              </a:rPr>
              <a:t> </a:t>
            </a:r>
            <a:r>
              <a:rPr lang="en-US" sz="3800" b="1" dirty="0" err="1">
                <a:solidFill>
                  <a:prstClr val="black"/>
                </a:solidFill>
                <a:latin typeface="+mj-lt"/>
                <a:ea typeface="Cambria" panose="02040503050406030204" pitchFamily="18" charset="0"/>
              </a:rPr>
              <a:t>các</a:t>
            </a:r>
            <a:r>
              <a:rPr lang="en-US" sz="3800" b="1" dirty="0">
                <a:solidFill>
                  <a:prstClr val="black"/>
                </a:solidFill>
                <a:latin typeface="+mj-lt"/>
                <a:ea typeface="Cambria" panose="02040503050406030204" pitchFamily="18" charset="0"/>
              </a:rPr>
              <a:t> </a:t>
            </a:r>
            <a:r>
              <a:rPr lang="en-US" sz="3800" b="1" dirty="0" err="1">
                <a:solidFill>
                  <a:prstClr val="black"/>
                </a:solidFill>
                <a:latin typeface="+mj-lt"/>
                <a:ea typeface="Cambria" panose="02040503050406030204" pitchFamily="18" charset="0"/>
              </a:rPr>
              <a:t>bán</a:t>
            </a:r>
            <a:r>
              <a:rPr lang="en-US" sz="3800" b="1" dirty="0">
                <a:solidFill>
                  <a:prstClr val="black"/>
                </a:solidFill>
                <a:latin typeface="+mj-lt"/>
                <a:ea typeface="Cambria" panose="02040503050406030204" pitchFamily="18" charset="0"/>
              </a:rPr>
              <a:t> </a:t>
            </a:r>
            <a:r>
              <a:rPr lang="en-US" sz="3800" b="1" dirty="0" err="1">
                <a:solidFill>
                  <a:prstClr val="black"/>
                </a:solidFill>
                <a:latin typeface="+mj-lt"/>
                <a:ea typeface="Cambria" panose="02040503050406030204" pitchFamily="18" charset="0"/>
              </a:rPr>
              <a:t>kính</a:t>
            </a:r>
            <a:r>
              <a:rPr lang="en-US" sz="3800" b="1" dirty="0">
                <a:solidFill>
                  <a:prstClr val="black"/>
                </a:solidFill>
                <a:latin typeface="+mj-lt"/>
                <a:ea typeface="Cambria" panose="02040503050406030204" pitchFamily="18" charset="0"/>
              </a:rPr>
              <a:t> </a:t>
            </a:r>
            <a:r>
              <a:rPr lang="en-US" sz="3800" b="1" dirty="0" err="1">
                <a:solidFill>
                  <a:prstClr val="black"/>
                </a:solidFill>
                <a:latin typeface="+mj-lt"/>
                <a:ea typeface="Cambria" panose="02040503050406030204" pitchFamily="18" charset="0"/>
              </a:rPr>
              <a:t>có</a:t>
            </a:r>
            <a:r>
              <a:rPr lang="en-US" sz="3800" b="1" dirty="0">
                <a:solidFill>
                  <a:prstClr val="black"/>
                </a:solidFill>
                <a:latin typeface="+mj-lt"/>
                <a:ea typeface="Cambria" panose="02040503050406030204" pitchFamily="18" charset="0"/>
              </a:rPr>
              <a:t> </a:t>
            </a:r>
            <a:r>
              <a:rPr lang="en-US" sz="3800" b="1" dirty="0" err="1">
                <a:solidFill>
                  <a:prstClr val="black"/>
                </a:solidFill>
                <a:latin typeface="+mj-lt"/>
                <a:ea typeface="Cambria" panose="02040503050406030204" pitchFamily="18" charset="0"/>
              </a:rPr>
              <a:t>bằng</a:t>
            </a:r>
            <a:r>
              <a:rPr lang="en-US" sz="3800" b="1" dirty="0">
                <a:solidFill>
                  <a:prstClr val="black"/>
                </a:solidFill>
                <a:latin typeface="+mj-lt"/>
                <a:ea typeface="Cambria" panose="02040503050406030204" pitchFamily="18" charset="0"/>
              </a:rPr>
              <a:t> </a:t>
            </a:r>
            <a:r>
              <a:rPr lang="en-US" sz="3800" b="1" dirty="0" err="1">
                <a:solidFill>
                  <a:prstClr val="black"/>
                </a:solidFill>
                <a:latin typeface="+mj-lt"/>
                <a:ea typeface="Cambria" panose="02040503050406030204" pitchFamily="18" charset="0"/>
              </a:rPr>
              <a:t>nhau</a:t>
            </a:r>
            <a:r>
              <a:rPr lang="en-US" sz="3800" b="1" dirty="0">
                <a:solidFill>
                  <a:prstClr val="black"/>
                </a:solidFill>
                <a:latin typeface="+mj-lt"/>
                <a:ea typeface="Cambria" panose="02040503050406030204" pitchFamily="18" charset="0"/>
              </a:rPr>
              <a:t> hay </a:t>
            </a:r>
            <a:r>
              <a:rPr lang="en-US" sz="3800" b="1" dirty="0" err="1">
                <a:solidFill>
                  <a:prstClr val="black"/>
                </a:solidFill>
                <a:latin typeface="+mj-lt"/>
                <a:ea typeface="Cambria" panose="02040503050406030204" pitchFamily="18" charset="0"/>
              </a:rPr>
              <a:t>không</a:t>
            </a:r>
            <a:r>
              <a:rPr lang="en-US" sz="3800" b="1" dirty="0">
                <a:solidFill>
                  <a:prstClr val="black"/>
                </a:solidFill>
                <a:latin typeface="+mj-lt"/>
                <a:ea typeface="Cambria" panose="02040503050406030204" pitchFamily="18" charset="0"/>
              </a:rPr>
              <a:t>?</a:t>
            </a:r>
            <a:endParaRPr kumimoji="0" lang="en-US" sz="3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j-lt"/>
              <a:ea typeface="微软雅黑"/>
              <a:cs typeface="+mn-cs"/>
            </a:endParaRPr>
          </a:p>
        </p:txBody>
      </p:sp>
      <p:pic>
        <p:nvPicPr>
          <p:cNvPr id="23" name="Picture 22"/>
          <p:cNvPicPr>
            <a:picLocks noChangeAspect="1"/>
          </p:cNvPicPr>
          <p:nvPr/>
        </p:nvPicPr>
        <p:blipFill>
          <a:blip r:embed="rId11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440" y="2672191"/>
            <a:ext cx="6377732" cy="36473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19646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0618" y="141113"/>
            <a:ext cx="1117362" cy="487816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75728" y="-495762"/>
            <a:ext cx="1938346" cy="1710881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 flipV="1">
            <a:off x="-857401" y="5439796"/>
            <a:ext cx="2471748" cy="2181688"/>
          </a:xfrm>
          <a:prstGeom prst="rect">
            <a:avLst/>
          </a:prstGeom>
        </p:spPr>
      </p:pic>
      <p:sp>
        <p:nvSpPr>
          <p:cNvPr id="14" name="Rectangle: Rounded Corners 43">
            <a:extLst>
              <a:ext uri="{FF2B5EF4-FFF2-40B4-BE49-F238E27FC236}">
                <a16:creationId xmlns:a16="http://schemas.microsoft.com/office/drawing/2014/main" id="{9D645240-D005-4810-AC9C-C05A048A4394}"/>
              </a:ext>
            </a:extLst>
          </p:cNvPr>
          <p:cNvSpPr/>
          <p:nvPr/>
        </p:nvSpPr>
        <p:spPr>
          <a:xfrm>
            <a:off x="1666108" y="141113"/>
            <a:ext cx="9209620" cy="1200329"/>
          </a:xfrm>
          <a:custGeom>
            <a:avLst/>
            <a:gdLst>
              <a:gd name="connsiteX0" fmla="*/ 0 w 9209620"/>
              <a:gd name="connsiteY0" fmla="*/ 200059 h 1200329"/>
              <a:gd name="connsiteX1" fmla="*/ 200059 w 9209620"/>
              <a:gd name="connsiteY1" fmla="*/ 0 h 1200329"/>
              <a:gd name="connsiteX2" fmla="*/ 611169 w 9209620"/>
              <a:gd name="connsiteY2" fmla="*/ 0 h 1200329"/>
              <a:gd name="connsiteX3" fmla="*/ 934184 w 9209620"/>
              <a:gd name="connsiteY3" fmla="*/ 0 h 1200329"/>
              <a:gd name="connsiteX4" fmla="*/ 1345294 w 9209620"/>
              <a:gd name="connsiteY4" fmla="*/ 0 h 1200329"/>
              <a:gd name="connsiteX5" fmla="*/ 2020689 w 9209620"/>
              <a:gd name="connsiteY5" fmla="*/ 0 h 1200329"/>
              <a:gd name="connsiteX6" fmla="*/ 2343704 w 9209620"/>
              <a:gd name="connsiteY6" fmla="*/ 0 h 1200329"/>
              <a:gd name="connsiteX7" fmla="*/ 2842910 w 9209620"/>
              <a:gd name="connsiteY7" fmla="*/ 0 h 1200329"/>
              <a:gd name="connsiteX8" fmla="*/ 3254020 w 9209620"/>
              <a:gd name="connsiteY8" fmla="*/ 0 h 1200329"/>
              <a:gd name="connsiteX9" fmla="*/ 3753225 w 9209620"/>
              <a:gd name="connsiteY9" fmla="*/ 0 h 1200329"/>
              <a:gd name="connsiteX10" fmla="*/ 4164335 w 9209620"/>
              <a:gd name="connsiteY10" fmla="*/ 0 h 1200329"/>
              <a:gd name="connsiteX11" fmla="*/ 4751635 w 9209620"/>
              <a:gd name="connsiteY11" fmla="*/ 0 h 1200329"/>
              <a:gd name="connsiteX12" fmla="*/ 5162745 w 9209620"/>
              <a:gd name="connsiteY12" fmla="*/ 0 h 1200329"/>
              <a:gd name="connsiteX13" fmla="*/ 5661950 w 9209620"/>
              <a:gd name="connsiteY13" fmla="*/ 0 h 1200329"/>
              <a:gd name="connsiteX14" fmla="*/ 6249250 w 9209620"/>
              <a:gd name="connsiteY14" fmla="*/ 0 h 1200329"/>
              <a:gd name="connsiteX15" fmla="*/ 6836551 w 9209620"/>
              <a:gd name="connsiteY15" fmla="*/ 0 h 1200329"/>
              <a:gd name="connsiteX16" fmla="*/ 7600041 w 9209620"/>
              <a:gd name="connsiteY16" fmla="*/ 0 h 1200329"/>
              <a:gd name="connsiteX17" fmla="*/ 8275436 w 9209620"/>
              <a:gd name="connsiteY17" fmla="*/ 0 h 1200329"/>
              <a:gd name="connsiteX18" fmla="*/ 9009561 w 9209620"/>
              <a:gd name="connsiteY18" fmla="*/ 0 h 1200329"/>
              <a:gd name="connsiteX19" fmla="*/ 9209620 w 9209620"/>
              <a:gd name="connsiteY19" fmla="*/ 200059 h 1200329"/>
              <a:gd name="connsiteX20" fmla="*/ 9209620 w 9209620"/>
              <a:gd name="connsiteY20" fmla="*/ 616169 h 1200329"/>
              <a:gd name="connsiteX21" fmla="*/ 9209620 w 9209620"/>
              <a:gd name="connsiteY21" fmla="*/ 1000270 h 1200329"/>
              <a:gd name="connsiteX22" fmla="*/ 9009561 w 9209620"/>
              <a:gd name="connsiteY22" fmla="*/ 1200329 h 1200329"/>
              <a:gd name="connsiteX23" fmla="*/ 8334166 w 9209620"/>
              <a:gd name="connsiteY23" fmla="*/ 1200329 h 1200329"/>
              <a:gd name="connsiteX24" fmla="*/ 7570676 w 9209620"/>
              <a:gd name="connsiteY24" fmla="*/ 1200329 h 1200329"/>
              <a:gd name="connsiteX25" fmla="*/ 6895281 w 9209620"/>
              <a:gd name="connsiteY25" fmla="*/ 1200329 h 1200329"/>
              <a:gd name="connsiteX26" fmla="*/ 6131790 w 9209620"/>
              <a:gd name="connsiteY26" fmla="*/ 1200329 h 1200329"/>
              <a:gd name="connsiteX27" fmla="*/ 5544490 w 9209620"/>
              <a:gd name="connsiteY27" fmla="*/ 1200329 h 1200329"/>
              <a:gd name="connsiteX28" fmla="*/ 4869095 w 9209620"/>
              <a:gd name="connsiteY28" fmla="*/ 1200329 h 1200329"/>
              <a:gd name="connsiteX29" fmla="*/ 4369890 w 9209620"/>
              <a:gd name="connsiteY29" fmla="*/ 1200329 h 1200329"/>
              <a:gd name="connsiteX30" fmla="*/ 4046875 w 9209620"/>
              <a:gd name="connsiteY30" fmla="*/ 1200329 h 1200329"/>
              <a:gd name="connsiteX31" fmla="*/ 3723860 w 9209620"/>
              <a:gd name="connsiteY31" fmla="*/ 1200329 h 1200329"/>
              <a:gd name="connsiteX32" fmla="*/ 3312750 w 9209620"/>
              <a:gd name="connsiteY32" fmla="*/ 1200329 h 1200329"/>
              <a:gd name="connsiteX33" fmla="*/ 2901640 w 9209620"/>
              <a:gd name="connsiteY33" fmla="*/ 1200329 h 1200329"/>
              <a:gd name="connsiteX34" fmla="*/ 2490530 w 9209620"/>
              <a:gd name="connsiteY34" fmla="*/ 1200329 h 1200329"/>
              <a:gd name="connsiteX35" fmla="*/ 1727039 w 9209620"/>
              <a:gd name="connsiteY35" fmla="*/ 1200329 h 1200329"/>
              <a:gd name="connsiteX36" fmla="*/ 1051644 w 9209620"/>
              <a:gd name="connsiteY36" fmla="*/ 1200329 h 1200329"/>
              <a:gd name="connsiteX37" fmla="*/ 200059 w 9209620"/>
              <a:gd name="connsiteY37" fmla="*/ 1200329 h 1200329"/>
              <a:gd name="connsiteX38" fmla="*/ 0 w 9209620"/>
              <a:gd name="connsiteY38" fmla="*/ 1000270 h 1200329"/>
              <a:gd name="connsiteX39" fmla="*/ 0 w 9209620"/>
              <a:gd name="connsiteY39" fmla="*/ 600165 h 1200329"/>
              <a:gd name="connsiteX40" fmla="*/ 0 w 9209620"/>
              <a:gd name="connsiteY40" fmla="*/ 200059 h 1200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9209620" h="1200329" fill="none" extrusionOk="0">
                <a:moveTo>
                  <a:pt x="0" y="200059"/>
                </a:moveTo>
                <a:cubicBezTo>
                  <a:pt x="-24854" y="69217"/>
                  <a:pt x="95357" y="11666"/>
                  <a:pt x="200059" y="0"/>
                </a:cubicBezTo>
                <a:cubicBezTo>
                  <a:pt x="331309" y="-11090"/>
                  <a:pt x="497861" y="14284"/>
                  <a:pt x="611169" y="0"/>
                </a:cubicBezTo>
                <a:cubicBezTo>
                  <a:pt x="724477" y="-14284"/>
                  <a:pt x="845005" y="194"/>
                  <a:pt x="934184" y="0"/>
                </a:cubicBezTo>
                <a:cubicBezTo>
                  <a:pt x="1023363" y="-194"/>
                  <a:pt x="1197227" y="19876"/>
                  <a:pt x="1345294" y="0"/>
                </a:cubicBezTo>
                <a:cubicBezTo>
                  <a:pt x="1493361" y="-19876"/>
                  <a:pt x="1713092" y="19679"/>
                  <a:pt x="2020689" y="0"/>
                </a:cubicBezTo>
                <a:cubicBezTo>
                  <a:pt x="2328287" y="-19679"/>
                  <a:pt x="2241759" y="38636"/>
                  <a:pt x="2343704" y="0"/>
                </a:cubicBezTo>
                <a:cubicBezTo>
                  <a:pt x="2445650" y="-38636"/>
                  <a:pt x="2601911" y="6374"/>
                  <a:pt x="2842910" y="0"/>
                </a:cubicBezTo>
                <a:cubicBezTo>
                  <a:pt x="3083909" y="-6374"/>
                  <a:pt x="3077049" y="25001"/>
                  <a:pt x="3254020" y="0"/>
                </a:cubicBezTo>
                <a:cubicBezTo>
                  <a:pt x="3430991" y="-25001"/>
                  <a:pt x="3553437" y="9828"/>
                  <a:pt x="3753225" y="0"/>
                </a:cubicBezTo>
                <a:cubicBezTo>
                  <a:pt x="3953014" y="-9828"/>
                  <a:pt x="4027052" y="10625"/>
                  <a:pt x="4164335" y="0"/>
                </a:cubicBezTo>
                <a:cubicBezTo>
                  <a:pt x="4301618" y="-10625"/>
                  <a:pt x="4466584" y="37629"/>
                  <a:pt x="4751635" y="0"/>
                </a:cubicBezTo>
                <a:cubicBezTo>
                  <a:pt x="5036686" y="-37629"/>
                  <a:pt x="5013652" y="5302"/>
                  <a:pt x="5162745" y="0"/>
                </a:cubicBezTo>
                <a:cubicBezTo>
                  <a:pt x="5311838" y="-5302"/>
                  <a:pt x="5447963" y="48458"/>
                  <a:pt x="5661950" y="0"/>
                </a:cubicBezTo>
                <a:cubicBezTo>
                  <a:pt x="5875937" y="-48458"/>
                  <a:pt x="5961551" y="8018"/>
                  <a:pt x="6249250" y="0"/>
                </a:cubicBezTo>
                <a:cubicBezTo>
                  <a:pt x="6536949" y="-8018"/>
                  <a:pt x="6711935" y="10388"/>
                  <a:pt x="6836551" y="0"/>
                </a:cubicBezTo>
                <a:cubicBezTo>
                  <a:pt x="6961167" y="-10388"/>
                  <a:pt x="7275302" y="42588"/>
                  <a:pt x="7600041" y="0"/>
                </a:cubicBezTo>
                <a:cubicBezTo>
                  <a:pt x="7924780" y="-42588"/>
                  <a:pt x="8139222" y="56954"/>
                  <a:pt x="8275436" y="0"/>
                </a:cubicBezTo>
                <a:cubicBezTo>
                  <a:pt x="8411650" y="-56954"/>
                  <a:pt x="8642757" y="16018"/>
                  <a:pt x="9009561" y="0"/>
                </a:cubicBezTo>
                <a:cubicBezTo>
                  <a:pt x="9133120" y="15762"/>
                  <a:pt x="9217402" y="87826"/>
                  <a:pt x="9209620" y="200059"/>
                </a:cubicBezTo>
                <a:cubicBezTo>
                  <a:pt x="9213359" y="367570"/>
                  <a:pt x="9173671" y="409917"/>
                  <a:pt x="9209620" y="616169"/>
                </a:cubicBezTo>
                <a:cubicBezTo>
                  <a:pt x="9245569" y="822421"/>
                  <a:pt x="9179473" y="885157"/>
                  <a:pt x="9209620" y="1000270"/>
                </a:cubicBezTo>
                <a:cubicBezTo>
                  <a:pt x="9212616" y="1117330"/>
                  <a:pt x="9102316" y="1212090"/>
                  <a:pt x="9009561" y="1200329"/>
                </a:cubicBezTo>
                <a:cubicBezTo>
                  <a:pt x="8725628" y="1249754"/>
                  <a:pt x="8482420" y="1199868"/>
                  <a:pt x="8334166" y="1200329"/>
                </a:cubicBezTo>
                <a:cubicBezTo>
                  <a:pt x="8185912" y="1200790"/>
                  <a:pt x="7906521" y="1196922"/>
                  <a:pt x="7570676" y="1200329"/>
                </a:cubicBezTo>
                <a:cubicBezTo>
                  <a:pt x="7234831" y="1203736"/>
                  <a:pt x="7107580" y="1155585"/>
                  <a:pt x="6895281" y="1200329"/>
                </a:cubicBezTo>
                <a:cubicBezTo>
                  <a:pt x="6682983" y="1245073"/>
                  <a:pt x="6513136" y="1187969"/>
                  <a:pt x="6131790" y="1200329"/>
                </a:cubicBezTo>
                <a:cubicBezTo>
                  <a:pt x="5750444" y="1212689"/>
                  <a:pt x="5763058" y="1189139"/>
                  <a:pt x="5544490" y="1200329"/>
                </a:cubicBezTo>
                <a:cubicBezTo>
                  <a:pt x="5325922" y="1211519"/>
                  <a:pt x="5083437" y="1175410"/>
                  <a:pt x="4869095" y="1200329"/>
                </a:cubicBezTo>
                <a:cubicBezTo>
                  <a:pt x="4654753" y="1225248"/>
                  <a:pt x="4544512" y="1184652"/>
                  <a:pt x="4369890" y="1200329"/>
                </a:cubicBezTo>
                <a:cubicBezTo>
                  <a:pt x="4195269" y="1216006"/>
                  <a:pt x="4136040" y="1191965"/>
                  <a:pt x="4046875" y="1200329"/>
                </a:cubicBezTo>
                <a:cubicBezTo>
                  <a:pt x="3957710" y="1208693"/>
                  <a:pt x="3865082" y="1184734"/>
                  <a:pt x="3723860" y="1200329"/>
                </a:cubicBezTo>
                <a:cubicBezTo>
                  <a:pt x="3582639" y="1215924"/>
                  <a:pt x="3438891" y="1159976"/>
                  <a:pt x="3312750" y="1200329"/>
                </a:cubicBezTo>
                <a:cubicBezTo>
                  <a:pt x="3186609" y="1240682"/>
                  <a:pt x="3051599" y="1162887"/>
                  <a:pt x="2901640" y="1200329"/>
                </a:cubicBezTo>
                <a:cubicBezTo>
                  <a:pt x="2751681" y="1237771"/>
                  <a:pt x="2574484" y="1187154"/>
                  <a:pt x="2490530" y="1200329"/>
                </a:cubicBezTo>
                <a:cubicBezTo>
                  <a:pt x="2406576" y="1213504"/>
                  <a:pt x="1983484" y="1115871"/>
                  <a:pt x="1727039" y="1200329"/>
                </a:cubicBezTo>
                <a:cubicBezTo>
                  <a:pt x="1470594" y="1284787"/>
                  <a:pt x="1193372" y="1189880"/>
                  <a:pt x="1051644" y="1200329"/>
                </a:cubicBezTo>
                <a:cubicBezTo>
                  <a:pt x="909917" y="1210778"/>
                  <a:pt x="379813" y="1118451"/>
                  <a:pt x="200059" y="1200329"/>
                </a:cubicBezTo>
                <a:cubicBezTo>
                  <a:pt x="88405" y="1208459"/>
                  <a:pt x="-26311" y="1090864"/>
                  <a:pt x="0" y="1000270"/>
                </a:cubicBezTo>
                <a:cubicBezTo>
                  <a:pt x="-25653" y="902135"/>
                  <a:pt x="11028" y="718922"/>
                  <a:pt x="0" y="600165"/>
                </a:cubicBezTo>
                <a:cubicBezTo>
                  <a:pt x="-11028" y="481408"/>
                  <a:pt x="39179" y="355938"/>
                  <a:pt x="0" y="200059"/>
                </a:cubicBezTo>
                <a:close/>
              </a:path>
              <a:path w="9209620" h="1200329" stroke="0" extrusionOk="0">
                <a:moveTo>
                  <a:pt x="0" y="200059"/>
                </a:moveTo>
                <a:cubicBezTo>
                  <a:pt x="-24420" y="82355"/>
                  <a:pt x="110345" y="15816"/>
                  <a:pt x="200059" y="0"/>
                </a:cubicBezTo>
                <a:cubicBezTo>
                  <a:pt x="516279" y="-22106"/>
                  <a:pt x="556262" y="11471"/>
                  <a:pt x="875454" y="0"/>
                </a:cubicBezTo>
                <a:cubicBezTo>
                  <a:pt x="1194647" y="-11471"/>
                  <a:pt x="1258814" y="58995"/>
                  <a:pt x="1550849" y="0"/>
                </a:cubicBezTo>
                <a:cubicBezTo>
                  <a:pt x="1842884" y="-58995"/>
                  <a:pt x="2052540" y="16155"/>
                  <a:pt x="2226244" y="0"/>
                </a:cubicBezTo>
                <a:cubicBezTo>
                  <a:pt x="2399948" y="-16155"/>
                  <a:pt x="2615918" y="81601"/>
                  <a:pt x="2989735" y="0"/>
                </a:cubicBezTo>
                <a:cubicBezTo>
                  <a:pt x="3363552" y="-81601"/>
                  <a:pt x="3252869" y="31874"/>
                  <a:pt x="3400845" y="0"/>
                </a:cubicBezTo>
                <a:cubicBezTo>
                  <a:pt x="3548821" y="-31874"/>
                  <a:pt x="3728141" y="49926"/>
                  <a:pt x="3988145" y="0"/>
                </a:cubicBezTo>
                <a:cubicBezTo>
                  <a:pt x="4248149" y="-49926"/>
                  <a:pt x="4271961" y="42020"/>
                  <a:pt x="4487350" y="0"/>
                </a:cubicBezTo>
                <a:cubicBezTo>
                  <a:pt x="4702739" y="-42020"/>
                  <a:pt x="4775169" y="48113"/>
                  <a:pt x="4898460" y="0"/>
                </a:cubicBezTo>
                <a:cubicBezTo>
                  <a:pt x="5021751" y="-48113"/>
                  <a:pt x="5345751" y="30100"/>
                  <a:pt x="5573855" y="0"/>
                </a:cubicBezTo>
                <a:cubicBezTo>
                  <a:pt x="5801960" y="-30100"/>
                  <a:pt x="5818654" y="19604"/>
                  <a:pt x="5896870" y="0"/>
                </a:cubicBezTo>
                <a:cubicBezTo>
                  <a:pt x="5975086" y="-19604"/>
                  <a:pt x="6070636" y="11833"/>
                  <a:pt x="6219885" y="0"/>
                </a:cubicBezTo>
                <a:cubicBezTo>
                  <a:pt x="6369134" y="-11833"/>
                  <a:pt x="6742820" y="11285"/>
                  <a:pt x="6895281" y="0"/>
                </a:cubicBezTo>
                <a:cubicBezTo>
                  <a:pt x="7047742" y="-11285"/>
                  <a:pt x="7150937" y="15407"/>
                  <a:pt x="7306391" y="0"/>
                </a:cubicBezTo>
                <a:cubicBezTo>
                  <a:pt x="7461845" y="-15407"/>
                  <a:pt x="7514359" y="22572"/>
                  <a:pt x="7717501" y="0"/>
                </a:cubicBezTo>
                <a:cubicBezTo>
                  <a:pt x="7920643" y="-22572"/>
                  <a:pt x="8195194" y="27736"/>
                  <a:pt x="8480991" y="0"/>
                </a:cubicBezTo>
                <a:cubicBezTo>
                  <a:pt x="8766788" y="-27736"/>
                  <a:pt x="8885768" y="35878"/>
                  <a:pt x="9009561" y="0"/>
                </a:cubicBezTo>
                <a:cubicBezTo>
                  <a:pt x="9129211" y="18815"/>
                  <a:pt x="9200807" y="83486"/>
                  <a:pt x="9209620" y="200059"/>
                </a:cubicBezTo>
                <a:cubicBezTo>
                  <a:pt x="9215782" y="293092"/>
                  <a:pt x="9172653" y="466732"/>
                  <a:pt x="9209620" y="592162"/>
                </a:cubicBezTo>
                <a:cubicBezTo>
                  <a:pt x="9246587" y="717592"/>
                  <a:pt x="9200140" y="819238"/>
                  <a:pt x="9209620" y="1000270"/>
                </a:cubicBezTo>
                <a:cubicBezTo>
                  <a:pt x="9213791" y="1093334"/>
                  <a:pt x="9114542" y="1196849"/>
                  <a:pt x="9009561" y="1200329"/>
                </a:cubicBezTo>
                <a:cubicBezTo>
                  <a:pt x="8786913" y="1219681"/>
                  <a:pt x="8471857" y="1159324"/>
                  <a:pt x="8334166" y="1200329"/>
                </a:cubicBezTo>
                <a:cubicBezTo>
                  <a:pt x="8196476" y="1241334"/>
                  <a:pt x="7930895" y="1163286"/>
                  <a:pt x="7746866" y="1200329"/>
                </a:cubicBezTo>
                <a:cubicBezTo>
                  <a:pt x="7562837" y="1237372"/>
                  <a:pt x="7529371" y="1163094"/>
                  <a:pt x="7423851" y="1200329"/>
                </a:cubicBezTo>
                <a:cubicBezTo>
                  <a:pt x="7318331" y="1237564"/>
                  <a:pt x="7216059" y="1185150"/>
                  <a:pt x="7012741" y="1200329"/>
                </a:cubicBezTo>
                <a:cubicBezTo>
                  <a:pt x="6809423" y="1215508"/>
                  <a:pt x="6764979" y="1171687"/>
                  <a:pt x="6689725" y="1200329"/>
                </a:cubicBezTo>
                <a:cubicBezTo>
                  <a:pt x="6614471" y="1228971"/>
                  <a:pt x="6422144" y="1162415"/>
                  <a:pt x="6278615" y="1200329"/>
                </a:cubicBezTo>
                <a:cubicBezTo>
                  <a:pt x="6135086" y="1238243"/>
                  <a:pt x="5773973" y="1194981"/>
                  <a:pt x="5603220" y="1200329"/>
                </a:cubicBezTo>
                <a:cubicBezTo>
                  <a:pt x="5432468" y="1205677"/>
                  <a:pt x="5355596" y="1155563"/>
                  <a:pt x="5192110" y="1200329"/>
                </a:cubicBezTo>
                <a:cubicBezTo>
                  <a:pt x="5028624" y="1245095"/>
                  <a:pt x="4853737" y="1155421"/>
                  <a:pt x="4604810" y="1200329"/>
                </a:cubicBezTo>
                <a:cubicBezTo>
                  <a:pt x="4355883" y="1245237"/>
                  <a:pt x="4213392" y="1165119"/>
                  <a:pt x="4105605" y="1200329"/>
                </a:cubicBezTo>
                <a:cubicBezTo>
                  <a:pt x="3997818" y="1235539"/>
                  <a:pt x="3815901" y="1169304"/>
                  <a:pt x="3694495" y="1200329"/>
                </a:cubicBezTo>
                <a:cubicBezTo>
                  <a:pt x="3573089" y="1231354"/>
                  <a:pt x="3231374" y="1181070"/>
                  <a:pt x="2931005" y="1200329"/>
                </a:cubicBezTo>
                <a:cubicBezTo>
                  <a:pt x="2630636" y="1219588"/>
                  <a:pt x="2658320" y="1194258"/>
                  <a:pt x="2519895" y="1200329"/>
                </a:cubicBezTo>
                <a:cubicBezTo>
                  <a:pt x="2381470" y="1206400"/>
                  <a:pt x="2112114" y="1185483"/>
                  <a:pt x="1844499" y="1200329"/>
                </a:cubicBezTo>
                <a:cubicBezTo>
                  <a:pt x="1576884" y="1215175"/>
                  <a:pt x="1518663" y="1194048"/>
                  <a:pt x="1433389" y="1200329"/>
                </a:cubicBezTo>
                <a:cubicBezTo>
                  <a:pt x="1348115" y="1206610"/>
                  <a:pt x="1118115" y="1192915"/>
                  <a:pt x="1022279" y="1200329"/>
                </a:cubicBezTo>
                <a:cubicBezTo>
                  <a:pt x="926443" y="1207743"/>
                  <a:pt x="554452" y="1119890"/>
                  <a:pt x="200059" y="1200329"/>
                </a:cubicBezTo>
                <a:cubicBezTo>
                  <a:pt x="92728" y="1230563"/>
                  <a:pt x="-150" y="1105883"/>
                  <a:pt x="0" y="1000270"/>
                </a:cubicBezTo>
                <a:cubicBezTo>
                  <a:pt x="-9709" y="811836"/>
                  <a:pt x="42046" y="780279"/>
                  <a:pt x="0" y="600165"/>
                </a:cubicBezTo>
                <a:cubicBezTo>
                  <a:pt x="-42046" y="420052"/>
                  <a:pt x="14677" y="366493"/>
                  <a:pt x="0" y="200059"/>
                </a:cubicBezTo>
                <a:close/>
              </a:path>
            </a:pathLst>
          </a:custGeom>
          <a:solidFill>
            <a:srgbClr val="FFC000">
              <a:lumMod val="20000"/>
              <a:lumOff val="80000"/>
            </a:srgbClr>
          </a:solidFill>
          <a:ln w="12700" cap="flat" cmpd="sng" algn="ctr">
            <a:solidFill>
              <a:srgbClr val="FFC000"/>
            </a:solidFill>
            <a:prstDash val="solid"/>
            <a:miter lim="800000"/>
            <a:extLst>
              <a:ext uri="{C807C97D-BFC1-408E-A445-0C87EB9F89A2}">
                <ask:lineSketchStyleProps xmlns:ask="http://schemas.microsoft.com/office/drawing/2018/sketchyshapes" xmlns="" sd="3444377824">
                  <a:prstGeom prst="round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微软雅黑"/>
              <a:cs typeface="Arial"/>
              <a:sym typeface="Arial"/>
            </a:endParaRPr>
          </a:p>
        </p:txBody>
      </p:sp>
      <p:grpSp>
        <p:nvGrpSpPr>
          <p:cNvPr id="28" name="Group 27"/>
          <p:cNvGrpSpPr/>
          <p:nvPr/>
        </p:nvGrpSpPr>
        <p:grpSpPr>
          <a:xfrm>
            <a:off x="731824" y="214758"/>
            <a:ext cx="680720" cy="654984"/>
            <a:chOff x="599440" y="1433941"/>
            <a:chExt cx="680720" cy="654984"/>
          </a:xfrm>
        </p:grpSpPr>
        <p:sp>
          <p:nvSpPr>
            <p:cNvPr id="26" name="Isosceles Triangle 25"/>
            <p:cNvSpPr/>
            <p:nvPr/>
          </p:nvSpPr>
          <p:spPr>
            <a:xfrm>
              <a:off x="599440" y="1433941"/>
              <a:ext cx="680720" cy="604526"/>
            </a:xfrm>
            <a:prstGeom prst="triangle">
              <a:avLst/>
            </a:prstGeom>
            <a:solidFill>
              <a:srgbClr val="0070C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  <p:sp>
          <p:nvSpPr>
            <p:cNvPr id="27" name="Rectangle 26"/>
            <p:cNvSpPr/>
            <p:nvPr/>
          </p:nvSpPr>
          <p:spPr>
            <a:xfrm>
              <a:off x="725639" y="1504150"/>
              <a:ext cx="428322" cy="58477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2</a:t>
              </a: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</p:grpSp>
      <p:sp>
        <p:nvSpPr>
          <p:cNvPr id="30" name="TextBox 29">
            <a:extLst>
              <a:ext uri="{FF2B5EF4-FFF2-40B4-BE49-F238E27FC236}">
                <a16:creationId xmlns:a16="http://schemas.microsoft.com/office/drawing/2014/main" id="{6B91909C-3A4A-4331-9398-B9D1D8CA08E2}"/>
              </a:ext>
            </a:extLst>
          </p:cNvPr>
          <p:cNvSpPr txBox="1"/>
          <p:nvPr/>
        </p:nvSpPr>
        <p:spPr>
          <a:xfrm>
            <a:off x="1863750" y="141113"/>
            <a:ext cx="8900343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vi-VN" sz="2400" dirty="0"/>
              <a:t>Trong bức tranh sau, mỗi hình tròn đều có bán kính 7 cm. Bọ ngựa đang ở điểm A bò theo đường gấp khúc ABCD để đến chỗ vòi voi ở điểm D. Hỏi bọ ngựa phải bò bao nhiêu xăng-ti-mét?</a:t>
            </a:r>
            <a:endParaRPr lang="en-US" sz="2400" dirty="0"/>
          </a:p>
        </p:txBody>
      </p:sp>
      <p:pic>
        <p:nvPicPr>
          <p:cNvPr id="31" name="Picture 30">
            <a:extLst>
              <a:ext uri="{FF2B5EF4-FFF2-40B4-BE49-F238E27FC236}">
                <a16:creationId xmlns:a16="http://schemas.microsoft.com/office/drawing/2014/main" id="{E62F23BA-48DF-473E-A2DE-A9B7132EAF5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80618" y="1902479"/>
            <a:ext cx="5878970" cy="2628881"/>
          </a:xfrm>
          <a:prstGeom prst="rect">
            <a:avLst/>
          </a:prstGeom>
        </p:spPr>
      </p:pic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F8DD0D37-C1FC-4E35-A01B-F5610E39C804}"/>
              </a:ext>
            </a:extLst>
          </p:cNvPr>
          <p:cNvCxnSpPr>
            <a:cxnSpLocks/>
          </p:cNvCxnSpPr>
          <p:nvPr/>
        </p:nvCxnSpPr>
        <p:spPr>
          <a:xfrm>
            <a:off x="5080000" y="518160"/>
            <a:ext cx="500888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BEA31FDD-48DE-4CED-BB06-DD8DCEE31A12}"/>
              </a:ext>
            </a:extLst>
          </p:cNvPr>
          <p:cNvCxnSpPr>
            <a:cxnSpLocks/>
          </p:cNvCxnSpPr>
          <p:nvPr/>
        </p:nvCxnSpPr>
        <p:spPr>
          <a:xfrm>
            <a:off x="2733040" y="869742"/>
            <a:ext cx="631952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A17D8603-252B-445D-BCBA-65BF1EF33F38}"/>
              </a:ext>
            </a:extLst>
          </p:cNvPr>
          <p:cNvCxnSpPr>
            <a:cxnSpLocks/>
          </p:cNvCxnSpPr>
          <p:nvPr/>
        </p:nvCxnSpPr>
        <p:spPr>
          <a:xfrm>
            <a:off x="9560560" y="869742"/>
            <a:ext cx="111795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C7DF3FAD-77C4-4DEC-B2AD-7D0830F64930}"/>
              </a:ext>
            </a:extLst>
          </p:cNvPr>
          <p:cNvCxnSpPr>
            <a:cxnSpLocks/>
          </p:cNvCxnSpPr>
          <p:nvPr/>
        </p:nvCxnSpPr>
        <p:spPr>
          <a:xfrm>
            <a:off x="1991360" y="1286561"/>
            <a:ext cx="218440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id="{52C441CD-0E36-4FDF-8E5C-FDA07F40550C}"/>
              </a:ext>
            </a:extLst>
          </p:cNvPr>
          <p:cNvCxnSpPr>
            <a:cxnSpLocks/>
          </p:cNvCxnSpPr>
          <p:nvPr/>
        </p:nvCxnSpPr>
        <p:spPr>
          <a:xfrm flipV="1">
            <a:off x="4923738" y="1286561"/>
            <a:ext cx="5165142" cy="10482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Rectangle 43">
            <a:extLst>
              <a:ext uri="{FF2B5EF4-FFF2-40B4-BE49-F238E27FC236}">
                <a16:creationId xmlns:a16="http://schemas.microsoft.com/office/drawing/2014/main" id="{59787577-72CC-4130-B3F2-3D17B7C4FB3B}"/>
              </a:ext>
            </a:extLst>
          </p:cNvPr>
          <p:cNvSpPr/>
          <p:nvPr/>
        </p:nvSpPr>
        <p:spPr>
          <a:xfrm>
            <a:off x="6902369" y="1922912"/>
            <a:ext cx="499023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Đường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gấp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khúc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ABCD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gồm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EB4B29"/>
              </a:solidFill>
              <a:effectLst/>
              <a:uLnTx/>
              <a:uFillTx/>
              <a:latin typeface="Arial"/>
              <a:ea typeface="微软雅黑"/>
              <a:cs typeface="+mn-cs"/>
            </a:endParaRPr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574BF0C4-5C05-4D58-A16D-9503F061AE06}"/>
              </a:ext>
            </a:extLst>
          </p:cNvPr>
          <p:cNvSpPr/>
          <p:nvPr/>
        </p:nvSpPr>
        <p:spPr>
          <a:xfrm>
            <a:off x="6902368" y="3183226"/>
            <a:ext cx="473681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Số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đo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mỗi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đoạn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thẳng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: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微软雅黑"/>
              <a:cs typeface="+mn-cs"/>
            </a:endParaRPr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81333A10-10FF-4B44-851F-FE369017D4CC}"/>
              </a:ext>
            </a:extLst>
          </p:cNvPr>
          <p:cNvSpPr/>
          <p:nvPr/>
        </p:nvSpPr>
        <p:spPr>
          <a:xfrm>
            <a:off x="6086835" y="3868989"/>
            <a:ext cx="192940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AB= 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EB4B29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7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cm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微软雅黑"/>
              <a:cs typeface="+mn-cs"/>
            </a:endParaRPr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359B1A76-C93D-49E0-B9CD-07050C599242}"/>
              </a:ext>
            </a:extLst>
          </p:cNvPr>
          <p:cNvSpPr/>
          <p:nvPr/>
        </p:nvSpPr>
        <p:spPr>
          <a:xfrm>
            <a:off x="8016240" y="3861842"/>
            <a:ext cx="237744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BO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= 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14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cm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微软雅黑"/>
              <a:cs typeface="+mn-cs"/>
            </a:endParaRPr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4E22AE27-A3E6-4EF6-8C0E-F6910653D94E}"/>
              </a:ext>
            </a:extLst>
          </p:cNvPr>
          <p:cNvSpPr/>
          <p:nvPr/>
        </p:nvSpPr>
        <p:spPr>
          <a:xfrm>
            <a:off x="6343233" y="5178186"/>
            <a:ext cx="541865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Độ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dài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đường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gấp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khúc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ABCD:</a:t>
            </a:r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3DC55918-6401-425C-8A72-56327B601BE0}"/>
              </a:ext>
            </a:extLst>
          </p:cNvPr>
          <p:cNvSpPr/>
          <p:nvPr/>
        </p:nvSpPr>
        <p:spPr>
          <a:xfrm>
            <a:off x="5201920" y="5781032"/>
            <a:ext cx="724407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7 cm + 14 cm + 14 cm + 7 cm = 42 cm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rgbClr val="EB4B29"/>
              </a:solidFill>
              <a:effectLst/>
              <a:uLnTx/>
              <a:uFillTx/>
              <a:latin typeface="Arial"/>
              <a:ea typeface="微软雅黑"/>
              <a:cs typeface="+mn-cs"/>
            </a:endParaRPr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E647DC66-A0DC-4AE2-9751-EE851A65D5CB}"/>
              </a:ext>
            </a:extLst>
          </p:cNvPr>
          <p:cNvSpPr/>
          <p:nvPr/>
        </p:nvSpPr>
        <p:spPr>
          <a:xfrm>
            <a:off x="10200641" y="3831782"/>
            <a:ext cx="208738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OC= </a:t>
            </a:r>
            <a:r>
              <a:rPr lang="en-US" sz="3200" b="1" dirty="0">
                <a:solidFill>
                  <a:srgbClr val="EB4B29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14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cm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微软雅黑"/>
              <a:cs typeface="+mn-cs"/>
            </a:endParaRPr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06065050-0C0D-46E3-892B-1FDF3A4BE20D}"/>
              </a:ext>
            </a:extLst>
          </p:cNvPr>
          <p:cNvSpPr/>
          <p:nvPr/>
        </p:nvSpPr>
        <p:spPr>
          <a:xfrm>
            <a:off x="6785804" y="2447255"/>
            <a:ext cx="550785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EB4B29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4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EB4B29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đoạn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EB4B29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EB4B29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thẳng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EB4B29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: 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EB4B29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AB, BO, OC, CD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EB4B29"/>
              </a:solidFill>
              <a:effectLst/>
              <a:uLnTx/>
              <a:uFillTx/>
              <a:latin typeface="Arial"/>
              <a:ea typeface="微软雅黑"/>
              <a:cs typeface="+mn-cs"/>
            </a:endParaRPr>
          </a:p>
        </p:txBody>
      </p:sp>
      <p:grpSp>
        <p:nvGrpSpPr>
          <p:cNvPr id="52" name="Group 51">
            <a:extLst>
              <a:ext uri="{FF2B5EF4-FFF2-40B4-BE49-F238E27FC236}">
                <a16:creationId xmlns:a16="http://schemas.microsoft.com/office/drawing/2014/main" id="{578E6783-3C94-46CB-B980-43FA70A8A35F}"/>
              </a:ext>
            </a:extLst>
          </p:cNvPr>
          <p:cNvGrpSpPr/>
          <p:nvPr/>
        </p:nvGrpSpPr>
        <p:grpSpPr>
          <a:xfrm>
            <a:off x="6122681" y="1952046"/>
            <a:ext cx="743463" cy="555641"/>
            <a:chOff x="4738314" y="1422898"/>
            <a:chExt cx="872778" cy="742025"/>
          </a:xfrm>
        </p:grpSpPr>
        <p:pic>
          <p:nvPicPr>
            <p:cNvPr id="53" name="Picture 52">
              <a:extLst>
                <a:ext uri="{FF2B5EF4-FFF2-40B4-BE49-F238E27FC236}">
                  <a16:creationId xmlns:a16="http://schemas.microsoft.com/office/drawing/2014/main" id="{3BC63282-F4E5-4E8F-A847-37D2974C56C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/>
            <a:srcRect l="7988" t="19941" r="20413" b="19272"/>
            <a:stretch/>
          </p:blipFill>
          <p:spPr>
            <a:xfrm>
              <a:off x="4738314" y="1422898"/>
              <a:ext cx="872778" cy="742025"/>
            </a:xfrm>
            <a:prstGeom prst="rect">
              <a:avLst/>
            </a:prstGeom>
          </p:spPr>
        </p:pic>
        <p:sp>
          <p:nvSpPr>
            <p:cNvPr id="54" name="Rectangle 53">
              <a:extLst>
                <a:ext uri="{FF2B5EF4-FFF2-40B4-BE49-F238E27FC236}">
                  <a16:creationId xmlns:a16="http://schemas.microsoft.com/office/drawing/2014/main" id="{8042112D-6830-4246-BA14-BDB6B9DC17A6}"/>
                </a:ext>
              </a:extLst>
            </p:cNvPr>
            <p:cNvSpPr/>
            <p:nvPr/>
          </p:nvSpPr>
          <p:spPr>
            <a:xfrm>
              <a:off x="5062420" y="1460039"/>
              <a:ext cx="393530" cy="63143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1200" cap="none" spc="0" normalizeH="0" baseline="0" noProof="0" dirty="0">
                  <a:ln>
                    <a:solidFill>
                      <a:srgbClr val="FF0000"/>
                    </a:solidFill>
                  </a:ln>
                  <a:solidFill>
                    <a:srgbClr val="EC4F2F"/>
                  </a:solidFill>
                  <a:effectLst/>
                  <a:uLnTx/>
                  <a:uFillTx/>
                  <a:latin typeface="Coiny" panose="02000903060500060000" pitchFamily="2" charset="0"/>
                  <a:ea typeface="微软雅黑"/>
                  <a:cs typeface="+mn-cs"/>
                </a:rPr>
                <a:t>1</a:t>
              </a:r>
              <a:endParaRPr kumimoji="0" lang="en-US" sz="800" b="0" i="0" u="none" strike="noStrike" kern="1200" cap="none" spc="0" normalizeH="0" baseline="0" noProof="0" dirty="0">
                <a:ln>
                  <a:solidFill>
                    <a:srgbClr val="FF0000"/>
                  </a:solidFill>
                </a:ln>
                <a:solidFill>
                  <a:srgbClr val="EC4F2F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</p:grpSp>
      <p:grpSp>
        <p:nvGrpSpPr>
          <p:cNvPr id="55" name="Group 54">
            <a:extLst>
              <a:ext uri="{FF2B5EF4-FFF2-40B4-BE49-F238E27FC236}">
                <a16:creationId xmlns:a16="http://schemas.microsoft.com/office/drawing/2014/main" id="{18A0E1A1-39ED-4093-AB9C-94C42ED59E35}"/>
              </a:ext>
            </a:extLst>
          </p:cNvPr>
          <p:cNvGrpSpPr/>
          <p:nvPr/>
        </p:nvGrpSpPr>
        <p:grpSpPr>
          <a:xfrm>
            <a:off x="6133628" y="3104126"/>
            <a:ext cx="732516" cy="550413"/>
            <a:chOff x="4760207" y="2521100"/>
            <a:chExt cx="872778" cy="759798"/>
          </a:xfrm>
        </p:grpSpPr>
        <p:pic>
          <p:nvPicPr>
            <p:cNvPr id="56" name="Picture 55">
              <a:extLst>
                <a:ext uri="{FF2B5EF4-FFF2-40B4-BE49-F238E27FC236}">
                  <a16:creationId xmlns:a16="http://schemas.microsoft.com/office/drawing/2014/main" id="{3AF93A62-81B5-4A06-B0B6-03286858521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/>
            <a:srcRect l="7988" t="19941" r="20413" b="19272"/>
            <a:stretch/>
          </p:blipFill>
          <p:spPr>
            <a:xfrm>
              <a:off x="4760207" y="2521100"/>
              <a:ext cx="872778" cy="759798"/>
            </a:xfrm>
            <a:prstGeom prst="rect">
              <a:avLst/>
            </a:prstGeom>
          </p:spPr>
        </p:pic>
        <p:sp>
          <p:nvSpPr>
            <p:cNvPr id="57" name="Rectangle 56">
              <a:extLst>
                <a:ext uri="{FF2B5EF4-FFF2-40B4-BE49-F238E27FC236}">
                  <a16:creationId xmlns:a16="http://schemas.microsoft.com/office/drawing/2014/main" id="{45F64207-5344-44B3-B8B3-44086C21DBA3}"/>
                </a:ext>
              </a:extLst>
            </p:cNvPr>
            <p:cNvSpPr/>
            <p:nvPr/>
          </p:nvSpPr>
          <p:spPr>
            <a:xfrm>
              <a:off x="5068943" y="2550115"/>
              <a:ext cx="468318" cy="72226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1200" cap="none" spc="0" normalizeH="0" baseline="0" noProof="0" dirty="0">
                  <a:ln>
                    <a:solidFill>
                      <a:srgbClr val="FF0000"/>
                    </a:solidFill>
                  </a:ln>
                  <a:solidFill>
                    <a:srgbClr val="EC4F2F"/>
                  </a:solidFill>
                  <a:effectLst/>
                  <a:uLnTx/>
                  <a:uFillTx/>
                  <a:latin typeface="Coiny" panose="02000903060500060000" pitchFamily="2" charset="0"/>
                  <a:ea typeface="微软雅黑"/>
                  <a:cs typeface="+mn-cs"/>
                </a:rPr>
                <a:t>2</a:t>
              </a:r>
              <a:endParaRPr kumimoji="0" lang="en-US" sz="800" b="0" i="0" u="none" strike="noStrike" kern="1200" cap="none" spc="0" normalizeH="0" baseline="0" noProof="0" dirty="0">
                <a:ln>
                  <a:solidFill>
                    <a:srgbClr val="FF0000"/>
                  </a:solidFill>
                </a:ln>
                <a:solidFill>
                  <a:srgbClr val="EC4F2F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</p:grpSp>
      <p:grpSp>
        <p:nvGrpSpPr>
          <p:cNvPr id="58" name="Group 57">
            <a:extLst>
              <a:ext uri="{FF2B5EF4-FFF2-40B4-BE49-F238E27FC236}">
                <a16:creationId xmlns:a16="http://schemas.microsoft.com/office/drawing/2014/main" id="{7444D2A6-4ED1-4C8A-9AC5-3633324C9A7B}"/>
              </a:ext>
            </a:extLst>
          </p:cNvPr>
          <p:cNvGrpSpPr/>
          <p:nvPr/>
        </p:nvGrpSpPr>
        <p:grpSpPr>
          <a:xfrm>
            <a:off x="5574493" y="5193650"/>
            <a:ext cx="755057" cy="541085"/>
            <a:chOff x="4760804" y="4104498"/>
            <a:chExt cx="872778" cy="742025"/>
          </a:xfrm>
        </p:grpSpPr>
        <p:pic>
          <p:nvPicPr>
            <p:cNvPr id="59" name="Picture 58">
              <a:extLst>
                <a:ext uri="{FF2B5EF4-FFF2-40B4-BE49-F238E27FC236}">
                  <a16:creationId xmlns:a16="http://schemas.microsoft.com/office/drawing/2014/main" id="{07F50DD8-4D16-47EB-AA17-AAA8F1BF18A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/>
            <a:srcRect l="7988" t="19941" r="20413" b="19272"/>
            <a:stretch/>
          </p:blipFill>
          <p:spPr>
            <a:xfrm>
              <a:off x="4760804" y="4104498"/>
              <a:ext cx="872778" cy="742025"/>
            </a:xfrm>
            <a:prstGeom prst="rect">
              <a:avLst/>
            </a:prstGeom>
          </p:spPr>
        </p:pic>
        <p:sp>
          <p:nvSpPr>
            <p:cNvPr id="60" name="Rectangle 59">
              <a:extLst>
                <a:ext uri="{FF2B5EF4-FFF2-40B4-BE49-F238E27FC236}">
                  <a16:creationId xmlns:a16="http://schemas.microsoft.com/office/drawing/2014/main" id="{A8F75660-4CFF-4CEA-9429-564A83EE7CAF}"/>
                </a:ext>
              </a:extLst>
            </p:cNvPr>
            <p:cNvSpPr/>
            <p:nvPr/>
          </p:nvSpPr>
          <p:spPr>
            <a:xfrm>
              <a:off x="5058469" y="4111447"/>
              <a:ext cx="456191" cy="71752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1200" cap="none" spc="0" normalizeH="0" baseline="0" noProof="0" dirty="0">
                  <a:ln>
                    <a:solidFill>
                      <a:srgbClr val="FF0000"/>
                    </a:solidFill>
                  </a:ln>
                  <a:solidFill>
                    <a:srgbClr val="EC4F2F"/>
                  </a:solidFill>
                  <a:effectLst/>
                  <a:uLnTx/>
                  <a:uFillTx/>
                  <a:latin typeface="Coiny" panose="02000903060500060000" pitchFamily="2" charset="0"/>
                  <a:ea typeface="微软雅黑"/>
                  <a:cs typeface="+mn-cs"/>
                </a:rPr>
                <a:t>3</a:t>
              </a:r>
              <a:endParaRPr kumimoji="0" lang="en-US" sz="800" b="0" i="0" u="none" strike="noStrike" kern="1200" cap="none" spc="0" normalizeH="0" baseline="0" noProof="0" dirty="0">
                <a:ln>
                  <a:solidFill>
                    <a:srgbClr val="FF0000"/>
                  </a:solidFill>
                </a:ln>
                <a:solidFill>
                  <a:srgbClr val="EC4F2F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</p:grpSp>
      <p:sp>
        <p:nvSpPr>
          <p:cNvPr id="61" name="Rectangle 60">
            <a:extLst>
              <a:ext uri="{FF2B5EF4-FFF2-40B4-BE49-F238E27FC236}">
                <a16:creationId xmlns:a16="http://schemas.microsoft.com/office/drawing/2014/main" id="{A8011D21-F9EB-477A-94DD-54935B24CB0E}"/>
              </a:ext>
            </a:extLst>
          </p:cNvPr>
          <p:cNvSpPr/>
          <p:nvPr/>
        </p:nvSpPr>
        <p:spPr>
          <a:xfrm>
            <a:off x="7924800" y="4523587"/>
            <a:ext cx="295092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CD = </a:t>
            </a:r>
            <a:r>
              <a:rPr lang="en-US" sz="3200" b="1" dirty="0">
                <a:solidFill>
                  <a:srgbClr val="EB4B29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7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cm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微软雅黑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421331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6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1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68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9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4" dur="5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85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0" dur="5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91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6" dur="500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9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2" dur="500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103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2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4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9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30" grpId="0"/>
      <p:bldP spid="44" grpId="0"/>
      <p:bldP spid="45" grpId="0"/>
      <p:bldP spid="46" grpId="0"/>
      <p:bldP spid="47" grpId="0"/>
      <p:bldP spid="48" grpId="0"/>
      <p:bldP spid="49" grpId="0"/>
      <p:bldP spid="50" grpId="0"/>
      <p:bldP spid="51" grpId="0"/>
      <p:bldP spid="61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43300" y="-766543"/>
            <a:ext cx="4838700" cy="3265454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75728" y="-495762"/>
            <a:ext cx="1938346" cy="1710881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 flipV="1">
            <a:off x="-763214" y="5924549"/>
            <a:ext cx="1968394" cy="1737403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4208804" y="1024980"/>
            <a:ext cx="3507692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srgbClr val="E95232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Em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E95232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srgbClr val="E95232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cần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E95232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srgbClr val="E95232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nhớ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rgbClr val="E95232"/>
              </a:solidFill>
              <a:effectLst/>
              <a:uLnTx/>
              <a:uFillTx/>
              <a:latin typeface="Arial"/>
              <a:ea typeface="微软雅黑"/>
              <a:cs typeface="+mn-cs"/>
            </a:endParaRPr>
          </a:p>
        </p:txBody>
      </p:sp>
      <p:grpSp>
        <p:nvGrpSpPr>
          <p:cNvPr id="15" name="Group 14"/>
          <p:cNvGrpSpPr/>
          <p:nvPr/>
        </p:nvGrpSpPr>
        <p:grpSpPr>
          <a:xfrm>
            <a:off x="1044855" y="2896098"/>
            <a:ext cx="872778" cy="742025"/>
            <a:chOff x="4738314" y="1422898"/>
            <a:chExt cx="872778" cy="742025"/>
          </a:xfrm>
        </p:grpSpPr>
        <p:pic>
          <p:nvPicPr>
            <p:cNvPr id="17" name="Picture 16"/>
            <p:cNvPicPr>
              <a:picLocks noChangeAspect="1"/>
            </p:cNvPicPr>
            <p:nvPr/>
          </p:nvPicPr>
          <p:blipFill rotWithShape="1">
            <a:blip r:embed="rId6"/>
            <a:srcRect l="7988" t="19941" r="20413" b="19272"/>
            <a:stretch/>
          </p:blipFill>
          <p:spPr>
            <a:xfrm>
              <a:off x="4738314" y="1422898"/>
              <a:ext cx="872778" cy="742025"/>
            </a:xfrm>
            <a:prstGeom prst="rect">
              <a:avLst/>
            </a:prstGeom>
          </p:spPr>
        </p:pic>
        <p:sp>
          <p:nvSpPr>
            <p:cNvPr id="18" name="Rectangle 17"/>
            <p:cNvSpPr/>
            <p:nvPr/>
          </p:nvSpPr>
          <p:spPr>
            <a:xfrm>
              <a:off x="5047316" y="1433887"/>
              <a:ext cx="362600" cy="58477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0" i="0" u="none" strike="noStrike" kern="1200" cap="none" spc="0" normalizeH="0" baseline="0" noProof="0" dirty="0">
                  <a:ln>
                    <a:solidFill>
                      <a:srgbClr val="FF0000"/>
                    </a:solidFill>
                  </a:ln>
                  <a:solidFill>
                    <a:srgbClr val="EC4F2F"/>
                  </a:solidFill>
                  <a:effectLst/>
                  <a:uLnTx/>
                  <a:uFillTx/>
                  <a:latin typeface="Coiny" panose="02000903060500060000" pitchFamily="2" charset="0"/>
                  <a:ea typeface="微软雅黑"/>
                  <a:cs typeface="+mn-cs"/>
                </a:rPr>
                <a:t>1</a:t>
              </a:r>
              <a:endParaRPr kumimoji="0" lang="en-US" sz="900" b="0" i="0" u="none" strike="noStrike" kern="1200" cap="none" spc="0" normalizeH="0" baseline="0" noProof="0" dirty="0">
                <a:ln>
                  <a:solidFill>
                    <a:srgbClr val="FF0000"/>
                  </a:solidFill>
                </a:ln>
                <a:solidFill>
                  <a:srgbClr val="EC4F2F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1066748" y="4012073"/>
            <a:ext cx="872778" cy="742025"/>
            <a:chOff x="4760207" y="2538873"/>
            <a:chExt cx="872778" cy="742025"/>
          </a:xfrm>
        </p:grpSpPr>
        <p:pic>
          <p:nvPicPr>
            <p:cNvPr id="20" name="Picture 19"/>
            <p:cNvPicPr>
              <a:picLocks noChangeAspect="1"/>
            </p:cNvPicPr>
            <p:nvPr/>
          </p:nvPicPr>
          <p:blipFill rotWithShape="1">
            <a:blip r:embed="rId6"/>
            <a:srcRect l="7988" t="19941" r="20413" b="19272"/>
            <a:stretch/>
          </p:blipFill>
          <p:spPr>
            <a:xfrm>
              <a:off x="4760207" y="2538873"/>
              <a:ext cx="872778" cy="742025"/>
            </a:xfrm>
            <a:prstGeom prst="rect">
              <a:avLst/>
            </a:prstGeom>
          </p:spPr>
        </p:pic>
        <p:sp>
          <p:nvSpPr>
            <p:cNvPr id="21" name="Rectangle 20"/>
            <p:cNvSpPr/>
            <p:nvPr/>
          </p:nvSpPr>
          <p:spPr>
            <a:xfrm>
              <a:off x="5069209" y="2549862"/>
              <a:ext cx="423514" cy="58477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0" i="0" u="none" strike="noStrike" kern="1200" cap="none" spc="0" normalizeH="0" baseline="0" noProof="0" dirty="0">
                  <a:ln>
                    <a:solidFill>
                      <a:srgbClr val="FF0000"/>
                    </a:solidFill>
                  </a:ln>
                  <a:solidFill>
                    <a:srgbClr val="EC4F2F"/>
                  </a:solidFill>
                  <a:effectLst/>
                  <a:uLnTx/>
                  <a:uFillTx/>
                  <a:latin typeface="Coiny" panose="02000903060500060000" pitchFamily="2" charset="0"/>
                  <a:ea typeface="微软雅黑"/>
                  <a:cs typeface="+mn-cs"/>
                </a:rPr>
                <a:t>2</a:t>
              </a:r>
              <a:endParaRPr kumimoji="0" lang="en-US" sz="900" b="0" i="0" u="none" strike="noStrike" kern="1200" cap="none" spc="0" normalizeH="0" baseline="0" noProof="0" dirty="0">
                <a:ln>
                  <a:solidFill>
                    <a:srgbClr val="FF0000"/>
                  </a:solidFill>
                </a:ln>
                <a:solidFill>
                  <a:srgbClr val="EC4F2F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</p:grpSp>
      <p:grpSp>
        <p:nvGrpSpPr>
          <p:cNvPr id="22" name="Group 21"/>
          <p:cNvGrpSpPr/>
          <p:nvPr/>
        </p:nvGrpSpPr>
        <p:grpSpPr>
          <a:xfrm>
            <a:off x="1066748" y="5182524"/>
            <a:ext cx="872778" cy="742025"/>
            <a:chOff x="4760804" y="4104498"/>
            <a:chExt cx="872778" cy="742025"/>
          </a:xfrm>
        </p:grpSpPr>
        <p:pic>
          <p:nvPicPr>
            <p:cNvPr id="23" name="Picture 22"/>
            <p:cNvPicPr>
              <a:picLocks noChangeAspect="1"/>
            </p:cNvPicPr>
            <p:nvPr/>
          </p:nvPicPr>
          <p:blipFill rotWithShape="1">
            <a:blip r:embed="rId6"/>
            <a:srcRect l="7988" t="19941" r="20413" b="19272"/>
            <a:stretch/>
          </p:blipFill>
          <p:spPr>
            <a:xfrm>
              <a:off x="4760804" y="4104498"/>
              <a:ext cx="872778" cy="742025"/>
            </a:xfrm>
            <a:prstGeom prst="rect">
              <a:avLst/>
            </a:prstGeom>
          </p:spPr>
        </p:pic>
        <p:sp>
          <p:nvSpPr>
            <p:cNvPr id="24" name="Rectangle 23"/>
            <p:cNvSpPr/>
            <p:nvPr/>
          </p:nvSpPr>
          <p:spPr>
            <a:xfrm>
              <a:off x="5069806" y="4115487"/>
              <a:ext cx="425116" cy="58477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0" i="0" u="none" strike="noStrike" kern="1200" cap="none" spc="0" normalizeH="0" baseline="0" noProof="0" dirty="0">
                  <a:ln>
                    <a:solidFill>
                      <a:srgbClr val="FF0000"/>
                    </a:solidFill>
                  </a:ln>
                  <a:solidFill>
                    <a:srgbClr val="EC4F2F"/>
                  </a:solidFill>
                  <a:effectLst/>
                  <a:uLnTx/>
                  <a:uFillTx/>
                  <a:latin typeface="Coiny" panose="02000903060500060000" pitchFamily="2" charset="0"/>
                  <a:ea typeface="微软雅黑"/>
                  <a:cs typeface="+mn-cs"/>
                </a:rPr>
                <a:t>3</a:t>
              </a:r>
              <a:endParaRPr kumimoji="0" lang="en-US" sz="900" b="0" i="0" u="none" strike="noStrike" kern="1200" cap="none" spc="0" normalizeH="0" baseline="0" noProof="0" dirty="0">
                <a:ln>
                  <a:solidFill>
                    <a:srgbClr val="FF0000"/>
                  </a:solidFill>
                </a:ln>
                <a:solidFill>
                  <a:srgbClr val="EC4F2F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</p:grpSp>
      <p:sp>
        <p:nvSpPr>
          <p:cNvPr id="25" name="Rectangle 24"/>
          <p:cNvSpPr/>
          <p:nvPr/>
        </p:nvSpPr>
        <p:spPr>
          <a:xfrm>
            <a:off x="2201235" y="2907087"/>
            <a:ext cx="964366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Xác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định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số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đoạn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thẳng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của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mỗi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đường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gấp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khúc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微软雅黑"/>
              <a:cs typeface="+mn-cs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2201235" y="3992283"/>
            <a:ext cx="619432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Xác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định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số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đo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mỗi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đoạn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thẳng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微软雅黑"/>
              <a:cs typeface="+mn-cs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2201235" y="5077479"/>
            <a:ext cx="6559488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Xác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định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độ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dài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đường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gấp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khúc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(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Tổng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độ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dài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các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đoạn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thẳng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)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微软雅黑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109262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fill="hold" nodeType="afterEffect" p14:presetBounceEnd="49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9000">
                                          <p:cBhvr additive="base">
                                            <p:cTn id="7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9000">
                                          <p:cBhvr additive="base">
                                            <p:cTn id="8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1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3" fill="hold">
                          <p:stCondLst>
                            <p:cond delay="indefinite"/>
                          </p:stCondLst>
                          <p:childTnLst>
                            <p:par>
                              <p:cTn id="1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5" presetID="49" presetClass="entr" presetSubtype="0" decel="10000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7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8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9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36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0" dur="500"/>
                                            <p:tgtEl>
                                              <p:spTgt spid="1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1" presetID="2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23" dur="500"/>
                                            <p:tgtEl>
                                              <p:spTgt spid="2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4" fill="hold">
                          <p:stCondLst>
                            <p:cond delay="indefinite"/>
                          </p:stCondLst>
                          <p:childTnLst>
                            <p:par>
                              <p:cTn id="2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6" presetID="49" presetClass="entr" presetSubtype="0" decel="10000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8" dur="5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9" dur="5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0" dur="5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36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1" dur="500"/>
                                            <p:tgtEl>
                                              <p:spTgt spid="1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2" presetID="2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34" dur="500"/>
                                            <p:tgtEl>
                                              <p:spTgt spid="2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5" fill="hold">
                          <p:stCondLst>
                            <p:cond delay="indefinite"/>
                          </p:stCondLst>
                          <p:childTnLst>
                            <p:par>
                              <p:cTn id="3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7" presetID="49" presetClass="entr" presetSubtype="0" decel="10000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9" dur="5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0" dur="5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1" dur="5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36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2" dur="500"/>
                                            <p:tgtEl>
                                              <p:spTgt spid="2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3" presetID="2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45" dur="500"/>
                                            <p:tgtEl>
                                              <p:spTgt spid="2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1" grpId="0"/>
          <p:bldP spid="25" grpId="0"/>
          <p:bldP spid="26" grpId="0"/>
          <p:bldP spid="27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1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3" fill="hold">
                          <p:stCondLst>
                            <p:cond delay="indefinite"/>
                          </p:stCondLst>
                          <p:childTnLst>
                            <p:par>
                              <p:cTn id="1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5" presetID="49" presetClass="entr" presetSubtype="0" decel="10000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7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8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9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36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0" dur="500"/>
                                            <p:tgtEl>
                                              <p:spTgt spid="1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1" presetID="2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23" dur="500"/>
                                            <p:tgtEl>
                                              <p:spTgt spid="2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4" fill="hold">
                          <p:stCondLst>
                            <p:cond delay="indefinite"/>
                          </p:stCondLst>
                          <p:childTnLst>
                            <p:par>
                              <p:cTn id="2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6" presetID="49" presetClass="entr" presetSubtype="0" decel="10000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8" dur="5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9" dur="5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0" dur="5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36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1" dur="500"/>
                                            <p:tgtEl>
                                              <p:spTgt spid="1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2" presetID="2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34" dur="500"/>
                                            <p:tgtEl>
                                              <p:spTgt spid="2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5" fill="hold">
                          <p:stCondLst>
                            <p:cond delay="indefinite"/>
                          </p:stCondLst>
                          <p:childTnLst>
                            <p:par>
                              <p:cTn id="3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7" presetID="49" presetClass="entr" presetSubtype="0" decel="10000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9" dur="5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0" dur="5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1" dur="5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36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2" dur="500"/>
                                            <p:tgtEl>
                                              <p:spTgt spid="2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3" presetID="2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45" dur="500"/>
                                            <p:tgtEl>
                                              <p:spTgt spid="2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1" grpId="0"/>
          <p:bldP spid="25" grpId="0"/>
          <p:bldP spid="26" grpId="0"/>
          <p:bldP spid="27" grpId="0"/>
        </p:bldLst>
      </p:timing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20" y="53333"/>
            <a:ext cx="12060961" cy="675133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58743" y="1956688"/>
            <a:ext cx="6474513" cy="29446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86310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762" r="9301" b="52836"/>
          <a:stretch/>
        </p:blipFill>
        <p:spPr>
          <a:xfrm>
            <a:off x="10225258" y="101838"/>
            <a:ext cx="1571945" cy="2191477"/>
          </a:xfrm>
          <a:prstGeom prst="rect">
            <a:avLst/>
          </a:prstGeom>
        </p:spPr>
      </p:pic>
      <p:pic>
        <p:nvPicPr>
          <p:cNvPr id="6" name="图片 1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41" t="56086" r="56081" b="8292"/>
          <a:stretch/>
        </p:blipFill>
        <p:spPr>
          <a:xfrm>
            <a:off x="415552" y="5079242"/>
            <a:ext cx="2068962" cy="1479816"/>
          </a:xfrm>
          <a:prstGeom prst="rect">
            <a:avLst/>
          </a:prstGeom>
        </p:spPr>
      </p:pic>
      <p:pic>
        <p:nvPicPr>
          <p:cNvPr id="7" name="图片 1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834" t="55290" r="18342"/>
          <a:stretch/>
        </p:blipFill>
        <p:spPr>
          <a:xfrm>
            <a:off x="9307774" y="4427819"/>
            <a:ext cx="1730694" cy="2430182"/>
          </a:xfrm>
          <a:prstGeom prst="rect">
            <a:avLst/>
          </a:prstGeom>
        </p:spPr>
      </p:pic>
      <p:pic>
        <p:nvPicPr>
          <p:cNvPr id="8" name="图片 1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87" t="10594" r="81150" b="61545"/>
          <a:stretch/>
        </p:blipFill>
        <p:spPr>
          <a:xfrm>
            <a:off x="0" y="627544"/>
            <a:ext cx="1651379" cy="1359960"/>
          </a:xfrm>
          <a:prstGeom prst="rect">
            <a:avLst/>
          </a:prstGeom>
        </p:spPr>
      </p:pic>
      <p:pic>
        <p:nvPicPr>
          <p:cNvPr id="9" name="图片 1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058" t="-1152" r="42650" b="77836"/>
          <a:stretch/>
        </p:blipFill>
        <p:spPr>
          <a:xfrm rot="21437302">
            <a:off x="4034613" y="-347056"/>
            <a:ext cx="3084394" cy="1140572"/>
          </a:xfrm>
          <a:prstGeom prst="rect">
            <a:avLst/>
          </a:prstGeom>
        </p:spPr>
      </p:pic>
      <p:pic>
        <p:nvPicPr>
          <p:cNvPr id="10" name="图片 1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230" t="-9944" r="-25522" b="86628"/>
          <a:stretch/>
        </p:blipFill>
        <p:spPr>
          <a:xfrm>
            <a:off x="11327829" y="-441579"/>
            <a:ext cx="3327779" cy="1230574"/>
          </a:xfrm>
          <a:prstGeom prst="rect">
            <a:avLst/>
          </a:prstGeom>
        </p:spPr>
      </p:pic>
      <p:pic>
        <p:nvPicPr>
          <p:cNvPr id="11" name="图片 1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703" t="44877" r="-771" b="24588"/>
          <a:stretch/>
        </p:blipFill>
        <p:spPr>
          <a:xfrm>
            <a:off x="11136761" y="2965636"/>
            <a:ext cx="1528362" cy="1445718"/>
          </a:xfrm>
          <a:prstGeom prst="rect">
            <a:avLst/>
          </a:prstGeom>
        </p:spPr>
      </p:pic>
      <p:pic>
        <p:nvPicPr>
          <p:cNvPr id="12" name="图片 1"/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165" t="74356" r="243" b="-215"/>
          <a:stretch/>
        </p:blipFill>
        <p:spPr>
          <a:xfrm>
            <a:off x="11402408" y="5950424"/>
            <a:ext cx="789592" cy="907576"/>
          </a:xfrm>
          <a:prstGeom prst="rect">
            <a:avLst/>
          </a:prstGeom>
        </p:spPr>
      </p:pic>
      <p:pic>
        <p:nvPicPr>
          <p:cNvPr id="13" name="图片 1"/>
          <p:cNvPicPr>
            <a:picLocks noChangeAspect="1"/>
          </p:cNvPicPr>
          <p:nvPr/>
        </p:nvPicPr>
        <p:blipFill rotWithShape="1">
          <a:blip r:embed="rId11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719" t="76683" r="39323" b="-2542"/>
          <a:stretch/>
        </p:blipFill>
        <p:spPr>
          <a:xfrm>
            <a:off x="5268035" y="5415849"/>
            <a:ext cx="3043451" cy="1575559"/>
          </a:xfrm>
          <a:prstGeom prst="rect">
            <a:avLst/>
          </a:prstGeom>
        </p:spPr>
      </p:pic>
      <p:pic>
        <p:nvPicPr>
          <p:cNvPr id="14" name="图片 1"/>
          <p:cNvPicPr>
            <a:picLocks noChangeAspect="1"/>
          </p:cNvPicPr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111" t="39838" r="75913" b="42422"/>
          <a:stretch/>
        </p:blipFill>
        <p:spPr>
          <a:xfrm>
            <a:off x="27917" y="3057099"/>
            <a:ext cx="1037231" cy="736980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1397217" y="1137678"/>
            <a:ext cx="908220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Cambria" panose="02040503050406030204" pitchFamily="18" charset="0"/>
                <a:cs typeface="+mn-cs"/>
              </a:rPr>
              <a:t>Thứ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Cambria" panose="02040503050406030204" pitchFamily="18" charset="0"/>
                <a:cs typeface="+mn-cs"/>
              </a:rPr>
              <a:t> …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Cambria" panose="02040503050406030204" pitchFamily="18" charset="0"/>
                <a:cs typeface="+mn-cs"/>
              </a:rPr>
              <a:t>ngày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Cambria" panose="02040503050406030204" pitchFamily="18" charset="0"/>
                <a:cs typeface="+mn-cs"/>
              </a:rPr>
              <a:t> …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Cambria" panose="02040503050406030204" pitchFamily="18" charset="0"/>
                <a:cs typeface="+mn-cs"/>
              </a:rPr>
              <a:t>tháng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Cambria" panose="02040503050406030204" pitchFamily="18" charset="0"/>
                <a:cs typeface="+mn-cs"/>
              </a:rPr>
              <a:t> …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Cambria" panose="02040503050406030204" pitchFamily="18" charset="0"/>
                <a:cs typeface="+mn-cs"/>
              </a:rPr>
              <a:t>năm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Cambria" panose="02040503050406030204" pitchFamily="18" charset="0"/>
                <a:cs typeface="+mn-cs"/>
              </a:rPr>
              <a:t>2025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j-lt"/>
              <a:ea typeface="Cambria" panose="02040503050406030204" pitchFamily="18" charset="0"/>
              <a:cs typeface="+mn-cs"/>
            </a:endParaRP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4930327" y="1901678"/>
            <a:ext cx="2499577" cy="1603387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CAF5AA47-E7CF-442C-9F08-BB9D2A60809F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140530" y="3175892"/>
            <a:ext cx="10187299" cy="18472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55715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72172" y="201376"/>
            <a:ext cx="844235" cy="535224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49559" y="736600"/>
            <a:ext cx="1129744" cy="558800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990519" y="1295400"/>
            <a:ext cx="1048563" cy="406400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75728" y="-495762"/>
            <a:ext cx="1938346" cy="1710881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 flipV="1">
            <a:off x="-763214" y="5924549"/>
            <a:ext cx="1968394" cy="1737403"/>
          </a:xfrm>
          <a:prstGeom prst="rect">
            <a:avLst/>
          </a:prstGeom>
        </p:spPr>
      </p:pic>
      <p:grpSp>
        <p:nvGrpSpPr>
          <p:cNvPr id="14" name="Group 13"/>
          <p:cNvGrpSpPr/>
          <p:nvPr/>
        </p:nvGrpSpPr>
        <p:grpSpPr>
          <a:xfrm>
            <a:off x="0" y="-193082"/>
            <a:ext cx="2822539" cy="2198918"/>
            <a:chOff x="1953208" y="67717"/>
            <a:chExt cx="2822539" cy="2198918"/>
          </a:xfrm>
        </p:grpSpPr>
        <p:pic>
          <p:nvPicPr>
            <p:cNvPr id="13" name="图片 2">
              <a:extLst>
                <a:ext uri="{FF2B5EF4-FFF2-40B4-BE49-F238E27FC236}">
                  <a16:creationId xmlns:a16="http://schemas.microsoft.com/office/drawing/2014/main" id="{CA2BE855-F9E0-4987-9F1F-4312E7789EB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8046" t="19088" r="19945" b="18632"/>
            <a:stretch/>
          </p:blipFill>
          <p:spPr>
            <a:xfrm>
              <a:off x="1953208" y="67717"/>
              <a:ext cx="2822539" cy="2198918"/>
            </a:xfrm>
            <a:prstGeom prst="rect">
              <a:avLst/>
            </a:prstGeom>
          </p:spPr>
        </p:pic>
        <p:sp>
          <p:nvSpPr>
            <p:cNvPr id="12" name="TextBox 11"/>
            <p:cNvSpPr txBox="1"/>
            <p:nvPr/>
          </p:nvSpPr>
          <p:spPr>
            <a:xfrm>
              <a:off x="2829211" y="682181"/>
              <a:ext cx="1674157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EC4F2F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Khám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EC4F2F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EC4F2F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phá</a:t>
              </a:r>
              <a:endPara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EC4F2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endParaRPr>
            </a:p>
          </p:txBody>
        </p:sp>
      </p:grpSp>
      <p:pic>
        <p:nvPicPr>
          <p:cNvPr id="6" name="Picture 5">
            <a:extLst>
              <a:ext uri="{FF2B5EF4-FFF2-40B4-BE49-F238E27FC236}">
                <a16:creationId xmlns:a16="http://schemas.microsoft.com/office/drawing/2014/main" id="{46BA56ED-687D-4811-ADD1-41C174010C68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002660" y="2133375"/>
            <a:ext cx="9036422" cy="3706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00678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0983" y="608372"/>
            <a:ext cx="1117362" cy="487816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64524" y="370379"/>
            <a:ext cx="844235" cy="535224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378689" y="0"/>
            <a:ext cx="760071" cy="1016364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75728" y="-495762"/>
            <a:ext cx="1938346" cy="1710881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 flipV="1">
            <a:off x="-848292" y="5904086"/>
            <a:ext cx="1627956" cy="1436915"/>
          </a:xfrm>
          <a:prstGeom prst="rect">
            <a:avLst/>
          </a:prstGeom>
        </p:spPr>
      </p:pic>
      <p:pic>
        <p:nvPicPr>
          <p:cNvPr id="35" name="图片 4">
            <a:extLst>
              <a:ext uri="{FF2B5EF4-FFF2-40B4-BE49-F238E27FC236}">
                <a16:creationId xmlns:a16="http://schemas.microsoft.com/office/drawing/2014/main" id="{E42B0CDD-DDE3-4F0D-9600-AD7141A1BCD5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1501375" y="6211484"/>
            <a:ext cx="566191" cy="523555"/>
          </a:xfrm>
          <a:prstGeom prst="rect">
            <a:avLst/>
          </a:prstGeom>
        </p:spPr>
      </p:pic>
      <p:sp>
        <p:nvSpPr>
          <p:cNvPr id="2" name="Oval 1">
            <a:extLst>
              <a:ext uri="{FF2B5EF4-FFF2-40B4-BE49-F238E27FC236}">
                <a16:creationId xmlns:a16="http://schemas.microsoft.com/office/drawing/2014/main" id="{397A7953-4FAD-4708-81D2-6B4C97CC0807}"/>
              </a:ext>
            </a:extLst>
          </p:cNvPr>
          <p:cNvSpPr/>
          <p:nvPr/>
        </p:nvSpPr>
        <p:spPr>
          <a:xfrm>
            <a:off x="568960" y="1757680"/>
            <a:ext cx="2814320" cy="2814320"/>
          </a:xfrm>
          <a:prstGeom prst="ellipse">
            <a:avLst/>
          </a:prstGeom>
          <a:ln w="38100">
            <a:solidFill>
              <a:schemeClr val="tx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197D285F-3A92-491F-9DF8-AB346C4A7A88}"/>
              </a:ext>
            </a:extLst>
          </p:cNvPr>
          <p:cNvCxnSpPr>
            <a:stCxn id="2" idx="2"/>
            <a:endCxn id="2" idx="6"/>
          </p:cNvCxnSpPr>
          <p:nvPr/>
        </p:nvCxnSpPr>
        <p:spPr>
          <a:xfrm>
            <a:off x="568960" y="3164840"/>
            <a:ext cx="2814320" cy="0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A4E57148-1634-445C-9E4E-7A1B40942DC4}"/>
              </a:ext>
            </a:extLst>
          </p:cNvPr>
          <p:cNvCxnSpPr>
            <a:stCxn id="2" idx="7"/>
          </p:cNvCxnSpPr>
          <p:nvPr/>
        </p:nvCxnSpPr>
        <p:spPr>
          <a:xfrm flipH="1">
            <a:off x="1899920" y="2169828"/>
            <a:ext cx="1071212" cy="995012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>
            <a:extLst>
              <a:ext uri="{FF2B5EF4-FFF2-40B4-BE49-F238E27FC236}">
                <a16:creationId xmlns:a16="http://schemas.microsoft.com/office/drawing/2014/main" id="{D5B6031B-648E-4F1E-BA0A-98916B056F36}"/>
              </a:ext>
            </a:extLst>
          </p:cNvPr>
          <p:cNvSpPr txBox="1"/>
          <p:nvPr/>
        </p:nvSpPr>
        <p:spPr>
          <a:xfrm>
            <a:off x="304800" y="1215119"/>
            <a:ext cx="10335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a)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3041D30-0E27-437B-85A7-8AFD433ABDA1}"/>
              </a:ext>
            </a:extLst>
          </p:cNvPr>
          <p:cNvSpPr txBox="1"/>
          <p:nvPr/>
        </p:nvSpPr>
        <p:spPr>
          <a:xfrm>
            <a:off x="109104" y="2951500"/>
            <a:ext cx="558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A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6F13C1E0-8A21-457B-ADBA-EA94BBA85010}"/>
              </a:ext>
            </a:extLst>
          </p:cNvPr>
          <p:cNvSpPr txBox="1"/>
          <p:nvPr/>
        </p:nvSpPr>
        <p:spPr>
          <a:xfrm>
            <a:off x="1696720" y="3145137"/>
            <a:ext cx="558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O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ADAD0840-1CBD-4A30-B1F7-77799F534411}"/>
              </a:ext>
            </a:extLst>
          </p:cNvPr>
          <p:cNvSpPr txBox="1"/>
          <p:nvPr/>
        </p:nvSpPr>
        <p:spPr>
          <a:xfrm>
            <a:off x="3388360" y="2951500"/>
            <a:ext cx="558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B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E5FE2B64-C366-4E2E-B42D-7EA3093E90D5}"/>
              </a:ext>
            </a:extLst>
          </p:cNvPr>
          <p:cNvSpPr txBox="1"/>
          <p:nvPr/>
        </p:nvSpPr>
        <p:spPr>
          <a:xfrm>
            <a:off x="3030554" y="1882504"/>
            <a:ext cx="558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M</a:t>
            </a: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3099E30E-657F-4B84-AB52-1CCBDE514D69}"/>
              </a:ext>
            </a:extLst>
          </p:cNvPr>
          <p:cNvSpPr/>
          <p:nvPr/>
        </p:nvSpPr>
        <p:spPr>
          <a:xfrm>
            <a:off x="3947160" y="1882504"/>
            <a:ext cx="8033686" cy="2158332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en-US" sz="2800" dirty="0" err="1"/>
              <a:t>Hình</a:t>
            </a:r>
            <a:r>
              <a:rPr lang="en-US" sz="2800" dirty="0"/>
              <a:t> </a:t>
            </a:r>
            <a:r>
              <a:rPr lang="en-US" sz="2800" dirty="0" err="1"/>
              <a:t>tròn</a:t>
            </a:r>
            <a:r>
              <a:rPr lang="en-US" sz="2800" dirty="0"/>
              <a:t> </a:t>
            </a:r>
            <a:r>
              <a:rPr lang="en-US" sz="2800" dirty="0" err="1"/>
              <a:t>tâm</a:t>
            </a:r>
            <a:r>
              <a:rPr lang="en-US" sz="2800" dirty="0"/>
              <a:t> O, </a:t>
            </a:r>
            <a:r>
              <a:rPr lang="en-US" sz="2800" dirty="0" err="1"/>
              <a:t>bán</a:t>
            </a:r>
            <a:r>
              <a:rPr lang="en-US" sz="2800" dirty="0"/>
              <a:t> </a:t>
            </a:r>
            <a:r>
              <a:rPr lang="en-US" sz="2800" dirty="0" err="1"/>
              <a:t>kính</a:t>
            </a:r>
            <a:r>
              <a:rPr lang="en-US" sz="2800" dirty="0"/>
              <a:t> OM, </a:t>
            </a:r>
            <a:r>
              <a:rPr lang="en-US" sz="2800" dirty="0" err="1"/>
              <a:t>đường</a:t>
            </a:r>
            <a:r>
              <a:rPr lang="en-US" sz="2800" dirty="0"/>
              <a:t> </a:t>
            </a:r>
            <a:r>
              <a:rPr lang="en-US" sz="2800" dirty="0" err="1"/>
              <a:t>kính</a:t>
            </a:r>
            <a:r>
              <a:rPr lang="en-US" sz="2800" dirty="0"/>
              <a:t> AB.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en-US" sz="2800" dirty="0" err="1"/>
              <a:t>Tâm</a:t>
            </a:r>
            <a:r>
              <a:rPr lang="en-US" sz="2800" dirty="0"/>
              <a:t> O </a:t>
            </a:r>
            <a:r>
              <a:rPr lang="en-US" sz="2800" dirty="0" err="1"/>
              <a:t>là</a:t>
            </a:r>
            <a:r>
              <a:rPr lang="en-US" sz="2800" dirty="0"/>
              <a:t> </a:t>
            </a:r>
            <a:r>
              <a:rPr lang="en-US" sz="2800" dirty="0" err="1"/>
              <a:t>trung</a:t>
            </a:r>
            <a:r>
              <a:rPr lang="en-US" sz="2800" dirty="0"/>
              <a:t> </a:t>
            </a:r>
            <a:r>
              <a:rPr lang="en-US" sz="2800" dirty="0" err="1"/>
              <a:t>điểm</a:t>
            </a:r>
            <a:r>
              <a:rPr lang="en-US" sz="2800" dirty="0"/>
              <a:t> </a:t>
            </a:r>
            <a:r>
              <a:rPr lang="en-US" sz="2800" dirty="0" err="1"/>
              <a:t>của</a:t>
            </a:r>
            <a:r>
              <a:rPr lang="en-US" sz="2800" dirty="0"/>
              <a:t> </a:t>
            </a:r>
            <a:r>
              <a:rPr lang="en-US" sz="2800" dirty="0" err="1"/>
              <a:t>đường</a:t>
            </a:r>
            <a:r>
              <a:rPr lang="en-US" sz="2800" dirty="0"/>
              <a:t> </a:t>
            </a:r>
            <a:r>
              <a:rPr lang="en-US" sz="2800" dirty="0" err="1"/>
              <a:t>kính</a:t>
            </a:r>
            <a:r>
              <a:rPr lang="en-US" sz="2800" dirty="0"/>
              <a:t> AB.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en-US" sz="2800" dirty="0" err="1"/>
              <a:t>Đường</a:t>
            </a:r>
            <a:r>
              <a:rPr lang="en-US" sz="2800" dirty="0"/>
              <a:t> </a:t>
            </a:r>
            <a:r>
              <a:rPr lang="en-US" sz="2800" dirty="0" err="1"/>
              <a:t>kính</a:t>
            </a:r>
            <a:r>
              <a:rPr lang="en-US" sz="2800" dirty="0"/>
              <a:t> </a:t>
            </a:r>
            <a:r>
              <a:rPr lang="en-US" sz="2800" dirty="0" err="1"/>
              <a:t>dài</a:t>
            </a:r>
            <a:r>
              <a:rPr lang="en-US" sz="2800" dirty="0"/>
              <a:t> </a:t>
            </a:r>
            <a:r>
              <a:rPr lang="en-US" sz="2800" dirty="0" err="1"/>
              <a:t>bằng</a:t>
            </a:r>
            <a:r>
              <a:rPr lang="en-US" sz="2800" dirty="0"/>
              <a:t> </a:t>
            </a:r>
            <a:r>
              <a:rPr lang="en-US" sz="2800" dirty="0" err="1"/>
              <a:t>hai</a:t>
            </a:r>
            <a:r>
              <a:rPr lang="en-US" sz="2800" dirty="0"/>
              <a:t> </a:t>
            </a:r>
            <a:r>
              <a:rPr lang="en-US" sz="2800" dirty="0" err="1"/>
              <a:t>lần</a:t>
            </a:r>
            <a:r>
              <a:rPr lang="en-US" sz="2800" dirty="0"/>
              <a:t> </a:t>
            </a:r>
            <a:r>
              <a:rPr lang="en-US" sz="2800" dirty="0" err="1"/>
              <a:t>bán</a:t>
            </a:r>
            <a:r>
              <a:rPr lang="en-US" sz="2800" dirty="0"/>
              <a:t> </a:t>
            </a:r>
            <a:r>
              <a:rPr lang="en-US" sz="2800" dirty="0" err="1"/>
              <a:t>kính</a:t>
            </a:r>
            <a:endParaRPr lang="en-US" sz="2800" dirty="0"/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E4EB650C-E43F-4D1E-89F5-F128C4AE2143}"/>
              </a:ext>
            </a:extLst>
          </p:cNvPr>
          <p:cNvGrpSpPr/>
          <p:nvPr/>
        </p:nvGrpSpPr>
        <p:grpSpPr>
          <a:xfrm>
            <a:off x="2561982" y="4247049"/>
            <a:ext cx="5027603" cy="1690364"/>
            <a:chOff x="442151" y="5928996"/>
            <a:chExt cx="6762180" cy="1321224"/>
          </a:xfrm>
        </p:grpSpPr>
        <p:sp>
          <p:nvSpPr>
            <p:cNvPr id="21" name="Rectangle: Rounded Corners 43">
              <a:extLst>
                <a:ext uri="{FF2B5EF4-FFF2-40B4-BE49-F238E27FC236}">
                  <a16:creationId xmlns:a16="http://schemas.microsoft.com/office/drawing/2014/main" id="{21765A43-A6E8-41B4-A82D-65360173117F}"/>
                </a:ext>
              </a:extLst>
            </p:cNvPr>
            <p:cNvSpPr/>
            <p:nvPr/>
          </p:nvSpPr>
          <p:spPr>
            <a:xfrm>
              <a:off x="656507" y="5928996"/>
              <a:ext cx="6547824" cy="1321224"/>
            </a:xfrm>
            <a:custGeom>
              <a:avLst/>
              <a:gdLst>
                <a:gd name="connsiteX0" fmla="*/ 0 w 6547824"/>
                <a:gd name="connsiteY0" fmla="*/ 220208 h 1321224"/>
                <a:gd name="connsiteX1" fmla="*/ 220208 w 6547824"/>
                <a:gd name="connsiteY1" fmla="*/ 0 h 1321224"/>
                <a:gd name="connsiteX2" fmla="*/ 712120 w 6547824"/>
                <a:gd name="connsiteY2" fmla="*/ 0 h 1321224"/>
                <a:gd name="connsiteX3" fmla="*/ 1204032 w 6547824"/>
                <a:gd name="connsiteY3" fmla="*/ 0 h 1321224"/>
                <a:gd name="connsiteX4" fmla="*/ 1803925 w 6547824"/>
                <a:gd name="connsiteY4" fmla="*/ 0 h 1321224"/>
                <a:gd name="connsiteX5" fmla="*/ 2403817 w 6547824"/>
                <a:gd name="connsiteY5" fmla="*/ 0 h 1321224"/>
                <a:gd name="connsiteX6" fmla="*/ 3039704 w 6547824"/>
                <a:gd name="connsiteY6" fmla="*/ 0 h 1321224"/>
                <a:gd name="connsiteX7" fmla="*/ 3819564 w 6547824"/>
                <a:gd name="connsiteY7" fmla="*/ 0 h 1321224"/>
                <a:gd name="connsiteX8" fmla="*/ 3819564 w 6547824"/>
                <a:gd name="connsiteY8" fmla="*/ 0 h 1321224"/>
                <a:gd name="connsiteX9" fmla="*/ 4397955 w 6547824"/>
                <a:gd name="connsiteY9" fmla="*/ 0 h 1321224"/>
                <a:gd name="connsiteX10" fmla="*/ 4894498 w 6547824"/>
                <a:gd name="connsiteY10" fmla="*/ 0 h 1321224"/>
                <a:gd name="connsiteX11" fmla="*/ 5456520 w 6547824"/>
                <a:gd name="connsiteY11" fmla="*/ 0 h 1321224"/>
                <a:gd name="connsiteX12" fmla="*/ 5865935 w 6547824"/>
                <a:gd name="connsiteY12" fmla="*/ 0 h 1321224"/>
                <a:gd name="connsiteX13" fmla="*/ 6327616 w 6547824"/>
                <a:gd name="connsiteY13" fmla="*/ 0 h 1321224"/>
                <a:gd name="connsiteX14" fmla="*/ 6547824 w 6547824"/>
                <a:gd name="connsiteY14" fmla="*/ 220208 h 1321224"/>
                <a:gd name="connsiteX15" fmla="*/ 6547824 w 6547824"/>
                <a:gd name="connsiteY15" fmla="*/ 220204 h 1321224"/>
                <a:gd name="connsiteX16" fmla="*/ 6871831 w 6547824"/>
                <a:gd name="connsiteY16" fmla="*/ 333526 h 1321224"/>
                <a:gd name="connsiteX17" fmla="*/ 7170915 w 6547824"/>
                <a:gd name="connsiteY17" fmla="*/ 438131 h 1321224"/>
                <a:gd name="connsiteX18" fmla="*/ 6859370 w 6547824"/>
                <a:gd name="connsiteY18" fmla="*/ 494321 h 1321224"/>
                <a:gd name="connsiteX19" fmla="*/ 6547824 w 6547824"/>
                <a:gd name="connsiteY19" fmla="*/ 550510 h 1321224"/>
                <a:gd name="connsiteX20" fmla="*/ 6547824 w 6547824"/>
                <a:gd name="connsiteY20" fmla="*/ 1101016 h 1321224"/>
                <a:gd name="connsiteX21" fmla="*/ 6327616 w 6547824"/>
                <a:gd name="connsiteY21" fmla="*/ 1321224 h 1321224"/>
                <a:gd name="connsiteX22" fmla="*/ 5918201 w 6547824"/>
                <a:gd name="connsiteY22" fmla="*/ 1321224 h 1321224"/>
                <a:gd name="connsiteX23" fmla="*/ 5456520 w 6547824"/>
                <a:gd name="connsiteY23" fmla="*/ 1321224 h 1321224"/>
                <a:gd name="connsiteX24" fmla="*/ 4943607 w 6547824"/>
                <a:gd name="connsiteY24" fmla="*/ 1321224 h 1321224"/>
                <a:gd name="connsiteX25" fmla="*/ 4447064 w 6547824"/>
                <a:gd name="connsiteY25" fmla="*/ 1321224 h 1321224"/>
                <a:gd name="connsiteX26" fmla="*/ 3819564 w 6547824"/>
                <a:gd name="connsiteY26" fmla="*/ 1321224 h 1321224"/>
                <a:gd name="connsiteX27" fmla="*/ 3819564 w 6547824"/>
                <a:gd name="connsiteY27" fmla="*/ 1321224 h 1321224"/>
                <a:gd name="connsiteX28" fmla="*/ 3147684 w 6547824"/>
                <a:gd name="connsiteY28" fmla="*/ 1321224 h 1321224"/>
                <a:gd name="connsiteX29" fmla="*/ 2547792 w 6547824"/>
                <a:gd name="connsiteY29" fmla="*/ 1321224 h 1321224"/>
                <a:gd name="connsiteX30" fmla="*/ 1947899 w 6547824"/>
                <a:gd name="connsiteY30" fmla="*/ 1321224 h 1321224"/>
                <a:gd name="connsiteX31" fmla="*/ 1455987 w 6547824"/>
                <a:gd name="connsiteY31" fmla="*/ 1321224 h 1321224"/>
                <a:gd name="connsiteX32" fmla="*/ 928081 w 6547824"/>
                <a:gd name="connsiteY32" fmla="*/ 1321224 h 1321224"/>
                <a:gd name="connsiteX33" fmla="*/ 220208 w 6547824"/>
                <a:gd name="connsiteY33" fmla="*/ 1321224 h 1321224"/>
                <a:gd name="connsiteX34" fmla="*/ 0 w 6547824"/>
                <a:gd name="connsiteY34" fmla="*/ 1101016 h 1321224"/>
                <a:gd name="connsiteX35" fmla="*/ 0 w 6547824"/>
                <a:gd name="connsiteY35" fmla="*/ 550510 h 1321224"/>
                <a:gd name="connsiteX36" fmla="*/ 0 w 6547824"/>
                <a:gd name="connsiteY36" fmla="*/ 220204 h 1321224"/>
                <a:gd name="connsiteX37" fmla="*/ 0 w 6547824"/>
                <a:gd name="connsiteY37" fmla="*/ 220204 h 1321224"/>
                <a:gd name="connsiteX38" fmla="*/ 0 w 6547824"/>
                <a:gd name="connsiteY38" fmla="*/ 220208 h 13212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</a:cxnLst>
              <a:rect l="l" t="t" r="r" b="b"/>
              <a:pathLst>
                <a:path w="6547824" h="1321224" fill="none" extrusionOk="0">
                  <a:moveTo>
                    <a:pt x="0" y="220208"/>
                  </a:moveTo>
                  <a:cubicBezTo>
                    <a:pt x="-763" y="132712"/>
                    <a:pt x="119770" y="1555"/>
                    <a:pt x="220208" y="0"/>
                  </a:cubicBezTo>
                  <a:cubicBezTo>
                    <a:pt x="337498" y="-40868"/>
                    <a:pt x="593257" y="25034"/>
                    <a:pt x="712120" y="0"/>
                  </a:cubicBezTo>
                  <a:cubicBezTo>
                    <a:pt x="830983" y="-25034"/>
                    <a:pt x="1010232" y="40832"/>
                    <a:pt x="1204032" y="0"/>
                  </a:cubicBezTo>
                  <a:cubicBezTo>
                    <a:pt x="1397832" y="-40832"/>
                    <a:pt x="1520800" y="52172"/>
                    <a:pt x="1803925" y="0"/>
                  </a:cubicBezTo>
                  <a:cubicBezTo>
                    <a:pt x="2087050" y="-52172"/>
                    <a:pt x="2236901" y="53491"/>
                    <a:pt x="2403817" y="0"/>
                  </a:cubicBezTo>
                  <a:cubicBezTo>
                    <a:pt x="2570733" y="-53491"/>
                    <a:pt x="2804784" y="23250"/>
                    <a:pt x="3039704" y="0"/>
                  </a:cubicBezTo>
                  <a:cubicBezTo>
                    <a:pt x="3274624" y="-23250"/>
                    <a:pt x="3500659" y="32723"/>
                    <a:pt x="3819564" y="0"/>
                  </a:cubicBezTo>
                  <a:lnTo>
                    <a:pt x="3819564" y="0"/>
                  </a:lnTo>
                  <a:cubicBezTo>
                    <a:pt x="4036857" y="-49567"/>
                    <a:pt x="4278094" y="2919"/>
                    <a:pt x="4397955" y="0"/>
                  </a:cubicBezTo>
                  <a:cubicBezTo>
                    <a:pt x="4517816" y="-2919"/>
                    <a:pt x="4682401" y="43832"/>
                    <a:pt x="4894498" y="0"/>
                  </a:cubicBezTo>
                  <a:cubicBezTo>
                    <a:pt x="5106595" y="-43832"/>
                    <a:pt x="5256191" y="5382"/>
                    <a:pt x="5456520" y="0"/>
                  </a:cubicBezTo>
                  <a:cubicBezTo>
                    <a:pt x="5659929" y="-11857"/>
                    <a:pt x="5729081" y="10076"/>
                    <a:pt x="5865935" y="0"/>
                  </a:cubicBezTo>
                  <a:cubicBezTo>
                    <a:pt x="6002789" y="-10076"/>
                    <a:pt x="6204329" y="39658"/>
                    <a:pt x="6327616" y="0"/>
                  </a:cubicBezTo>
                  <a:cubicBezTo>
                    <a:pt x="6446124" y="-7900"/>
                    <a:pt x="6579604" y="103761"/>
                    <a:pt x="6547824" y="220208"/>
                  </a:cubicBezTo>
                  <a:lnTo>
                    <a:pt x="6547824" y="220204"/>
                  </a:lnTo>
                  <a:cubicBezTo>
                    <a:pt x="6685179" y="253125"/>
                    <a:pt x="6733942" y="295482"/>
                    <a:pt x="6871831" y="333526"/>
                  </a:cubicBezTo>
                  <a:cubicBezTo>
                    <a:pt x="7009720" y="371570"/>
                    <a:pt x="7043310" y="397810"/>
                    <a:pt x="7170915" y="438131"/>
                  </a:cubicBezTo>
                  <a:cubicBezTo>
                    <a:pt x="7080988" y="476904"/>
                    <a:pt x="6934012" y="460551"/>
                    <a:pt x="6859370" y="494321"/>
                  </a:cubicBezTo>
                  <a:cubicBezTo>
                    <a:pt x="6784728" y="528091"/>
                    <a:pt x="6694702" y="513040"/>
                    <a:pt x="6547824" y="550510"/>
                  </a:cubicBezTo>
                  <a:cubicBezTo>
                    <a:pt x="6606373" y="730930"/>
                    <a:pt x="6527590" y="951968"/>
                    <a:pt x="6547824" y="1101016"/>
                  </a:cubicBezTo>
                  <a:cubicBezTo>
                    <a:pt x="6554307" y="1202877"/>
                    <a:pt x="6459237" y="1333288"/>
                    <a:pt x="6327616" y="1321224"/>
                  </a:cubicBezTo>
                  <a:cubicBezTo>
                    <a:pt x="6208985" y="1357044"/>
                    <a:pt x="6111134" y="1286725"/>
                    <a:pt x="5918201" y="1321224"/>
                  </a:cubicBezTo>
                  <a:cubicBezTo>
                    <a:pt x="5725268" y="1355723"/>
                    <a:pt x="5554320" y="1309456"/>
                    <a:pt x="5456520" y="1321224"/>
                  </a:cubicBezTo>
                  <a:cubicBezTo>
                    <a:pt x="5351512" y="1329472"/>
                    <a:pt x="5196428" y="1318925"/>
                    <a:pt x="4943607" y="1321224"/>
                  </a:cubicBezTo>
                  <a:cubicBezTo>
                    <a:pt x="4690786" y="1323523"/>
                    <a:pt x="4565747" y="1309252"/>
                    <a:pt x="4447064" y="1321224"/>
                  </a:cubicBezTo>
                  <a:cubicBezTo>
                    <a:pt x="4328381" y="1333196"/>
                    <a:pt x="4126072" y="1259920"/>
                    <a:pt x="3819564" y="1321224"/>
                  </a:cubicBezTo>
                  <a:lnTo>
                    <a:pt x="3819564" y="1321224"/>
                  </a:lnTo>
                  <a:cubicBezTo>
                    <a:pt x="3522504" y="1365727"/>
                    <a:pt x="3310491" y="1304545"/>
                    <a:pt x="3147684" y="1321224"/>
                  </a:cubicBezTo>
                  <a:cubicBezTo>
                    <a:pt x="2984877" y="1337903"/>
                    <a:pt x="2696652" y="1282143"/>
                    <a:pt x="2547792" y="1321224"/>
                  </a:cubicBezTo>
                  <a:cubicBezTo>
                    <a:pt x="2398932" y="1360305"/>
                    <a:pt x="2157681" y="1307214"/>
                    <a:pt x="1947899" y="1321224"/>
                  </a:cubicBezTo>
                  <a:cubicBezTo>
                    <a:pt x="1738117" y="1335234"/>
                    <a:pt x="1613303" y="1281671"/>
                    <a:pt x="1455987" y="1321224"/>
                  </a:cubicBezTo>
                  <a:cubicBezTo>
                    <a:pt x="1298671" y="1360777"/>
                    <a:pt x="1170342" y="1294959"/>
                    <a:pt x="928081" y="1321224"/>
                  </a:cubicBezTo>
                  <a:cubicBezTo>
                    <a:pt x="685820" y="1347489"/>
                    <a:pt x="484372" y="1284934"/>
                    <a:pt x="220208" y="1321224"/>
                  </a:cubicBezTo>
                  <a:cubicBezTo>
                    <a:pt x="94232" y="1314267"/>
                    <a:pt x="4131" y="1228791"/>
                    <a:pt x="0" y="1101016"/>
                  </a:cubicBezTo>
                  <a:cubicBezTo>
                    <a:pt x="-407" y="957636"/>
                    <a:pt x="55896" y="684754"/>
                    <a:pt x="0" y="550510"/>
                  </a:cubicBezTo>
                  <a:cubicBezTo>
                    <a:pt x="-18994" y="470266"/>
                    <a:pt x="14068" y="361453"/>
                    <a:pt x="0" y="220204"/>
                  </a:cubicBezTo>
                  <a:lnTo>
                    <a:pt x="0" y="220204"/>
                  </a:lnTo>
                  <a:lnTo>
                    <a:pt x="0" y="220208"/>
                  </a:lnTo>
                  <a:close/>
                </a:path>
                <a:path w="6547824" h="1321224" stroke="0" extrusionOk="0">
                  <a:moveTo>
                    <a:pt x="0" y="220208"/>
                  </a:moveTo>
                  <a:cubicBezTo>
                    <a:pt x="-18458" y="93137"/>
                    <a:pt x="113888" y="11646"/>
                    <a:pt x="220208" y="0"/>
                  </a:cubicBezTo>
                  <a:cubicBezTo>
                    <a:pt x="412254" y="-63092"/>
                    <a:pt x="640004" y="68339"/>
                    <a:pt x="856094" y="0"/>
                  </a:cubicBezTo>
                  <a:cubicBezTo>
                    <a:pt x="1072184" y="-68339"/>
                    <a:pt x="1264795" y="11669"/>
                    <a:pt x="1491980" y="0"/>
                  </a:cubicBezTo>
                  <a:cubicBezTo>
                    <a:pt x="1719165" y="-11669"/>
                    <a:pt x="1915798" y="10560"/>
                    <a:pt x="2127867" y="0"/>
                  </a:cubicBezTo>
                  <a:cubicBezTo>
                    <a:pt x="2339936" y="-10560"/>
                    <a:pt x="2508058" y="62665"/>
                    <a:pt x="2799746" y="0"/>
                  </a:cubicBezTo>
                  <a:cubicBezTo>
                    <a:pt x="3091434" y="-62665"/>
                    <a:pt x="3613384" y="2530"/>
                    <a:pt x="3819564" y="0"/>
                  </a:cubicBezTo>
                  <a:lnTo>
                    <a:pt x="3819564" y="0"/>
                  </a:lnTo>
                  <a:cubicBezTo>
                    <a:pt x="4057250" y="-49132"/>
                    <a:pt x="4195076" y="8383"/>
                    <a:pt x="4365216" y="0"/>
                  </a:cubicBezTo>
                  <a:cubicBezTo>
                    <a:pt x="4535356" y="-8383"/>
                    <a:pt x="4690313" y="46971"/>
                    <a:pt x="4878129" y="0"/>
                  </a:cubicBezTo>
                  <a:cubicBezTo>
                    <a:pt x="5065945" y="-46971"/>
                    <a:pt x="5321886" y="28985"/>
                    <a:pt x="5456520" y="0"/>
                  </a:cubicBezTo>
                  <a:cubicBezTo>
                    <a:pt x="5639494" y="-4018"/>
                    <a:pt x="5748546" y="12489"/>
                    <a:pt x="5883357" y="0"/>
                  </a:cubicBezTo>
                  <a:cubicBezTo>
                    <a:pt x="6018168" y="-12489"/>
                    <a:pt x="6186444" y="7926"/>
                    <a:pt x="6327616" y="0"/>
                  </a:cubicBezTo>
                  <a:cubicBezTo>
                    <a:pt x="6467488" y="-30004"/>
                    <a:pt x="6570778" y="71832"/>
                    <a:pt x="6547824" y="220208"/>
                  </a:cubicBezTo>
                  <a:lnTo>
                    <a:pt x="6547824" y="220204"/>
                  </a:lnTo>
                  <a:cubicBezTo>
                    <a:pt x="6697744" y="264058"/>
                    <a:pt x="6716034" y="292021"/>
                    <a:pt x="6859370" y="329168"/>
                  </a:cubicBezTo>
                  <a:cubicBezTo>
                    <a:pt x="7002706" y="366315"/>
                    <a:pt x="7095891" y="422373"/>
                    <a:pt x="7170915" y="438131"/>
                  </a:cubicBezTo>
                  <a:cubicBezTo>
                    <a:pt x="7087887" y="459185"/>
                    <a:pt x="6940395" y="459581"/>
                    <a:pt x="6878062" y="490949"/>
                  </a:cubicBezTo>
                  <a:cubicBezTo>
                    <a:pt x="6815729" y="522317"/>
                    <a:pt x="6697904" y="487765"/>
                    <a:pt x="6547824" y="550510"/>
                  </a:cubicBezTo>
                  <a:cubicBezTo>
                    <a:pt x="6598252" y="773830"/>
                    <a:pt x="6543932" y="974558"/>
                    <a:pt x="6547824" y="1101016"/>
                  </a:cubicBezTo>
                  <a:cubicBezTo>
                    <a:pt x="6554689" y="1229689"/>
                    <a:pt x="6444077" y="1315017"/>
                    <a:pt x="6327616" y="1321224"/>
                  </a:cubicBezTo>
                  <a:cubicBezTo>
                    <a:pt x="6222206" y="1355104"/>
                    <a:pt x="6031110" y="1285653"/>
                    <a:pt x="5909490" y="1321224"/>
                  </a:cubicBezTo>
                  <a:cubicBezTo>
                    <a:pt x="5787870" y="1356795"/>
                    <a:pt x="5649610" y="1287334"/>
                    <a:pt x="5456520" y="1321224"/>
                  </a:cubicBezTo>
                  <a:cubicBezTo>
                    <a:pt x="5257149" y="1376287"/>
                    <a:pt x="5139042" y="1320849"/>
                    <a:pt x="4878129" y="1321224"/>
                  </a:cubicBezTo>
                  <a:cubicBezTo>
                    <a:pt x="4617216" y="1321599"/>
                    <a:pt x="4503633" y="1315694"/>
                    <a:pt x="4299738" y="1321224"/>
                  </a:cubicBezTo>
                  <a:cubicBezTo>
                    <a:pt x="4095843" y="1326754"/>
                    <a:pt x="3958757" y="1300651"/>
                    <a:pt x="3819564" y="1321224"/>
                  </a:cubicBezTo>
                  <a:lnTo>
                    <a:pt x="3819564" y="1321224"/>
                  </a:lnTo>
                  <a:cubicBezTo>
                    <a:pt x="3547927" y="1351607"/>
                    <a:pt x="3471697" y="1292733"/>
                    <a:pt x="3183678" y="1321224"/>
                  </a:cubicBezTo>
                  <a:cubicBezTo>
                    <a:pt x="2895659" y="1349715"/>
                    <a:pt x="2864631" y="1302382"/>
                    <a:pt x="2655772" y="1321224"/>
                  </a:cubicBezTo>
                  <a:cubicBezTo>
                    <a:pt x="2446913" y="1340066"/>
                    <a:pt x="2352096" y="1278156"/>
                    <a:pt x="2055880" y="1321224"/>
                  </a:cubicBezTo>
                  <a:cubicBezTo>
                    <a:pt x="1759664" y="1364292"/>
                    <a:pt x="1688389" y="1299863"/>
                    <a:pt x="1491980" y="1321224"/>
                  </a:cubicBezTo>
                  <a:cubicBezTo>
                    <a:pt x="1295571" y="1342585"/>
                    <a:pt x="1213545" y="1272836"/>
                    <a:pt x="964075" y="1321224"/>
                  </a:cubicBezTo>
                  <a:cubicBezTo>
                    <a:pt x="714605" y="1369612"/>
                    <a:pt x="379735" y="1244279"/>
                    <a:pt x="220208" y="1321224"/>
                  </a:cubicBezTo>
                  <a:cubicBezTo>
                    <a:pt x="94136" y="1312906"/>
                    <a:pt x="14359" y="1231529"/>
                    <a:pt x="0" y="1101016"/>
                  </a:cubicBezTo>
                  <a:cubicBezTo>
                    <a:pt x="-36014" y="946818"/>
                    <a:pt x="41086" y="747514"/>
                    <a:pt x="0" y="550510"/>
                  </a:cubicBezTo>
                  <a:cubicBezTo>
                    <a:pt x="-39393" y="402173"/>
                    <a:pt x="34557" y="299057"/>
                    <a:pt x="0" y="220204"/>
                  </a:cubicBezTo>
                  <a:lnTo>
                    <a:pt x="0" y="220204"/>
                  </a:lnTo>
                  <a:lnTo>
                    <a:pt x="0" y="220208"/>
                  </a:lnTo>
                  <a:close/>
                </a:path>
              </a:pathLst>
            </a:custGeom>
            <a:solidFill>
              <a:srgbClr val="FFC000">
                <a:lumMod val="20000"/>
                <a:lumOff val="80000"/>
              </a:srgbClr>
            </a:solidFill>
            <a:ln w="12700" cap="flat" cmpd="sng" algn="ctr">
              <a:solidFill>
                <a:srgbClr val="FFC000"/>
              </a:solidFill>
              <a:prstDash val="solid"/>
              <a:miter lim="800000"/>
              <a:extLst>
                <a:ext uri="{C807C97D-BFC1-408E-A445-0C87EB9F89A2}">
                  <ask:lineSketchStyleProps xmlns:ask="http://schemas.microsoft.com/office/drawing/2018/sketchyshapes" xmlns="" sd="3444377824">
                    <a:prstGeom prst="wedgeRoundRectCallout">
                      <a:avLst>
                        <a:gd name="adj1" fmla="val 59516"/>
                        <a:gd name="adj2" fmla="val -16839"/>
                        <a:gd name="adj3" fmla="val 16667"/>
                      </a:avLst>
                    </a:prstGeom>
                    <ask:type>
                      <ask:lineSketchScribble/>
                    </ask:type>
                  </ask:lineSketchStyleProps>
                </a:ext>
              </a:extLst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微软雅黑"/>
                <a:cs typeface="Arial"/>
                <a:sym typeface="Arial"/>
              </a:endParaRPr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99391FE3-02BA-4213-8D2F-0CAC3941CFA4}"/>
                </a:ext>
              </a:extLst>
            </p:cNvPr>
            <p:cNvSpPr/>
            <p:nvPr/>
          </p:nvSpPr>
          <p:spPr>
            <a:xfrm>
              <a:off x="442151" y="6050999"/>
              <a:ext cx="6577542" cy="1197704"/>
            </a:xfrm>
            <a:prstGeom prst="wedgeRoundRectCallout">
              <a:avLst>
                <a:gd name="adj1" fmla="val 59084"/>
                <a:gd name="adj2" fmla="val -12127"/>
                <a:gd name="adj3" fmla="val 16667"/>
              </a:avLst>
            </a:prstGeom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vi-VN" sz="2800" dirty="0">
                  <a:solidFill>
                    <a:srgbClr val="FF0000"/>
                  </a:solidFill>
                  <a:effectLst/>
                  <a:latin typeface="+mj-lt"/>
                  <a:ea typeface="Times New Roman" panose="02020603050405020304" pitchFamily="18" charset="0"/>
                </a:rPr>
                <a:t>Ngoài OM là bán kính, em</a:t>
              </a:r>
              <a:r>
                <a:rPr lang="vi-VN" sz="2800" strike="noStrike" dirty="0">
                  <a:solidFill>
                    <a:srgbClr val="FF0000"/>
                  </a:solidFill>
                  <a:effectLst/>
                  <a:latin typeface="+mj-lt"/>
                  <a:ea typeface="Times New Roman" panose="02020603050405020304" pitchFamily="18" charset="0"/>
                </a:rPr>
                <a:t> h</a:t>
              </a:r>
              <a:r>
                <a:rPr lang="en-US" sz="2800" strike="noStrike" dirty="0">
                  <a:solidFill>
                    <a:srgbClr val="FF0000"/>
                  </a:solidFill>
                  <a:effectLst/>
                  <a:latin typeface="+mj-lt"/>
                  <a:ea typeface="Times New Roman" panose="02020603050405020304" pitchFamily="18" charset="0"/>
                </a:rPr>
                <a:t>ã</a:t>
              </a:r>
              <a:r>
                <a:rPr lang="vi-VN" sz="2800" strike="noStrike" dirty="0">
                  <a:solidFill>
                    <a:srgbClr val="FF0000"/>
                  </a:solidFill>
                  <a:effectLst/>
                  <a:latin typeface="+mj-lt"/>
                  <a:ea typeface="Times New Roman" panose="02020603050405020304" pitchFamily="18" charset="0"/>
                </a:rPr>
                <a:t>y tìm những bán kính</a:t>
              </a:r>
              <a:r>
                <a:rPr lang="vi-VN" sz="2800" dirty="0">
                  <a:solidFill>
                    <a:srgbClr val="FF0000"/>
                  </a:solidFill>
                  <a:effectLst/>
                  <a:latin typeface="+mj-lt"/>
                  <a:ea typeface="Times New Roman" panose="02020603050405020304" pitchFamily="18" charset="0"/>
                </a:rPr>
                <a:t> </a:t>
              </a:r>
              <a:r>
                <a:rPr lang="vi-VN" sz="2800" strike="noStrike" dirty="0">
                  <a:solidFill>
                    <a:srgbClr val="FF0000"/>
                  </a:solidFill>
                  <a:effectLst/>
                  <a:latin typeface="+mj-lt"/>
                  <a:ea typeface="Times New Roman" panose="02020603050405020304" pitchFamily="18" charset="0"/>
                </a:rPr>
                <a:t>khác trong hình.”</a:t>
              </a:r>
              <a:endParaRPr kumimoji="0" lang="en-US" sz="2800" b="0" i="0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微软雅黑"/>
                <a:cs typeface="+mn-cs"/>
              </a:endParaRPr>
            </a:p>
          </p:txBody>
        </p:sp>
      </p:grpSp>
      <p:pic>
        <p:nvPicPr>
          <p:cNvPr id="23" name="Picture 22">
            <a:extLst>
              <a:ext uri="{FF2B5EF4-FFF2-40B4-BE49-F238E27FC236}">
                <a16:creationId xmlns:a16="http://schemas.microsoft.com/office/drawing/2014/main" id="{FD66DBA9-A7D0-4571-897D-5EE8B0DBA1AF}"/>
              </a:ext>
            </a:extLst>
          </p:cNvPr>
          <p:cNvPicPr>
            <a:picLocks noChangeAspect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8955" y="3779081"/>
            <a:ext cx="3455774" cy="34557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03062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0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5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6" grpId="0"/>
      <p:bldP spid="3" grpId="0"/>
      <p:bldP spid="17" grpId="0"/>
      <p:bldP spid="18" grpId="0"/>
      <p:bldP spid="19" grpId="0"/>
      <p:bldP spid="5" grpId="0" build="p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25945">
            <a:off x="129275" y="-85246"/>
            <a:ext cx="9932988" cy="4749801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2905" y="941249"/>
            <a:ext cx="1117362" cy="487816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07947" y="406025"/>
            <a:ext cx="844235" cy="535224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062256" y="1867623"/>
            <a:ext cx="1129744" cy="55880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285260" y="354633"/>
            <a:ext cx="1131464" cy="1512990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268725" y="1243013"/>
            <a:ext cx="1048563" cy="406400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75728" y="-495762"/>
            <a:ext cx="1938346" cy="1710881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 flipV="1">
            <a:off x="-763214" y="5924549"/>
            <a:ext cx="1968394" cy="1737403"/>
          </a:xfrm>
          <a:prstGeom prst="rect">
            <a:avLst/>
          </a:prstGeom>
        </p:spPr>
      </p:pic>
      <p:grpSp>
        <p:nvGrpSpPr>
          <p:cNvPr id="15" name="Group 14"/>
          <p:cNvGrpSpPr/>
          <p:nvPr/>
        </p:nvGrpSpPr>
        <p:grpSpPr>
          <a:xfrm>
            <a:off x="6823237" y="2644633"/>
            <a:ext cx="5186973" cy="1321224"/>
            <a:chOff x="442151" y="5928996"/>
            <a:chExt cx="6976534" cy="1321224"/>
          </a:xfrm>
        </p:grpSpPr>
        <p:sp>
          <p:nvSpPr>
            <p:cNvPr id="16" name="Rectangle: Rounded Corners 43">
              <a:extLst>
                <a:ext uri="{FF2B5EF4-FFF2-40B4-BE49-F238E27FC236}">
                  <a16:creationId xmlns:a16="http://schemas.microsoft.com/office/drawing/2014/main" id="{9D645240-D005-4810-AC9C-C05A048A4394}"/>
                </a:ext>
              </a:extLst>
            </p:cNvPr>
            <p:cNvSpPr/>
            <p:nvPr/>
          </p:nvSpPr>
          <p:spPr>
            <a:xfrm>
              <a:off x="656507" y="5928996"/>
              <a:ext cx="6547824" cy="1321224"/>
            </a:xfrm>
            <a:custGeom>
              <a:avLst/>
              <a:gdLst>
                <a:gd name="connsiteX0" fmla="*/ 0 w 6547824"/>
                <a:gd name="connsiteY0" fmla="*/ 220208 h 1321224"/>
                <a:gd name="connsiteX1" fmla="*/ 220208 w 6547824"/>
                <a:gd name="connsiteY1" fmla="*/ 0 h 1321224"/>
                <a:gd name="connsiteX2" fmla="*/ 836501 w 6547824"/>
                <a:gd name="connsiteY2" fmla="*/ 0 h 1321224"/>
                <a:gd name="connsiteX3" fmla="*/ 1269572 w 6547824"/>
                <a:gd name="connsiteY3" fmla="*/ 0 h 1321224"/>
                <a:gd name="connsiteX4" fmla="*/ 1702642 w 6547824"/>
                <a:gd name="connsiteY4" fmla="*/ 0 h 1321224"/>
                <a:gd name="connsiteX5" fmla="*/ 2380010 w 6547824"/>
                <a:gd name="connsiteY5" fmla="*/ 0 h 1321224"/>
                <a:gd name="connsiteX6" fmla="*/ 2996303 w 6547824"/>
                <a:gd name="connsiteY6" fmla="*/ 0 h 1321224"/>
                <a:gd name="connsiteX7" fmla="*/ 3368299 w 6547824"/>
                <a:gd name="connsiteY7" fmla="*/ 0 h 1321224"/>
                <a:gd name="connsiteX8" fmla="*/ 3862444 w 6547824"/>
                <a:gd name="connsiteY8" fmla="*/ 0 h 1321224"/>
                <a:gd name="connsiteX9" fmla="*/ 4478737 w 6547824"/>
                <a:gd name="connsiteY9" fmla="*/ 0 h 1321224"/>
                <a:gd name="connsiteX10" fmla="*/ 5095030 w 6547824"/>
                <a:gd name="connsiteY10" fmla="*/ 0 h 1321224"/>
                <a:gd name="connsiteX11" fmla="*/ 5467027 w 6547824"/>
                <a:gd name="connsiteY11" fmla="*/ 0 h 1321224"/>
                <a:gd name="connsiteX12" fmla="*/ 5839023 w 6547824"/>
                <a:gd name="connsiteY12" fmla="*/ 0 h 1321224"/>
                <a:gd name="connsiteX13" fmla="*/ 6327616 w 6547824"/>
                <a:gd name="connsiteY13" fmla="*/ 0 h 1321224"/>
                <a:gd name="connsiteX14" fmla="*/ 6547824 w 6547824"/>
                <a:gd name="connsiteY14" fmla="*/ 220208 h 1321224"/>
                <a:gd name="connsiteX15" fmla="*/ 6547824 w 6547824"/>
                <a:gd name="connsiteY15" fmla="*/ 634188 h 1321224"/>
                <a:gd name="connsiteX16" fmla="*/ 6547824 w 6547824"/>
                <a:gd name="connsiteY16" fmla="*/ 1101016 h 1321224"/>
                <a:gd name="connsiteX17" fmla="*/ 6327616 w 6547824"/>
                <a:gd name="connsiteY17" fmla="*/ 1321224 h 1321224"/>
                <a:gd name="connsiteX18" fmla="*/ 5894545 w 6547824"/>
                <a:gd name="connsiteY18" fmla="*/ 1321224 h 1321224"/>
                <a:gd name="connsiteX19" fmla="*/ 5339326 w 6547824"/>
                <a:gd name="connsiteY19" fmla="*/ 1321224 h 1321224"/>
                <a:gd name="connsiteX20" fmla="*/ 4906256 w 6547824"/>
                <a:gd name="connsiteY20" fmla="*/ 1321224 h 1321224"/>
                <a:gd name="connsiteX21" fmla="*/ 4412111 w 6547824"/>
                <a:gd name="connsiteY21" fmla="*/ 1321224 h 1321224"/>
                <a:gd name="connsiteX22" fmla="*/ 3856892 w 6547824"/>
                <a:gd name="connsiteY22" fmla="*/ 1321224 h 1321224"/>
                <a:gd name="connsiteX23" fmla="*/ 3301673 w 6547824"/>
                <a:gd name="connsiteY23" fmla="*/ 1321224 h 1321224"/>
                <a:gd name="connsiteX24" fmla="*/ 2624306 w 6547824"/>
                <a:gd name="connsiteY24" fmla="*/ 1321224 h 1321224"/>
                <a:gd name="connsiteX25" fmla="*/ 2008013 w 6547824"/>
                <a:gd name="connsiteY25" fmla="*/ 1321224 h 1321224"/>
                <a:gd name="connsiteX26" fmla="*/ 1636016 w 6547824"/>
                <a:gd name="connsiteY26" fmla="*/ 1321224 h 1321224"/>
                <a:gd name="connsiteX27" fmla="*/ 958649 w 6547824"/>
                <a:gd name="connsiteY27" fmla="*/ 1321224 h 1321224"/>
                <a:gd name="connsiteX28" fmla="*/ 220208 w 6547824"/>
                <a:gd name="connsiteY28" fmla="*/ 1321224 h 1321224"/>
                <a:gd name="connsiteX29" fmla="*/ 0 w 6547824"/>
                <a:gd name="connsiteY29" fmla="*/ 1101016 h 1321224"/>
                <a:gd name="connsiteX30" fmla="*/ 0 w 6547824"/>
                <a:gd name="connsiteY30" fmla="*/ 678228 h 1321224"/>
                <a:gd name="connsiteX31" fmla="*/ 0 w 6547824"/>
                <a:gd name="connsiteY31" fmla="*/ 220208 h 13212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6547824" h="1321224" fill="none" extrusionOk="0">
                  <a:moveTo>
                    <a:pt x="0" y="220208"/>
                  </a:moveTo>
                  <a:cubicBezTo>
                    <a:pt x="23483" y="109139"/>
                    <a:pt x="110596" y="-392"/>
                    <a:pt x="220208" y="0"/>
                  </a:cubicBezTo>
                  <a:cubicBezTo>
                    <a:pt x="371161" y="-23441"/>
                    <a:pt x="701680" y="33568"/>
                    <a:pt x="836501" y="0"/>
                  </a:cubicBezTo>
                  <a:cubicBezTo>
                    <a:pt x="971322" y="-33568"/>
                    <a:pt x="1081096" y="19702"/>
                    <a:pt x="1269572" y="0"/>
                  </a:cubicBezTo>
                  <a:cubicBezTo>
                    <a:pt x="1458048" y="-19702"/>
                    <a:pt x="1533386" y="39069"/>
                    <a:pt x="1702642" y="0"/>
                  </a:cubicBezTo>
                  <a:cubicBezTo>
                    <a:pt x="1871898" y="-39069"/>
                    <a:pt x="2229462" y="70521"/>
                    <a:pt x="2380010" y="0"/>
                  </a:cubicBezTo>
                  <a:cubicBezTo>
                    <a:pt x="2530558" y="-70521"/>
                    <a:pt x="2851311" y="19834"/>
                    <a:pt x="2996303" y="0"/>
                  </a:cubicBezTo>
                  <a:cubicBezTo>
                    <a:pt x="3141295" y="-19834"/>
                    <a:pt x="3264073" y="17818"/>
                    <a:pt x="3368299" y="0"/>
                  </a:cubicBezTo>
                  <a:cubicBezTo>
                    <a:pt x="3472525" y="-17818"/>
                    <a:pt x="3759513" y="22817"/>
                    <a:pt x="3862444" y="0"/>
                  </a:cubicBezTo>
                  <a:cubicBezTo>
                    <a:pt x="3965376" y="-22817"/>
                    <a:pt x="4174949" y="30540"/>
                    <a:pt x="4478737" y="0"/>
                  </a:cubicBezTo>
                  <a:cubicBezTo>
                    <a:pt x="4782525" y="-30540"/>
                    <a:pt x="4875550" y="35980"/>
                    <a:pt x="5095030" y="0"/>
                  </a:cubicBezTo>
                  <a:cubicBezTo>
                    <a:pt x="5314510" y="-35980"/>
                    <a:pt x="5348264" y="25582"/>
                    <a:pt x="5467027" y="0"/>
                  </a:cubicBezTo>
                  <a:cubicBezTo>
                    <a:pt x="5585790" y="-25582"/>
                    <a:pt x="5738217" y="26848"/>
                    <a:pt x="5839023" y="0"/>
                  </a:cubicBezTo>
                  <a:cubicBezTo>
                    <a:pt x="5939829" y="-26848"/>
                    <a:pt x="6151211" y="32150"/>
                    <a:pt x="6327616" y="0"/>
                  </a:cubicBezTo>
                  <a:cubicBezTo>
                    <a:pt x="6469495" y="-9622"/>
                    <a:pt x="6551701" y="119724"/>
                    <a:pt x="6547824" y="220208"/>
                  </a:cubicBezTo>
                  <a:cubicBezTo>
                    <a:pt x="6575582" y="402050"/>
                    <a:pt x="6518794" y="435339"/>
                    <a:pt x="6547824" y="634188"/>
                  </a:cubicBezTo>
                  <a:cubicBezTo>
                    <a:pt x="6576854" y="833037"/>
                    <a:pt x="6520351" y="988816"/>
                    <a:pt x="6547824" y="1101016"/>
                  </a:cubicBezTo>
                  <a:cubicBezTo>
                    <a:pt x="6558806" y="1221884"/>
                    <a:pt x="6445913" y="1295207"/>
                    <a:pt x="6327616" y="1321224"/>
                  </a:cubicBezTo>
                  <a:cubicBezTo>
                    <a:pt x="6130160" y="1341020"/>
                    <a:pt x="5996021" y="1291700"/>
                    <a:pt x="5894545" y="1321224"/>
                  </a:cubicBezTo>
                  <a:cubicBezTo>
                    <a:pt x="5793069" y="1350748"/>
                    <a:pt x="5465480" y="1274718"/>
                    <a:pt x="5339326" y="1321224"/>
                  </a:cubicBezTo>
                  <a:cubicBezTo>
                    <a:pt x="5213172" y="1367730"/>
                    <a:pt x="5046303" y="1294251"/>
                    <a:pt x="4906256" y="1321224"/>
                  </a:cubicBezTo>
                  <a:cubicBezTo>
                    <a:pt x="4766209" y="1348197"/>
                    <a:pt x="4646796" y="1298017"/>
                    <a:pt x="4412111" y="1321224"/>
                  </a:cubicBezTo>
                  <a:cubicBezTo>
                    <a:pt x="4177426" y="1344431"/>
                    <a:pt x="4114490" y="1268102"/>
                    <a:pt x="3856892" y="1321224"/>
                  </a:cubicBezTo>
                  <a:cubicBezTo>
                    <a:pt x="3599294" y="1374346"/>
                    <a:pt x="3433743" y="1287950"/>
                    <a:pt x="3301673" y="1321224"/>
                  </a:cubicBezTo>
                  <a:cubicBezTo>
                    <a:pt x="3169603" y="1354498"/>
                    <a:pt x="2926676" y="1248752"/>
                    <a:pt x="2624306" y="1321224"/>
                  </a:cubicBezTo>
                  <a:cubicBezTo>
                    <a:pt x="2321936" y="1393696"/>
                    <a:pt x="2163187" y="1283709"/>
                    <a:pt x="2008013" y="1321224"/>
                  </a:cubicBezTo>
                  <a:cubicBezTo>
                    <a:pt x="1852839" y="1358739"/>
                    <a:pt x="1777113" y="1308886"/>
                    <a:pt x="1636016" y="1321224"/>
                  </a:cubicBezTo>
                  <a:cubicBezTo>
                    <a:pt x="1494919" y="1333562"/>
                    <a:pt x="1110703" y="1249708"/>
                    <a:pt x="958649" y="1321224"/>
                  </a:cubicBezTo>
                  <a:cubicBezTo>
                    <a:pt x="806595" y="1392740"/>
                    <a:pt x="447857" y="1300261"/>
                    <a:pt x="220208" y="1321224"/>
                  </a:cubicBezTo>
                  <a:cubicBezTo>
                    <a:pt x="71261" y="1336560"/>
                    <a:pt x="-18790" y="1233244"/>
                    <a:pt x="0" y="1101016"/>
                  </a:cubicBezTo>
                  <a:cubicBezTo>
                    <a:pt x="-45844" y="1015518"/>
                    <a:pt x="21136" y="842477"/>
                    <a:pt x="0" y="678228"/>
                  </a:cubicBezTo>
                  <a:cubicBezTo>
                    <a:pt x="-21136" y="513979"/>
                    <a:pt x="31051" y="435955"/>
                    <a:pt x="0" y="220208"/>
                  </a:cubicBezTo>
                  <a:close/>
                </a:path>
                <a:path w="6547824" h="1321224" stroke="0" extrusionOk="0">
                  <a:moveTo>
                    <a:pt x="0" y="220208"/>
                  </a:moveTo>
                  <a:cubicBezTo>
                    <a:pt x="-18458" y="93137"/>
                    <a:pt x="113888" y="11646"/>
                    <a:pt x="220208" y="0"/>
                  </a:cubicBezTo>
                  <a:cubicBezTo>
                    <a:pt x="353321" y="-1618"/>
                    <a:pt x="557339" y="49516"/>
                    <a:pt x="836501" y="0"/>
                  </a:cubicBezTo>
                  <a:cubicBezTo>
                    <a:pt x="1115663" y="-49516"/>
                    <a:pt x="1205364" y="14000"/>
                    <a:pt x="1452794" y="0"/>
                  </a:cubicBezTo>
                  <a:cubicBezTo>
                    <a:pt x="1700224" y="-14000"/>
                    <a:pt x="1903189" y="5749"/>
                    <a:pt x="2069087" y="0"/>
                  </a:cubicBezTo>
                  <a:cubicBezTo>
                    <a:pt x="2234985" y="-5749"/>
                    <a:pt x="2573153" y="21126"/>
                    <a:pt x="2746454" y="0"/>
                  </a:cubicBezTo>
                  <a:cubicBezTo>
                    <a:pt x="2919755" y="-21126"/>
                    <a:pt x="3058496" y="31272"/>
                    <a:pt x="3179525" y="0"/>
                  </a:cubicBezTo>
                  <a:cubicBezTo>
                    <a:pt x="3300554" y="-31272"/>
                    <a:pt x="3589232" y="61206"/>
                    <a:pt x="3734744" y="0"/>
                  </a:cubicBezTo>
                  <a:cubicBezTo>
                    <a:pt x="3880256" y="-61206"/>
                    <a:pt x="4024182" y="54201"/>
                    <a:pt x="4228889" y="0"/>
                  </a:cubicBezTo>
                  <a:cubicBezTo>
                    <a:pt x="4433597" y="-54201"/>
                    <a:pt x="4454762" y="33383"/>
                    <a:pt x="4661959" y="0"/>
                  </a:cubicBezTo>
                  <a:cubicBezTo>
                    <a:pt x="4869156" y="-33383"/>
                    <a:pt x="5105345" y="7376"/>
                    <a:pt x="5278252" y="0"/>
                  </a:cubicBezTo>
                  <a:cubicBezTo>
                    <a:pt x="5451159" y="-7376"/>
                    <a:pt x="5552675" y="6050"/>
                    <a:pt x="5650249" y="0"/>
                  </a:cubicBezTo>
                  <a:cubicBezTo>
                    <a:pt x="5747823" y="-6050"/>
                    <a:pt x="6119178" y="65031"/>
                    <a:pt x="6327616" y="0"/>
                  </a:cubicBezTo>
                  <a:cubicBezTo>
                    <a:pt x="6450126" y="-2960"/>
                    <a:pt x="6561058" y="72005"/>
                    <a:pt x="6547824" y="220208"/>
                  </a:cubicBezTo>
                  <a:cubicBezTo>
                    <a:pt x="6550057" y="430009"/>
                    <a:pt x="6504706" y="496962"/>
                    <a:pt x="6547824" y="660612"/>
                  </a:cubicBezTo>
                  <a:cubicBezTo>
                    <a:pt x="6590942" y="824262"/>
                    <a:pt x="6542989" y="944807"/>
                    <a:pt x="6547824" y="1101016"/>
                  </a:cubicBezTo>
                  <a:cubicBezTo>
                    <a:pt x="6533270" y="1232599"/>
                    <a:pt x="6460145" y="1298261"/>
                    <a:pt x="6327616" y="1321224"/>
                  </a:cubicBezTo>
                  <a:cubicBezTo>
                    <a:pt x="6109351" y="1333270"/>
                    <a:pt x="5926089" y="1300211"/>
                    <a:pt x="5772397" y="1321224"/>
                  </a:cubicBezTo>
                  <a:cubicBezTo>
                    <a:pt x="5618705" y="1342237"/>
                    <a:pt x="5394095" y="1312083"/>
                    <a:pt x="5278252" y="1321224"/>
                  </a:cubicBezTo>
                  <a:cubicBezTo>
                    <a:pt x="5162410" y="1330365"/>
                    <a:pt x="4959152" y="1310079"/>
                    <a:pt x="4661959" y="1321224"/>
                  </a:cubicBezTo>
                  <a:cubicBezTo>
                    <a:pt x="4364766" y="1332369"/>
                    <a:pt x="4355907" y="1270595"/>
                    <a:pt x="4228889" y="1321224"/>
                  </a:cubicBezTo>
                  <a:cubicBezTo>
                    <a:pt x="4101871" y="1371853"/>
                    <a:pt x="3953116" y="1300101"/>
                    <a:pt x="3795818" y="1321224"/>
                  </a:cubicBezTo>
                  <a:cubicBezTo>
                    <a:pt x="3638520" y="1342347"/>
                    <a:pt x="3442545" y="1320531"/>
                    <a:pt x="3240599" y="1321224"/>
                  </a:cubicBezTo>
                  <a:cubicBezTo>
                    <a:pt x="3038653" y="1321917"/>
                    <a:pt x="2881382" y="1298545"/>
                    <a:pt x="2685380" y="1321224"/>
                  </a:cubicBezTo>
                  <a:cubicBezTo>
                    <a:pt x="2489378" y="1343903"/>
                    <a:pt x="2496084" y="1283956"/>
                    <a:pt x="2313383" y="1321224"/>
                  </a:cubicBezTo>
                  <a:cubicBezTo>
                    <a:pt x="2130682" y="1358492"/>
                    <a:pt x="2033231" y="1290752"/>
                    <a:pt x="1880313" y="1321224"/>
                  </a:cubicBezTo>
                  <a:cubicBezTo>
                    <a:pt x="1727395" y="1351696"/>
                    <a:pt x="1664052" y="1283787"/>
                    <a:pt x="1508316" y="1321224"/>
                  </a:cubicBezTo>
                  <a:cubicBezTo>
                    <a:pt x="1352580" y="1358661"/>
                    <a:pt x="1237685" y="1319010"/>
                    <a:pt x="1075245" y="1321224"/>
                  </a:cubicBezTo>
                  <a:cubicBezTo>
                    <a:pt x="912805" y="1323438"/>
                    <a:pt x="508288" y="1247610"/>
                    <a:pt x="220208" y="1321224"/>
                  </a:cubicBezTo>
                  <a:cubicBezTo>
                    <a:pt x="89680" y="1334698"/>
                    <a:pt x="-15873" y="1227688"/>
                    <a:pt x="0" y="1101016"/>
                  </a:cubicBezTo>
                  <a:cubicBezTo>
                    <a:pt x="-4501" y="995851"/>
                    <a:pt x="53095" y="773865"/>
                    <a:pt x="0" y="651804"/>
                  </a:cubicBezTo>
                  <a:cubicBezTo>
                    <a:pt x="-53095" y="529743"/>
                    <a:pt x="45865" y="348649"/>
                    <a:pt x="0" y="220208"/>
                  </a:cubicBezTo>
                  <a:close/>
                </a:path>
              </a:pathLst>
            </a:custGeom>
            <a:solidFill>
              <a:srgbClr val="FFC000">
                <a:lumMod val="20000"/>
                <a:lumOff val="80000"/>
              </a:srgbClr>
            </a:solidFill>
            <a:ln w="12700" cap="flat" cmpd="sng" algn="ctr">
              <a:solidFill>
                <a:srgbClr val="FFC000"/>
              </a:solidFill>
              <a:prstDash val="solid"/>
              <a:miter lim="800000"/>
              <a:extLst>
                <a:ext uri="{C807C97D-BFC1-408E-A445-0C87EB9F89A2}">
                  <ask:lineSketchStyleProps xmlns:ask="http://schemas.microsoft.com/office/drawing/2018/sketchyshapes" xmlns="" sd="3444377824">
                    <a:prstGeom prst="roundRect">
                      <a:avLst/>
                    </a:prstGeom>
                    <ask:type>
                      <ask:lineSketchScribble/>
                    </ask:type>
                  </ask:lineSketchStyleProps>
                </a:ext>
              </a:extLst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微软雅黑"/>
                <a:cs typeface="Arial"/>
                <a:sym typeface="Arial"/>
              </a:endParaRPr>
            </a:p>
          </p:txBody>
        </p:sp>
        <p:sp>
          <p:nvSpPr>
            <p:cNvPr id="17" name="Rectangle 16"/>
            <p:cNvSpPr/>
            <p:nvPr/>
          </p:nvSpPr>
          <p:spPr>
            <a:xfrm>
              <a:off x="442151" y="6050999"/>
              <a:ext cx="6976534" cy="107721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b,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Dùng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com pa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vẽ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tâm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đường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tròn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O</a:t>
              </a:r>
              <a:endPara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</p:grpSp>
      <p:pic>
        <p:nvPicPr>
          <p:cNvPr id="8" name="Picture 7"/>
          <p:cNvPicPr>
            <a:picLocks noChangeAspect="1"/>
          </p:cNvPicPr>
          <p:nvPr/>
        </p:nvPicPr>
        <p:blipFill>
          <a:blip r:embed="rId1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8955" y="3779081"/>
            <a:ext cx="3455774" cy="3455774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69E4F028-3A41-49FB-9C98-06429C342366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574543" y="2237970"/>
            <a:ext cx="5982064" cy="34557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49965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75728" y="-495762"/>
            <a:ext cx="1938346" cy="1710881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 flipV="1">
            <a:off x="-763214" y="5924549"/>
            <a:ext cx="1968394" cy="1737403"/>
          </a:xfrm>
          <a:prstGeom prst="rect">
            <a:avLst/>
          </a:prstGeom>
        </p:spPr>
      </p:pic>
      <p:grpSp>
        <p:nvGrpSpPr>
          <p:cNvPr id="14" name="Group 13"/>
          <p:cNvGrpSpPr/>
          <p:nvPr/>
        </p:nvGrpSpPr>
        <p:grpSpPr>
          <a:xfrm>
            <a:off x="0" y="-193082"/>
            <a:ext cx="2822539" cy="2198918"/>
            <a:chOff x="1953208" y="67717"/>
            <a:chExt cx="2822539" cy="2198918"/>
          </a:xfrm>
        </p:grpSpPr>
        <p:pic>
          <p:nvPicPr>
            <p:cNvPr id="13" name="图片 2">
              <a:extLst>
                <a:ext uri="{FF2B5EF4-FFF2-40B4-BE49-F238E27FC236}">
                  <a16:creationId xmlns:a16="http://schemas.microsoft.com/office/drawing/2014/main" id="{CA2BE855-F9E0-4987-9F1F-4312E7789EB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8046" t="19088" r="19945" b="18632"/>
            <a:stretch/>
          </p:blipFill>
          <p:spPr>
            <a:xfrm>
              <a:off x="1953208" y="67717"/>
              <a:ext cx="2822539" cy="2198918"/>
            </a:xfrm>
            <a:prstGeom prst="rect">
              <a:avLst/>
            </a:prstGeom>
          </p:spPr>
        </p:pic>
        <p:sp>
          <p:nvSpPr>
            <p:cNvPr id="12" name="TextBox 11"/>
            <p:cNvSpPr txBox="1"/>
            <p:nvPr/>
          </p:nvSpPr>
          <p:spPr>
            <a:xfrm>
              <a:off x="2829211" y="682181"/>
              <a:ext cx="1674157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EC4F2F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Hoạt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EC4F2F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EC4F2F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động</a:t>
              </a:r>
              <a:endPara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EC4F2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endParaRPr>
            </a:p>
          </p:txBody>
        </p: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0EA46D39-21CC-4FB0-B354-47EFA0E8D250}"/>
              </a:ext>
            </a:extLst>
          </p:cNvPr>
          <p:cNvSpPr txBox="1"/>
          <p:nvPr/>
        </p:nvSpPr>
        <p:spPr>
          <a:xfrm>
            <a:off x="3058160" y="121920"/>
            <a:ext cx="825783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002060"/>
                </a:solidFill>
              </a:rPr>
              <a:t>1. </a:t>
            </a:r>
            <a:r>
              <a:rPr lang="vi-VN" sz="3200" b="1" dirty="0">
                <a:solidFill>
                  <a:srgbClr val="002060"/>
                </a:solidFill>
              </a:rPr>
              <a:t>Tìm tâm, bán kính, đường kính của mỗi hình tròn</a:t>
            </a:r>
            <a:endParaRPr lang="en-US" sz="3200" b="1" dirty="0">
              <a:solidFill>
                <a:srgbClr val="002060"/>
              </a:solidFill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5889C64-0F06-4F74-8325-5CEAF62AA9F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205180" y="1849502"/>
            <a:ext cx="4529156" cy="3002663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B34FE37F-8B85-49BD-81D0-51E5B997550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939516" y="1816820"/>
            <a:ext cx="4447858" cy="32681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96563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1983" y="784349"/>
            <a:ext cx="1117362" cy="487816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92474" y="516737"/>
            <a:ext cx="844235" cy="535224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540370" y="173255"/>
            <a:ext cx="1129744" cy="55880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251513" y="177161"/>
            <a:ext cx="776219" cy="1037958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670114" y="771586"/>
            <a:ext cx="1048563" cy="406400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1039082" y="5516675"/>
            <a:ext cx="1052533" cy="1276575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75728" y="-495762"/>
            <a:ext cx="1938346" cy="1710881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 flipV="1">
            <a:off x="-763214" y="5924549"/>
            <a:ext cx="1968394" cy="1737403"/>
          </a:xfrm>
          <a:prstGeom prst="rect">
            <a:avLst/>
          </a:prstGeom>
        </p:spPr>
      </p:pic>
      <p:sp>
        <p:nvSpPr>
          <p:cNvPr id="37" name="Rectangle 36"/>
          <p:cNvSpPr/>
          <p:nvPr/>
        </p:nvSpPr>
        <p:spPr>
          <a:xfrm>
            <a:off x="5718918" y="1512967"/>
            <a:ext cx="5631678" cy="5618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20000"/>
              </a:lnSpc>
              <a:defRPr/>
            </a:pPr>
            <a:r>
              <a:rPr lang="en-US" sz="2800" b="1" dirty="0">
                <a:solidFill>
                  <a:prstClr val="black"/>
                </a:solidFill>
                <a:latin typeface="+mj-lt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+mj-lt"/>
                <a:ea typeface="Cambria" panose="02040503050406030204" pitchFamily="18" charset="0"/>
              </a:rPr>
              <a:t>Tâm</a:t>
            </a:r>
            <a:r>
              <a:rPr lang="en-US" sz="2800" b="1" dirty="0">
                <a:solidFill>
                  <a:prstClr val="black"/>
                </a:solidFill>
                <a:latin typeface="+mj-lt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+mj-lt"/>
                <a:ea typeface="Cambria" panose="02040503050406030204" pitchFamily="18" charset="0"/>
              </a:rPr>
              <a:t>là</a:t>
            </a:r>
            <a:r>
              <a:rPr lang="en-US" sz="2800" b="1" dirty="0">
                <a:solidFill>
                  <a:prstClr val="black"/>
                </a:solidFill>
                <a:latin typeface="+mj-lt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+mj-lt"/>
                <a:ea typeface="Cambria" panose="02040503050406030204" pitchFamily="18" charset="0"/>
              </a:rPr>
              <a:t>điểm</a:t>
            </a:r>
            <a:r>
              <a:rPr lang="en-US" sz="2800" b="1" dirty="0">
                <a:solidFill>
                  <a:prstClr val="black"/>
                </a:solidFill>
                <a:latin typeface="+mj-lt"/>
                <a:ea typeface="Cambria" panose="02040503050406030204" pitchFamily="18" charset="0"/>
              </a:rPr>
              <a:t> O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rgbClr val="EC4F2F"/>
              </a:solidFill>
              <a:effectLst/>
              <a:uLnTx/>
              <a:uFillTx/>
              <a:latin typeface="+mj-lt"/>
              <a:ea typeface="微软雅黑"/>
            </a:endParaRPr>
          </a:p>
        </p:txBody>
      </p:sp>
      <p:sp>
        <p:nvSpPr>
          <p:cNvPr id="39" name="Rectangle 38"/>
          <p:cNvSpPr/>
          <p:nvPr/>
        </p:nvSpPr>
        <p:spPr>
          <a:xfrm>
            <a:off x="5825430" y="3764250"/>
            <a:ext cx="541865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en-US" sz="2800" b="1" dirty="0">
                <a:solidFill>
                  <a:prstClr val="black"/>
                </a:solidFill>
                <a:latin typeface="+mj-lt"/>
                <a:ea typeface="Cambria" panose="02040503050406030204" pitchFamily="18" charset="0"/>
              </a:rPr>
              <a:t>Đ</a:t>
            </a:r>
            <a:r>
              <a:rPr lang="vi-VN" sz="2800" b="1" dirty="0">
                <a:solidFill>
                  <a:prstClr val="black"/>
                </a:solidFill>
                <a:latin typeface="+mj-lt"/>
                <a:ea typeface="Cambria" panose="02040503050406030204" pitchFamily="18" charset="0"/>
              </a:rPr>
              <a:t>ường kính MN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j-lt"/>
              <a:ea typeface="Cambria" panose="02040503050406030204" pitchFamily="18" charset="0"/>
              <a:cs typeface="+mn-cs"/>
            </a:endParaRPr>
          </a:p>
        </p:txBody>
      </p:sp>
      <p:sp>
        <p:nvSpPr>
          <p:cNvPr id="41" name="Rectangle 40"/>
          <p:cNvSpPr/>
          <p:nvPr/>
        </p:nvSpPr>
        <p:spPr>
          <a:xfrm>
            <a:off x="5774688" y="2609067"/>
            <a:ext cx="447642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en-US" sz="2800" b="1" dirty="0" err="1">
                <a:solidFill>
                  <a:prstClr val="black"/>
                </a:solidFill>
                <a:latin typeface="+mj-lt"/>
                <a:ea typeface="Cambria" panose="02040503050406030204" pitchFamily="18" charset="0"/>
              </a:rPr>
              <a:t>Bán</a:t>
            </a:r>
            <a:r>
              <a:rPr lang="en-US" sz="2800" b="1" dirty="0">
                <a:solidFill>
                  <a:prstClr val="black"/>
                </a:solidFill>
                <a:latin typeface="+mj-lt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+mj-lt"/>
                <a:ea typeface="Cambria" panose="02040503050406030204" pitchFamily="18" charset="0"/>
              </a:rPr>
              <a:t>kính</a:t>
            </a:r>
            <a:r>
              <a:rPr lang="en-US" sz="2800" b="1" dirty="0">
                <a:solidFill>
                  <a:prstClr val="black"/>
                </a:solidFill>
                <a:latin typeface="+mj-lt"/>
                <a:ea typeface="Cambria" panose="02040503050406030204" pitchFamily="18" charset="0"/>
              </a:rPr>
              <a:t> OP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j-lt"/>
              <a:ea typeface="Cambria" panose="02040503050406030204" pitchFamily="18" charset="0"/>
              <a:cs typeface="+mn-cs"/>
            </a:endParaRPr>
          </a:p>
        </p:txBody>
      </p:sp>
      <p:grpSp>
        <p:nvGrpSpPr>
          <p:cNvPr id="70" name="Group 69"/>
          <p:cNvGrpSpPr/>
          <p:nvPr/>
        </p:nvGrpSpPr>
        <p:grpSpPr>
          <a:xfrm>
            <a:off x="4738314" y="1422898"/>
            <a:ext cx="872778" cy="742025"/>
            <a:chOff x="4738314" y="1422898"/>
            <a:chExt cx="872778" cy="742025"/>
          </a:xfrm>
        </p:grpSpPr>
        <p:pic>
          <p:nvPicPr>
            <p:cNvPr id="64" name="Picture 63"/>
            <p:cNvPicPr>
              <a:picLocks noChangeAspect="1"/>
            </p:cNvPicPr>
            <p:nvPr/>
          </p:nvPicPr>
          <p:blipFill rotWithShape="1">
            <a:blip r:embed="rId11"/>
            <a:srcRect l="7988" t="19941" r="20413" b="19272"/>
            <a:stretch/>
          </p:blipFill>
          <p:spPr>
            <a:xfrm>
              <a:off x="4738314" y="1422898"/>
              <a:ext cx="872778" cy="742025"/>
            </a:xfrm>
            <a:prstGeom prst="rect">
              <a:avLst/>
            </a:prstGeom>
          </p:spPr>
        </p:pic>
        <p:sp>
          <p:nvSpPr>
            <p:cNvPr id="65" name="Rectangle 64"/>
            <p:cNvSpPr/>
            <p:nvPr/>
          </p:nvSpPr>
          <p:spPr>
            <a:xfrm>
              <a:off x="5047316" y="1433887"/>
              <a:ext cx="412292" cy="58477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0" i="0" u="none" strike="noStrike" kern="1200" cap="none" spc="0" normalizeH="0" baseline="0" noProof="0" dirty="0">
                  <a:ln>
                    <a:solidFill>
                      <a:srgbClr val="FF0000"/>
                    </a:solidFill>
                  </a:ln>
                  <a:solidFill>
                    <a:srgbClr val="EC4F2F"/>
                  </a:solidFill>
                  <a:effectLst/>
                  <a:uLnTx/>
                  <a:uFillTx/>
                  <a:latin typeface="+mj-lt"/>
                  <a:ea typeface="微软雅黑"/>
                  <a:cs typeface="+mn-cs"/>
                </a:rPr>
                <a:t>1</a:t>
              </a:r>
              <a:endParaRPr kumimoji="0" lang="en-US" sz="900" b="0" i="0" u="none" strike="noStrike" kern="1200" cap="none" spc="0" normalizeH="0" baseline="0" noProof="0" dirty="0">
                <a:ln>
                  <a:solidFill>
                    <a:srgbClr val="FF0000"/>
                  </a:solidFill>
                </a:ln>
                <a:solidFill>
                  <a:srgbClr val="EC4F2F"/>
                </a:solidFill>
                <a:effectLst/>
                <a:uLnTx/>
                <a:uFillTx/>
                <a:latin typeface="+mj-lt"/>
                <a:ea typeface="微软雅黑"/>
                <a:cs typeface="+mn-cs"/>
              </a:endParaRPr>
            </a:p>
          </p:txBody>
        </p:sp>
      </p:grpSp>
      <p:grpSp>
        <p:nvGrpSpPr>
          <p:cNvPr id="71" name="Group 70"/>
          <p:cNvGrpSpPr/>
          <p:nvPr/>
        </p:nvGrpSpPr>
        <p:grpSpPr>
          <a:xfrm>
            <a:off x="4760207" y="2538873"/>
            <a:ext cx="872778" cy="742025"/>
            <a:chOff x="4760207" y="2538873"/>
            <a:chExt cx="872778" cy="742025"/>
          </a:xfrm>
        </p:grpSpPr>
        <p:pic>
          <p:nvPicPr>
            <p:cNvPr id="66" name="Picture 65"/>
            <p:cNvPicPr>
              <a:picLocks noChangeAspect="1"/>
            </p:cNvPicPr>
            <p:nvPr/>
          </p:nvPicPr>
          <p:blipFill rotWithShape="1">
            <a:blip r:embed="rId11"/>
            <a:srcRect l="7988" t="19941" r="20413" b="19272"/>
            <a:stretch/>
          </p:blipFill>
          <p:spPr>
            <a:xfrm>
              <a:off x="4760207" y="2538873"/>
              <a:ext cx="872778" cy="742025"/>
            </a:xfrm>
            <a:prstGeom prst="rect">
              <a:avLst/>
            </a:prstGeom>
          </p:spPr>
        </p:pic>
        <p:sp>
          <p:nvSpPr>
            <p:cNvPr id="67" name="Rectangle 66"/>
            <p:cNvSpPr/>
            <p:nvPr/>
          </p:nvSpPr>
          <p:spPr>
            <a:xfrm>
              <a:off x="5069209" y="2549862"/>
              <a:ext cx="423514" cy="58477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0" i="0" u="none" strike="noStrike" kern="1200" cap="none" spc="0" normalizeH="0" baseline="0" noProof="0" dirty="0">
                  <a:ln>
                    <a:solidFill>
                      <a:srgbClr val="FF0000"/>
                    </a:solidFill>
                  </a:ln>
                  <a:solidFill>
                    <a:srgbClr val="EC4F2F"/>
                  </a:solidFill>
                  <a:effectLst/>
                  <a:uLnTx/>
                  <a:uFillTx/>
                  <a:latin typeface="+mj-lt"/>
                  <a:ea typeface="微软雅黑"/>
                  <a:cs typeface="+mn-cs"/>
                </a:rPr>
                <a:t>2</a:t>
              </a:r>
              <a:endParaRPr kumimoji="0" lang="en-US" sz="900" b="0" i="0" u="none" strike="noStrike" kern="1200" cap="none" spc="0" normalizeH="0" baseline="0" noProof="0" dirty="0">
                <a:ln>
                  <a:solidFill>
                    <a:srgbClr val="FF0000"/>
                  </a:solidFill>
                </a:ln>
                <a:solidFill>
                  <a:srgbClr val="EC4F2F"/>
                </a:solidFill>
                <a:effectLst/>
                <a:uLnTx/>
                <a:uFillTx/>
                <a:latin typeface="+mj-lt"/>
                <a:ea typeface="微软雅黑"/>
                <a:cs typeface="+mn-cs"/>
              </a:endParaRPr>
            </a:p>
          </p:txBody>
        </p:sp>
      </p:grpSp>
      <p:grpSp>
        <p:nvGrpSpPr>
          <p:cNvPr id="72" name="Group 71"/>
          <p:cNvGrpSpPr/>
          <p:nvPr/>
        </p:nvGrpSpPr>
        <p:grpSpPr>
          <a:xfrm>
            <a:off x="4844577" y="3654848"/>
            <a:ext cx="872778" cy="742025"/>
            <a:chOff x="4760804" y="4104498"/>
            <a:chExt cx="872778" cy="742025"/>
          </a:xfrm>
        </p:grpSpPr>
        <p:pic>
          <p:nvPicPr>
            <p:cNvPr id="68" name="Picture 67"/>
            <p:cNvPicPr>
              <a:picLocks noChangeAspect="1"/>
            </p:cNvPicPr>
            <p:nvPr/>
          </p:nvPicPr>
          <p:blipFill rotWithShape="1">
            <a:blip r:embed="rId11"/>
            <a:srcRect l="7988" t="19941" r="20413" b="19272"/>
            <a:stretch/>
          </p:blipFill>
          <p:spPr>
            <a:xfrm>
              <a:off x="4760804" y="4104498"/>
              <a:ext cx="872778" cy="742025"/>
            </a:xfrm>
            <a:prstGeom prst="rect">
              <a:avLst/>
            </a:prstGeom>
          </p:spPr>
        </p:pic>
        <p:sp>
          <p:nvSpPr>
            <p:cNvPr id="69" name="Rectangle 68"/>
            <p:cNvSpPr/>
            <p:nvPr/>
          </p:nvSpPr>
          <p:spPr>
            <a:xfrm>
              <a:off x="5069806" y="4115487"/>
              <a:ext cx="425116" cy="58477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0" i="0" u="none" strike="noStrike" kern="1200" cap="none" spc="0" normalizeH="0" baseline="0" noProof="0" dirty="0">
                  <a:ln>
                    <a:solidFill>
                      <a:srgbClr val="FF0000"/>
                    </a:solidFill>
                  </a:ln>
                  <a:solidFill>
                    <a:srgbClr val="EC4F2F"/>
                  </a:solidFill>
                  <a:effectLst/>
                  <a:uLnTx/>
                  <a:uFillTx/>
                  <a:latin typeface="+mj-lt"/>
                  <a:ea typeface="微软雅黑"/>
                  <a:cs typeface="+mn-cs"/>
                </a:rPr>
                <a:t>3</a:t>
              </a:r>
              <a:endParaRPr kumimoji="0" lang="en-US" sz="900" b="0" i="0" u="none" strike="noStrike" kern="1200" cap="none" spc="0" normalizeH="0" baseline="0" noProof="0" dirty="0">
                <a:ln>
                  <a:solidFill>
                    <a:srgbClr val="FF0000"/>
                  </a:solidFill>
                </a:ln>
                <a:solidFill>
                  <a:srgbClr val="EC4F2F"/>
                </a:solidFill>
                <a:effectLst/>
                <a:uLnTx/>
                <a:uFillTx/>
                <a:latin typeface="+mj-lt"/>
                <a:ea typeface="微软雅黑"/>
                <a:cs typeface="+mn-cs"/>
              </a:endParaRPr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217717" y="5157456"/>
            <a:ext cx="2127879" cy="1559521"/>
            <a:chOff x="-73757" y="5375692"/>
            <a:chExt cx="2127879" cy="1559521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73757" y="5375692"/>
              <a:ext cx="2127879" cy="1559521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130937" y="5717772"/>
              <a:ext cx="1728000" cy="830997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+mj-lt"/>
                  <a:ea typeface="Cambria" panose="02040503050406030204" pitchFamily="18" charset="0"/>
                  <a:cs typeface="+mn-cs"/>
                </a:rPr>
                <a:t>Viết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+mj-lt"/>
                  <a:ea typeface="Cambria" panose="02040503050406030204" pitchFamily="18" charset="0"/>
                  <a:cs typeface="+mn-cs"/>
                </a:rPr>
                <a:t>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+mj-lt"/>
                  <a:ea typeface="Cambria" panose="02040503050406030204" pitchFamily="18" charset="0"/>
                  <a:cs typeface="+mn-cs"/>
                </a:rPr>
                <a:t>câu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+mj-lt"/>
                  <a:ea typeface="Cambria" panose="02040503050406030204" pitchFamily="18" charset="0"/>
                  <a:cs typeface="+mn-cs"/>
                </a:rPr>
                <a:t>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+mj-lt"/>
                  <a:ea typeface="Cambria" panose="02040503050406030204" pitchFamily="18" charset="0"/>
                  <a:cs typeface="+mn-cs"/>
                </a:rPr>
                <a:t>trả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+mj-lt"/>
                  <a:ea typeface="Cambria" panose="02040503050406030204" pitchFamily="18" charset="0"/>
                  <a:cs typeface="+mn-cs"/>
                </a:rPr>
                <a:t>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+mj-lt"/>
                  <a:ea typeface="Cambria" panose="02040503050406030204" pitchFamily="18" charset="0"/>
                  <a:cs typeface="+mn-cs"/>
                </a:rPr>
                <a:t>lời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+mj-lt"/>
                  <a:ea typeface="Cambria" panose="02040503050406030204" pitchFamily="18" charset="0"/>
                  <a:cs typeface="+mn-cs"/>
                </a:rPr>
                <a:t>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+mj-lt"/>
                  <a:ea typeface="Cambria" panose="02040503050406030204" pitchFamily="18" charset="0"/>
                  <a:cs typeface="+mn-cs"/>
                </a:rPr>
                <a:t>vào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+mj-lt"/>
                  <a:ea typeface="Cambria" panose="02040503050406030204" pitchFamily="18" charset="0"/>
                  <a:cs typeface="+mn-cs"/>
                </a:rPr>
                <a:t>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+mj-lt"/>
                  <a:ea typeface="Cambria" panose="02040503050406030204" pitchFamily="18" charset="0"/>
                  <a:cs typeface="+mn-cs"/>
                </a:rPr>
                <a:t>vở</a:t>
              </a:r>
              <a:endPara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微软雅黑"/>
                <a:cs typeface="+mn-cs"/>
              </a:endParaRPr>
            </a:p>
          </p:txBody>
        </p:sp>
      </p:grpSp>
      <p:pic>
        <p:nvPicPr>
          <p:cNvPr id="46" name="Picture 45">
            <a:extLst>
              <a:ext uri="{FF2B5EF4-FFF2-40B4-BE49-F238E27FC236}">
                <a16:creationId xmlns:a16="http://schemas.microsoft.com/office/drawing/2014/main" id="{F63F3961-3775-40EF-902D-62FDD98F7F9B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568480" y="1801741"/>
            <a:ext cx="3714017" cy="24622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11620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/>
      <p:bldP spid="39" grpId="0"/>
      <p:bldP spid="4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1983" y="784349"/>
            <a:ext cx="1117362" cy="487816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92474" y="516737"/>
            <a:ext cx="844235" cy="535224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540370" y="173255"/>
            <a:ext cx="1129744" cy="55880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251513" y="177161"/>
            <a:ext cx="776219" cy="1037958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670114" y="771586"/>
            <a:ext cx="1048563" cy="406400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1039082" y="5516675"/>
            <a:ext cx="1052533" cy="1276575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75728" y="-495762"/>
            <a:ext cx="1938346" cy="1710881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 flipV="1">
            <a:off x="-763214" y="5924549"/>
            <a:ext cx="1968394" cy="1737403"/>
          </a:xfrm>
          <a:prstGeom prst="rect">
            <a:avLst/>
          </a:prstGeom>
        </p:spPr>
      </p:pic>
      <p:sp>
        <p:nvSpPr>
          <p:cNvPr id="37" name="Rectangle 36"/>
          <p:cNvSpPr/>
          <p:nvPr/>
        </p:nvSpPr>
        <p:spPr>
          <a:xfrm>
            <a:off x="5718918" y="1512967"/>
            <a:ext cx="5631678" cy="5618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Cambria" panose="02040503050406030204" pitchFamily="18" charset="0"/>
                <a:cs typeface="+mn-cs"/>
              </a:rPr>
              <a:t>Tâm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Cambria" panose="02040503050406030204" pitchFamily="18" charset="0"/>
                <a:cs typeface="+mn-cs"/>
              </a:rPr>
              <a:t>là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Cambria" panose="02040503050406030204" pitchFamily="18" charset="0"/>
                <a:cs typeface="+mn-cs"/>
              </a:rPr>
              <a:t>điểm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Cambria" panose="02040503050406030204" pitchFamily="18" charset="0"/>
                <a:cs typeface="+mn-cs"/>
              </a:rPr>
              <a:t> I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rgbClr val="EC4F2F"/>
              </a:solidFill>
              <a:effectLst/>
              <a:uLnTx/>
              <a:uFillTx/>
              <a:latin typeface="Arial"/>
              <a:ea typeface="微软雅黑"/>
              <a:cs typeface="+mn-cs"/>
            </a:endParaRPr>
          </a:p>
        </p:txBody>
      </p:sp>
      <p:sp>
        <p:nvSpPr>
          <p:cNvPr id="39" name="Rectangle 38"/>
          <p:cNvSpPr/>
          <p:nvPr/>
        </p:nvSpPr>
        <p:spPr>
          <a:xfrm>
            <a:off x="5825430" y="3764250"/>
            <a:ext cx="541865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Cambria" panose="02040503050406030204" pitchFamily="18" charset="0"/>
                <a:cs typeface="+mn-cs"/>
              </a:rPr>
              <a:t>Đ</a:t>
            </a: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Cambria" panose="02040503050406030204" pitchFamily="18" charset="0"/>
                <a:cs typeface="+mn-cs"/>
              </a:rPr>
              <a:t>ường kính 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Cambria" panose="02040503050406030204" pitchFamily="18" charset="0"/>
                <a:cs typeface="+mn-cs"/>
              </a:rPr>
              <a:t>AB</a:t>
            </a:r>
          </a:p>
        </p:txBody>
      </p:sp>
      <p:sp>
        <p:nvSpPr>
          <p:cNvPr id="41" name="Rectangle 40"/>
          <p:cNvSpPr/>
          <p:nvPr/>
        </p:nvSpPr>
        <p:spPr>
          <a:xfrm>
            <a:off x="5774688" y="2609067"/>
            <a:ext cx="447642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Cambria" panose="02040503050406030204" pitchFamily="18" charset="0"/>
                <a:cs typeface="+mn-cs"/>
              </a:rPr>
              <a:t>Bán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Cambria" panose="02040503050406030204" pitchFamily="18" charset="0"/>
                <a:cs typeface="+mn-cs"/>
              </a:rPr>
              <a:t>kính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Cambria" panose="02040503050406030204" pitchFamily="18" charset="0"/>
                <a:cs typeface="+mn-cs"/>
              </a:rPr>
              <a:t> IA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Cambria" panose="02040503050406030204" pitchFamily="18" charset="0"/>
              <a:cs typeface="+mn-cs"/>
            </a:endParaRPr>
          </a:p>
        </p:txBody>
      </p:sp>
      <p:grpSp>
        <p:nvGrpSpPr>
          <p:cNvPr id="70" name="Group 69"/>
          <p:cNvGrpSpPr/>
          <p:nvPr/>
        </p:nvGrpSpPr>
        <p:grpSpPr>
          <a:xfrm>
            <a:off x="4738314" y="1422898"/>
            <a:ext cx="872778" cy="742025"/>
            <a:chOff x="4738314" y="1422898"/>
            <a:chExt cx="872778" cy="742025"/>
          </a:xfrm>
        </p:grpSpPr>
        <p:pic>
          <p:nvPicPr>
            <p:cNvPr id="64" name="Picture 63"/>
            <p:cNvPicPr>
              <a:picLocks noChangeAspect="1"/>
            </p:cNvPicPr>
            <p:nvPr/>
          </p:nvPicPr>
          <p:blipFill rotWithShape="1">
            <a:blip r:embed="rId11"/>
            <a:srcRect l="7988" t="19941" r="20413" b="19272"/>
            <a:stretch/>
          </p:blipFill>
          <p:spPr>
            <a:xfrm>
              <a:off x="4738314" y="1422898"/>
              <a:ext cx="872778" cy="742025"/>
            </a:xfrm>
            <a:prstGeom prst="rect">
              <a:avLst/>
            </a:prstGeom>
          </p:spPr>
        </p:pic>
        <p:sp>
          <p:nvSpPr>
            <p:cNvPr id="65" name="Rectangle 64"/>
            <p:cNvSpPr/>
            <p:nvPr/>
          </p:nvSpPr>
          <p:spPr>
            <a:xfrm>
              <a:off x="5047316" y="1433887"/>
              <a:ext cx="412292" cy="58477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0" i="0" u="none" strike="noStrike" kern="1200" cap="none" spc="0" normalizeH="0" baseline="0" noProof="0" dirty="0">
                  <a:ln>
                    <a:solidFill>
                      <a:srgbClr val="FF0000"/>
                    </a:solidFill>
                  </a:ln>
                  <a:solidFill>
                    <a:srgbClr val="EC4F2F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rPr>
                <a:t>1</a:t>
              </a:r>
              <a:endParaRPr kumimoji="0" lang="en-US" sz="900" b="0" i="0" u="none" strike="noStrike" kern="1200" cap="none" spc="0" normalizeH="0" baseline="0" noProof="0" dirty="0">
                <a:ln>
                  <a:solidFill>
                    <a:srgbClr val="FF0000"/>
                  </a:solidFill>
                </a:ln>
                <a:solidFill>
                  <a:srgbClr val="EC4F2F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</p:grpSp>
      <p:grpSp>
        <p:nvGrpSpPr>
          <p:cNvPr id="71" name="Group 70"/>
          <p:cNvGrpSpPr/>
          <p:nvPr/>
        </p:nvGrpSpPr>
        <p:grpSpPr>
          <a:xfrm>
            <a:off x="4760207" y="2538873"/>
            <a:ext cx="872778" cy="742025"/>
            <a:chOff x="4760207" y="2538873"/>
            <a:chExt cx="872778" cy="742025"/>
          </a:xfrm>
        </p:grpSpPr>
        <p:pic>
          <p:nvPicPr>
            <p:cNvPr id="66" name="Picture 65"/>
            <p:cNvPicPr>
              <a:picLocks noChangeAspect="1"/>
            </p:cNvPicPr>
            <p:nvPr/>
          </p:nvPicPr>
          <p:blipFill rotWithShape="1">
            <a:blip r:embed="rId11"/>
            <a:srcRect l="7988" t="19941" r="20413" b="19272"/>
            <a:stretch/>
          </p:blipFill>
          <p:spPr>
            <a:xfrm>
              <a:off x="4760207" y="2538873"/>
              <a:ext cx="872778" cy="742025"/>
            </a:xfrm>
            <a:prstGeom prst="rect">
              <a:avLst/>
            </a:prstGeom>
          </p:spPr>
        </p:pic>
        <p:sp>
          <p:nvSpPr>
            <p:cNvPr id="67" name="Rectangle 66"/>
            <p:cNvSpPr/>
            <p:nvPr/>
          </p:nvSpPr>
          <p:spPr>
            <a:xfrm>
              <a:off x="5069209" y="2549862"/>
              <a:ext cx="423514" cy="58477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0" i="0" u="none" strike="noStrike" kern="1200" cap="none" spc="0" normalizeH="0" baseline="0" noProof="0" dirty="0">
                  <a:ln>
                    <a:solidFill>
                      <a:srgbClr val="FF0000"/>
                    </a:solidFill>
                  </a:ln>
                  <a:solidFill>
                    <a:srgbClr val="EC4F2F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rPr>
                <a:t>2</a:t>
              </a:r>
              <a:endParaRPr kumimoji="0" lang="en-US" sz="900" b="0" i="0" u="none" strike="noStrike" kern="1200" cap="none" spc="0" normalizeH="0" baseline="0" noProof="0" dirty="0">
                <a:ln>
                  <a:solidFill>
                    <a:srgbClr val="FF0000"/>
                  </a:solidFill>
                </a:ln>
                <a:solidFill>
                  <a:srgbClr val="EC4F2F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</p:grpSp>
      <p:grpSp>
        <p:nvGrpSpPr>
          <p:cNvPr id="72" name="Group 71"/>
          <p:cNvGrpSpPr/>
          <p:nvPr/>
        </p:nvGrpSpPr>
        <p:grpSpPr>
          <a:xfrm>
            <a:off x="4844577" y="3654848"/>
            <a:ext cx="872778" cy="742025"/>
            <a:chOff x="4760804" y="4104498"/>
            <a:chExt cx="872778" cy="742025"/>
          </a:xfrm>
        </p:grpSpPr>
        <p:pic>
          <p:nvPicPr>
            <p:cNvPr id="68" name="Picture 67"/>
            <p:cNvPicPr>
              <a:picLocks noChangeAspect="1"/>
            </p:cNvPicPr>
            <p:nvPr/>
          </p:nvPicPr>
          <p:blipFill rotWithShape="1">
            <a:blip r:embed="rId11"/>
            <a:srcRect l="7988" t="19941" r="20413" b="19272"/>
            <a:stretch/>
          </p:blipFill>
          <p:spPr>
            <a:xfrm>
              <a:off x="4760804" y="4104498"/>
              <a:ext cx="872778" cy="742025"/>
            </a:xfrm>
            <a:prstGeom prst="rect">
              <a:avLst/>
            </a:prstGeom>
          </p:spPr>
        </p:pic>
        <p:sp>
          <p:nvSpPr>
            <p:cNvPr id="69" name="Rectangle 68"/>
            <p:cNvSpPr/>
            <p:nvPr/>
          </p:nvSpPr>
          <p:spPr>
            <a:xfrm>
              <a:off x="5069806" y="4115487"/>
              <a:ext cx="425116" cy="58477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0" i="0" u="none" strike="noStrike" kern="1200" cap="none" spc="0" normalizeH="0" baseline="0" noProof="0" dirty="0">
                  <a:ln>
                    <a:solidFill>
                      <a:srgbClr val="FF0000"/>
                    </a:solidFill>
                  </a:ln>
                  <a:solidFill>
                    <a:srgbClr val="EC4F2F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rPr>
                <a:t>3</a:t>
              </a:r>
              <a:endParaRPr kumimoji="0" lang="en-US" sz="900" b="0" i="0" u="none" strike="noStrike" kern="1200" cap="none" spc="0" normalizeH="0" baseline="0" noProof="0" dirty="0">
                <a:ln>
                  <a:solidFill>
                    <a:srgbClr val="FF0000"/>
                  </a:solidFill>
                </a:ln>
                <a:solidFill>
                  <a:srgbClr val="EC4F2F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217717" y="5157456"/>
            <a:ext cx="2127879" cy="1559521"/>
            <a:chOff x="-73757" y="5375692"/>
            <a:chExt cx="2127879" cy="1559521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73757" y="5375692"/>
              <a:ext cx="2127879" cy="1559521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130937" y="5717772"/>
              <a:ext cx="1728000" cy="830997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Cambria" panose="02040503050406030204" pitchFamily="18" charset="0"/>
                  <a:cs typeface="+mn-cs"/>
                </a:rPr>
                <a:t>Viết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Cambria" panose="02040503050406030204" pitchFamily="18" charset="0"/>
                  <a:cs typeface="+mn-cs"/>
                </a:rPr>
                <a:t>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Cambria" panose="02040503050406030204" pitchFamily="18" charset="0"/>
                  <a:cs typeface="+mn-cs"/>
                </a:rPr>
                <a:t>câu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Cambria" panose="02040503050406030204" pitchFamily="18" charset="0"/>
                  <a:cs typeface="+mn-cs"/>
                </a:rPr>
                <a:t>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Cambria" panose="02040503050406030204" pitchFamily="18" charset="0"/>
                  <a:cs typeface="+mn-cs"/>
                </a:rPr>
                <a:t>trả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Cambria" panose="02040503050406030204" pitchFamily="18" charset="0"/>
                  <a:cs typeface="+mn-cs"/>
                </a:rPr>
                <a:t>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Cambria" panose="02040503050406030204" pitchFamily="18" charset="0"/>
                  <a:cs typeface="+mn-cs"/>
                </a:rPr>
                <a:t>lời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Cambria" panose="02040503050406030204" pitchFamily="18" charset="0"/>
                  <a:cs typeface="+mn-cs"/>
                </a:rPr>
                <a:t>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Cambria" panose="02040503050406030204" pitchFamily="18" charset="0"/>
                  <a:cs typeface="+mn-cs"/>
                </a:rPr>
                <a:t>vào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Cambria" panose="02040503050406030204" pitchFamily="18" charset="0"/>
                  <a:cs typeface="+mn-cs"/>
                </a:rPr>
                <a:t>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Cambria" panose="02040503050406030204" pitchFamily="18" charset="0"/>
                  <a:cs typeface="+mn-cs"/>
                </a:rPr>
                <a:t>vở</a:t>
              </a:r>
              <a:endPara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</p:grpSp>
      <p:pic>
        <p:nvPicPr>
          <p:cNvPr id="26" name="Picture 25">
            <a:extLst>
              <a:ext uri="{FF2B5EF4-FFF2-40B4-BE49-F238E27FC236}">
                <a16:creationId xmlns:a16="http://schemas.microsoft.com/office/drawing/2014/main" id="{F300CF9A-626E-439F-92E7-9DB2A09640B5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18044" y="1640132"/>
            <a:ext cx="3541155" cy="2601925"/>
          </a:xfrm>
          <a:prstGeom prst="rect">
            <a:avLst/>
          </a:prstGeom>
        </p:spPr>
      </p:pic>
      <p:grpSp>
        <p:nvGrpSpPr>
          <p:cNvPr id="27" name="Group 26">
            <a:extLst>
              <a:ext uri="{FF2B5EF4-FFF2-40B4-BE49-F238E27FC236}">
                <a16:creationId xmlns:a16="http://schemas.microsoft.com/office/drawing/2014/main" id="{CE187ED2-D3CA-479B-88A4-DA45E06256BF}"/>
              </a:ext>
            </a:extLst>
          </p:cNvPr>
          <p:cNvGrpSpPr/>
          <p:nvPr/>
        </p:nvGrpSpPr>
        <p:grpSpPr>
          <a:xfrm>
            <a:off x="2651760" y="4610051"/>
            <a:ext cx="5090160" cy="1327362"/>
            <a:chOff x="442151" y="5928996"/>
            <a:chExt cx="6970796" cy="1321224"/>
          </a:xfrm>
        </p:grpSpPr>
        <p:sp>
          <p:nvSpPr>
            <p:cNvPr id="28" name="Rectangle: Rounded Corners 43">
              <a:extLst>
                <a:ext uri="{FF2B5EF4-FFF2-40B4-BE49-F238E27FC236}">
                  <a16:creationId xmlns:a16="http://schemas.microsoft.com/office/drawing/2014/main" id="{5B23D43C-6913-4628-96E5-845DC2C785E6}"/>
                </a:ext>
              </a:extLst>
            </p:cNvPr>
            <p:cNvSpPr/>
            <p:nvPr/>
          </p:nvSpPr>
          <p:spPr>
            <a:xfrm>
              <a:off x="656507" y="5928996"/>
              <a:ext cx="6547824" cy="1321224"/>
            </a:xfrm>
            <a:custGeom>
              <a:avLst/>
              <a:gdLst>
                <a:gd name="connsiteX0" fmla="*/ 0 w 6547824"/>
                <a:gd name="connsiteY0" fmla="*/ 220208 h 1321224"/>
                <a:gd name="connsiteX1" fmla="*/ 220208 w 6547824"/>
                <a:gd name="connsiteY1" fmla="*/ 0 h 1321224"/>
                <a:gd name="connsiteX2" fmla="*/ 712120 w 6547824"/>
                <a:gd name="connsiteY2" fmla="*/ 0 h 1321224"/>
                <a:gd name="connsiteX3" fmla="*/ 1204032 w 6547824"/>
                <a:gd name="connsiteY3" fmla="*/ 0 h 1321224"/>
                <a:gd name="connsiteX4" fmla="*/ 1803925 w 6547824"/>
                <a:gd name="connsiteY4" fmla="*/ 0 h 1321224"/>
                <a:gd name="connsiteX5" fmla="*/ 2403817 w 6547824"/>
                <a:gd name="connsiteY5" fmla="*/ 0 h 1321224"/>
                <a:gd name="connsiteX6" fmla="*/ 3039704 w 6547824"/>
                <a:gd name="connsiteY6" fmla="*/ 0 h 1321224"/>
                <a:gd name="connsiteX7" fmla="*/ 3819564 w 6547824"/>
                <a:gd name="connsiteY7" fmla="*/ 0 h 1321224"/>
                <a:gd name="connsiteX8" fmla="*/ 3819564 w 6547824"/>
                <a:gd name="connsiteY8" fmla="*/ 0 h 1321224"/>
                <a:gd name="connsiteX9" fmla="*/ 4397955 w 6547824"/>
                <a:gd name="connsiteY9" fmla="*/ 0 h 1321224"/>
                <a:gd name="connsiteX10" fmla="*/ 4894498 w 6547824"/>
                <a:gd name="connsiteY10" fmla="*/ 0 h 1321224"/>
                <a:gd name="connsiteX11" fmla="*/ 5456520 w 6547824"/>
                <a:gd name="connsiteY11" fmla="*/ 0 h 1321224"/>
                <a:gd name="connsiteX12" fmla="*/ 5865935 w 6547824"/>
                <a:gd name="connsiteY12" fmla="*/ 0 h 1321224"/>
                <a:gd name="connsiteX13" fmla="*/ 6327616 w 6547824"/>
                <a:gd name="connsiteY13" fmla="*/ 0 h 1321224"/>
                <a:gd name="connsiteX14" fmla="*/ 6547824 w 6547824"/>
                <a:gd name="connsiteY14" fmla="*/ 220208 h 1321224"/>
                <a:gd name="connsiteX15" fmla="*/ 6547824 w 6547824"/>
                <a:gd name="connsiteY15" fmla="*/ 220204 h 1321224"/>
                <a:gd name="connsiteX16" fmla="*/ 6871831 w 6547824"/>
                <a:gd name="connsiteY16" fmla="*/ 333526 h 1321224"/>
                <a:gd name="connsiteX17" fmla="*/ 7170915 w 6547824"/>
                <a:gd name="connsiteY17" fmla="*/ 438131 h 1321224"/>
                <a:gd name="connsiteX18" fmla="*/ 6859370 w 6547824"/>
                <a:gd name="connsiteY18" fmla="*/ 494321 h 1321224"/>
                <a:gd name="connsiteX19" fmla="*/ 6547824 w 6547824"/>
                <a:gd name="connsiteY19" fmla="*/ 550510 h 1321224"/>
                <a:gd name="connsiteX20" fmla="*/ 6547824 w 6547824"/>
                <a:gd name="connsiteY20" fmla="*/ 1101016 h 1321224"/>
                <a:gd name="connsiteX21" fmla="*/ 6327616 w 6547824"/>
                <a:gd name="connsiteY21" fmla="*/ 1321224 h 1321224"/>
                <a:gd name="connsiteX22" fmla="*/ 5918201 w 6547824"/>
                <a:gd name="connsiteY22" fmla="*/ 1321224 h 1321224"/>
                <a:gd name="connsiteX23" fmla="*/ 5456520 w 6547824"/>
                <a:gd name="connsiteY23" fmla="*/ 1321224 h 1321224"/>
                <a:gd name="connsiteX24" fmla="*/ 4943607 w 6547824"/>
                <a:gd name="connsiteY24" fmla="*/ 1321224 h 1321224"/>
                <a:gd name="connsiteX25" fmla="*/ 4447064 w 6547824"/>
                <a:gd name="connsiteY25" fmla="*/ 1321224 h 1321224"/>
                <a:gd name="connsiteX26" fmla="*/ 3819564 w 6547824"/>
                <a:gd name="connsiteY26" fmla="*/ 1321224 h 1321224"/>
                <a:gd name="connsiteX27" fmla="*/ 3819564 w 6547824"/>
                <a:gd name="connsiteY27" fmla="*/ 1321224 h 1321224"/>
                <a:gd name="connsiteX28" fmla="*/ 3147684 w 6547824"/>
                <a:gd name="connsiteY28" fmla="*/ 1321224 h 1321224"/>
                <a:gd name="connsiteX29" fmla="*/ 2547792 w 6547824"/>
                <a:gd name="connsiteY29" fmla="*/ 1321224 h 1321224"/>
                <a:gd name="connsiteX30" fmla="*/ 1947899 w 6547824"/>
                <a:gd name="connsiteY30" fmla="*/ 1321224 h 1321224"/>
                <a:gd name="connsiteX31" fmla="*/ 1455987 w 6547824"/>
                <a:gd name="connsiteY31" fmla="*/ 1321224 h 1321224"/>
                <a:gd name="connsiteX32" fmla="*/ 928081 w 6547824"/>
                <a:gd name="connsiteY32" fmla="*/ 1321224 h 1321224"/>
                <a:gd name="connsiteX33" fmla="*/ 220208 w 6547824"/>
                <a:gd name="connsiteY33" fmla="*/ 1321224 h 1321224"/>
                <a:gd name="connsiteX34" fmla="*/ 0 w 6547824"/>
                <a:gd name="connsiteY34" fmla="*/ 1101016 h 1321224"/>
                <a:gd name="connsiteX35" fmla="*/ 0 w 6547824"/>
                <a:gd name="connsiteY35" fmla="*/ 550510 h 1321224"/>
                <a:gd name="connsiteX36" fmla="*/ 0 w 6547824"/>
                <a:gd name="connsiteY36" fmla="*/ 220204 h 1321224"/>
                <a:gd name="connsiteX37" fmla="*/ 0 w 6547824"/>
                <a:gd name="connsiteY37" fmla="*/ 220204 h 1321224"/>
                <a:gd name="connsiteX38" fmla="*/ 0 w 6547824"/>
                <a:gd name="connsiteY38" fmla="*/ 220208 h 13212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</a:cxnLst>
              <a:rect l="l" t="t" r="r" b="b"/>
              <a:pathLst>
                <a:path w="6547824" h="1321224" fill="none" extrusionOk="0">
                  <a:moveTo>
                    <a:pt x="0" y="220208"/>
                  </a:moveTo>
                  <a:cubicBezTo>
                    <a:pt x="-763" y="132712"/>
                    <a:pt x="119770" y="1555"/>
                    <a:pt x="220208" y="0"/>
                  </a:cubicBezTo>
                  <a:cubicBezTo>
                    <a:pt x="337498" y="-40868"/>
                    <a:pt x="593257" y="25034"/>
                    <a:pt x="712120" y="0"/>
                  </a:cubicBezTo>
                  <a:cubicBezTo>
                    <a:pt x="830983" y="-25034"/>
                    <a:pt x="1010232" y="40832"/>
                    <a:pt x="1204032" y="0"/>
                  </a:cubicBezTo>
                  <a:cubicBezTo>
                    <a:pt x="1397832" y="-40832"/>
                    <a:pt x="1520800" y="52172"/>
                    <a:pt x="1803925" y="0"/>
                  </a:cubicBezTo>
                  <a:cubicBezTo>
                    <a:pt x="2087050" y="-52172"/>
                    <a:pt x="2236901" y="53491"/>
                    <a:pt x="2403817" y="0"/>
                  </a:cubicBezTo>
                  <a:cubicBezTo>
                    <a:pt x="2570733" y="-53491"/>
                    <a:pt x="2804784" y="23250"/>
                    <a:pt x="3039704" y="0"/>
                  </a:cubicBezTo>
                  <a:cubicBezTo>
                    <a:pt x="3274624" y="-23250"/>
                    <a:pt x="3500659" y="32723"/>
                    <a:pt x="3819564" y="0"/>
                  </a:cubicBezTo>
                  <a:lnTo>
                    <a:pt x="3819564" y="0"/>
                  </a:lnTo>
                  <a:cubicBezTo>
                    <a:pt x="4036857" y="-49567"/>
                    <a:pt x="4278094" y="2919"/>
                    <a:pt x="4397955" y="0"/>
                  </a:cubicBezTo>
                  <a:cubicBezTo>
                    <a:pt x="4517816" y="-2919"/>
                    <a:pt x="4682401" y="43832"/>
                    <a:pt x="4894498" y="0"/>
                  </a:cubicBezTo>
                  <a:cubicBezTo>
                    <a:pt x="5106595" y="-43832"/>
                    <a:pt x="5256191" y="5382"/>
                    <a:pt x="5456520" y="0"/>
                  </a:cubicBezTo>
                  <a:cubicBezTo>
                    <a:pt x="5659929" y="-11857"/>
                    <a:pt x="5729081" y="10076"/>
                    <a:pt x="5865935" y="0"/>
                  </a:cubicBezTo>
                  <a:cubicBezTo>
                    <a:pt x="6002789" y="-10076"/>
                    <a:pt x="6204329" y="39658"/>
                    <a:pt x="6327616" y="0"/>
                  </a:cubicBezTo>
                  <a:cubicBezTo>
                    <a:pt x="6446124" y="-7900"/>
                    <a:pt x="6579604" y="103761"/>
                    <a:pt x="6547824" y="220208"/>
                  </a:cubicBezTo>
                  <a:lnTo>
                    <a:pt x="6547824" y="220204"/>
                  </a:lnTo>
                  <a:cubicBezTo>
                    <a:pt x="6685179" y="253125"/>
                    <a:pt x="6733942" y="295482"/>
                    <a:pt x="6871831" y="333526"/>
                  </a:cubicBezTo>
                  <a:cubicBezTo>
                    <a:pt x="7009720" y="371570"/>
                    <a:pt x="7043310" y="397810"/>
                    <a:pt x="7170915" y="438131"/>
                  </a:cubicBezTo>
                  <a:cubicBezTo>
                    <a:pt x="7080988" y="476904"/>
                    <a:pt x="6934012" y="460551"/>
                    <a:pt x="6859370" y="494321"/>
                  </a:cubicBezTo>
                  <a:cubicBezTo>
                    <a:pt x="6784728" y="528091"/>
                    <a:pt x="6694702" y="513040"/>
                    <a:pt x="6547824" y="550510"/>
                  </a:cubicBezTo>
                  <a:cubicBezTo>
                    <a:pt x="6606373" y="730930"/>
                    <a:pt x="6527590" y="951968"/>
                    <a:pt x="6547824" y="1101016"/>
                  </a:cubicBezTo>
                  <a:cubicBezTo>
                    <a:pt x="6554307" y="1202877"/>
                    <a:pt x="6459237" y="1333288"/>
                    <a:pt x="6327616" y="1321224"/>
                  </a:cubicBezTo>
                  <a:cubicBezTo>
                    <a:pt x="6208985" y="1357044"/>
                    <a:pt x="6111134" y="1286725"/>
                    <a:pt x="5918201" y="1321224"/>
                  </a:cubicBezTo>
                  <a:cubicBezTo>
                    <a:pt x="5725268" y="1355723"/>
                    <a:pt x="5554320" y="1309456"/>
                    <a:pt x="5456520" y="1321224"/>
                  </a:cubicBezTo>
                  <a:cubicBezTo>
                    <a:pt x="5351512" y="1329472"/>
                    <a:pt x="5196428" y="1318925"/>
                    <a:pt x="4943607" y="1321224"/>
                  </a:cubicBezTo>
                  <a:cubicBezTo>
                    <a:pt x="4690786" y="1323523"/>
                    <a:pt x="4565747" y="1309252"/>
                    <a:pt x="4447064" y="1321224"/>
                  </a:cubicBezTo>
                  <a:cubicBezTo>
                    <a:pt x="4328381" y="1333196"/>
                    <a:pt x="4126072" y="1259920"/>
                    <a:pt x="3819564" y="1321224"/>
                  </a:cubicBezTo>
                  <a:lnTo>
                    <a:pt x="3819564" y="1321224"/>
                  </a:lnTo>
                  <a:cubicBezTo>
                    <a:pt x="3522504" y="1365727"/>
                    <a:pt x="3310491" y="1304545"/>
                    <a:pt x="3147684" y="1321224"/>
                  </a:cubicBezTo>
                  <a:cubicBezTo>
                    <a:pt x="2984877" y="1337903"/>
                    <a:pt x="2696652" y="1282143"/>
                    <a:pt x="2547792" y="1321224"/>
                  </a:cubicBezTo>
                  <a:cubicBezTo>
                    <a:pt x="2398932" y="1360305"/>
                    <a:pt x="2157681" y="1307214"/>
                    <a:pt x="1947899" y="1321224"/>
                  </a:cubicBezTo>
                  <a:cubicBezTo>
                    <a:pt x="1738117" y="1335234"/>
                    <a:pt x="1613303" y="1281671"/>
                    <a:pt x="1455987" y="1321224"/>
                  </a:cubicBezTo>
                  <a:cubicBezTo>
                    <a:pt x="1298671" y="1360777"/>
                    <a:pt x="1170342" y="1294959"/>
                    <a:pt x="928081" y="1321224"/>
                  </a:cubicBezTo>
                  <a:cubicBezTo>
                    <a:pt x="685820" y="1347489"/>
                    <a:pt x="484372" y="1284934"/>
                    <a:pt x="220208" y="1321224"/>
                  </a:cubicBezTo>
                  <a:cubicBezTo>
                    <a:pt x="94232" y="1314267"/>
                    <a:pt x="4131" y="1228791"/>
                    <a:pt x="0" y="1101016"/>
                  </a:cubicBezTo>
                  <a:cubicBezTo>
                    <a:pt x="-407" y="957636"/>
                    <a:pt x="55896" y="684754"/>
                    <a:pt x="0" y="550510"/>
                  </a:cubicBezTo>
                  <a:cubicBezTo>
                    <a:pt x="-18994" y="470266"/>
                    <a:pt x="14068" y="361453"/>
                    <a:pt x="0" y="220204"/>
                  </a:cubicBezTo>
                  <a:lnTo>
                    <a:pt x="0" y="220204"/>
                  </a:lnTo>
                  <a:lnTo>
                    <a:pt x="0" y="220208"/>
                  </a:lnTo>
                  <a:close/>
                </a:path>
                <a:path w="6547824" h="1321224" stroke="0" extrusionOk="0">
                  <a:moveTo>
                    <a:pt x="0" y="220208"/>
                  </a:moveTo>
                  <a:cubicBezTo>
                    <a:pt x="-18458" y="93137"/>
                    <a:pt x="113888" y="11646"/>
                    <a:pt x="220208" y="0"/>
                  </a:cubicBezTo>
                  <a:cubicBezTo>
                    <a:pt x="412254" y="-63092"/>
                    <a:pt x="640004" y="68339"/>
                    <a:pt x="856094" y="0"/>
                  </a:cubicBezTo>
                  <a:cubicBezTo>
                    <a:pt x="1072184" y="-68339"/>
                    <a:pt x="1264795" y="11669"/>
                    <a:pt x="1491980" y="0"/>
                  </a:cubicBezTo>
                  <a:cubicBezTo>
                    <a:pt x="1719165" y="-11669"/>
                    <a:pt x="1915798" y="10560"/>
                    <a:pt x="2127867" y="0"/>
                  </a:cubicBezTo>
                  <a:cubicBezTo>
                    <a:pt x="2339936" y="-10560"/>
                    <a:pt x="2508058" y="62665"/>
                    <a:pt x="2799746" y="0"/>
                  </a:cubicBezTo>
                  <a:cubicBezTo>
                    <a:pt x="3091434" y="-62665"/>
                    <a:pt x="3613384" y="2530"/>
                    <a:pt x="3819564" y="0"/>
                  </a:cubicBezTo>
                  <a:lnTo>
                    <a:pt x="3819564" y="0"/>
                  </a:lnTo>
                  <a:cubicBezTo>
                    <a:pt x="4057250" y="-49132"/>
                    <a:pt x="4195076" y="8383"/>
                    <a:pt x="4365216" y="0"/>
                  </a:cubicBezTo>
                  <a:cubicBezTo>
                    <a:pt x="4535356" y="-8383"/>
                    <a:pt x="4690313" y="46971"/>
                    <a:pt x="4878129" y="0"/>
                  </a:cubicBezTo>
                  <a:cubicBezTo>
                    <a:pt x="5065945" y="-46971"/>
                    <a:pt x="5321886" y="28985"/>
                    <a:pt x="5456520" y="0"/>
                  </a:cubicBezTo>
                  <a:cubicBezTo>
                    <a:pt x="5639494" y="-4018"/>
                    <a:pt x="5748546" y="12489"/>
                    <a:pt x="5883357" y="0"/>
                  </a:cubicBezTo>
                  <a:cubicBezTo>
                    <a:pt x="6018168" y="-12489"/>
                    <a:pt x="6186444" y="7926"/>
                    <a:pt x="6327616" y="0"/>
                  </a:cubicBezTo>
                  <a:cubicBezTo>
                    <a:pt x="6467488" y="-30004"/>
                    <a:pt x="6570778" y="71832"/>
                    <a:pt x="6547824" y="220208"/>
                  </a:cubicBezTo>
                  <a:lnTo>
                    <a:pt x="6547824" y="220204"/>
                  </a:lnTo>
                  <a:cubicBezTo>
                    <a:pt x="6697744" y="264058"/>
                    <a:pt x="6716034" y="292021"/>
                    <a:pt x="6859370" y="329168"/>
                  </a:cubicBezTo>
                  <a:cubicBezTo>
                    <a:pt x="7002706" y="366315"/>
                    <a:pt x="7095891" y="422373"/>
                    <a:pt x="7170915" y="438131"/>
                  </a:cubicBezTo>
                  <a:cubicBezTo>
                    <a:pt x="7087887" y="459185"/>
                    <a:pt x="6940395" y="459581"/>
                    <a:pt x="6878062" y="490949"/>
                  </a:cubicBezTo>
                  <a:cubicBezTo>
                    <a:pt x="6815729" y="522317"/>
                    <a:pt x="6697904" y="487765"/>
                    <a:pt x="6547824" y="550510"/>
                  </a:cubicBezTo>
                  <a:cubicBezTo>
                    <a:pt x="6598252" y="773830"/>
                    <a:pt x="6543932" y="974558"/>
                    <a:pt x="6547824" y="1101016"/>
                  </a:cubicBezTo>
                  <a:cubicBezTo>
                    <a:pt x="6554689" y="1229689"/>
                    <a:pt x="6444077" y="1315017"/>
                    <a:pt x="6327616" y="1321224"/>
                  </a:cubicBezTo>
                  <a:cubicBezTo>
                    <a:pt x="6222206" y="1355104"/>
                    <a:pt x="6031110" y="1285653"/>
                    <a:pt x="5909490" y="1321224"/>
                  </a:cubicBezTo>
                  <a:cubicBezTo>
                    <a:pt x="5787870" y="1356795"/>
                    <a:pt x="5649610" y="1287334"/>
                    <a:pt x="5456520" y="1321224"/>
                  </a:cubicBezTo>
                  <a:cubicBezTo>
                    <a:pt x="5257149" y="1376287"/>
                    <a:pt x="5139042" y="1320849"/>
                    <a:pt x="4878129" y="1321224"/>
                  </a:cubicBezTo>
                  <a:cubicBezTo>
                    <a:pt x="4617216" y="1321599"/>
                    <a:pt x="4503633" y="1315694"/>
                    <a:pt x="4299738" y="1321224"/>
                  </a:cubicBezTo>
                  <a:cubicBezTo>
                    <a:pt x="4095843" y="1326754"/>
                    <a:pt x="3958757" y="1300651"/>
                    <a:pt x="3819564" y="1321224"/>
                  </a:cubicBezTo>
                  <a:lnTo>
                    <a:pt x="3819564" y="1321224"/>
                  </a:lnTo>
                  <a:cubicBezTo>
                    <a:pt x="3547927" y="1351607"/>
                    <a:pt x="3471697" y="1292733"/>
                    <a:pt x="3183678" y="1321224"/>
                  </a:cubicBezTo>
                  <a:cubicBezTo>
                    <a:pt x="2895659" y="1349715"/>
                    <a:pt x="2864631" y="1302382"/>
                    <a:pt x="2655772" y="1321224"/>
                  </a:cubicBezTo>
                  <a:cubicBezTo>
                    <a:pt x="2446913" y="1340066"/>
                    <a:pt x="2352096" y="1278156"/>
                    <a:pt x="2055880" y="1321224"/>
                  </a:cubicBezTo>
                  <a:cubicBezTo>
                    <a:pt x="1759664" y="1364292"/>
                    <a:pt x="1688389" y="1299863"/>
                    <a:pt x="1491980" y="1321224"/>
                  </a:cubicBezTo>
                  <a:cubicBezTo>
                    <a:pt x="1295571" y="1342585"/>
                    <a:pt x="1213545" y="1272836"/>
                    <a:pt x="964075" y="1321224"/>
                  </a:cubicBezTo>
                  <a:cubicBezTo>
                    <a:pt x="714605" y="1369612"/>
                    <a:pt x="379735" y="1244279"/>
                    <a:pt x="220208" y="1321224"/>
                  </a:cubicBezTo>
                  <a:cubicBezTo>
                    <a:pt x="94136" y="1312906"/>
                    <a:pt x="14359" y="1231529"/>
                    <a:pt x="0" y="1101016"/>
                  </a:cubicBezTo>
                  <a:cubicBezTo>
                    <a:pt x="-36014" y="946818"/>
                    <a:pt x="41086" y="747514"/>
                    <a:pt x="0" y="550510"/>
                  </a:cubicBezTo>
                  <a:cubicBezTo>
                    <a:pt x="-39393" y="402173"/>
                    <a:pt x="34557" y="299057"/>
                    <a:pt x="0" y="220204"/>
                  </a:cubicBezTo>
                  <a:lnTo>
                    <a:pt x="0" y="220204"/>
                  </a:lnTo>
                  <a:lnTo>
                    <a:pt x="0" y="220208"/>
                  </a:lnTo>
                  <a:close/>
                </a:path>
              </a:pathLst>
            </a:custGeom>
            <a:solidFill>
              <a:srgbClr val="FFC000">
                <a:lumMod val="20000"/>
                <a:lumOff val="80000"/>
              </a:srgbClr>
            </a:solidFill>
            <a:ln w="12700" cap="flat" cmpd="sng" algn="ctr">
              <a:solidFill>
                <a:srgbClr val="FFC000"/>
              </a:solidFill>
              <a:prstDash val="solid"/>
              <a:miter lim="800000"/>
              <a:extLst>
                <a:ext uri="{C807C97D-BFC1-408E-A445-0C87EB9F89A2}">
                  <ask:lineSketchStyleProps xmlns:ask="http://schemas.microsoft.com/office/drawing/2018/sketchyshapes" xmlns="" sd="3444377824">
                    <a:prstGeom prst="wedgeRoundRectCallout">
                      <a:avLst>
                        <a:gd name="adj1" fmla="val 59516"/>
                        <a:gd name="adj2" fmla="val -16839"/>
                        <a:gd name="adj3" fmla="val 16667"/>
                      </a:avLst>
                    </a:prstGeom>
                    <ask:type>
                      <ask:lineSketchScribble/>
                    </ask:type>
                  </ask:lineSketchStyleProps>
                </a:ext>
              </a:extLst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微软雅黑"/>
                <a:cs typeface="Arial"/>
                <a:sym typeface="Arial"/>
              </a:endParaRPr>
            </a:p>
          </p:txBody>
        </p:sp>
        <p:sp>
          <p:nvSpPr>
            <p:cNvPr id="29" name="Rectangle 21">
              <a:extLst>
                <a:ext uri="{FF2B5EF4-FFF2-40B4-BE49-F238E27FC236}">
                  <a16:creationId xmlns:a16="http://schemas.microsoft.com/office/drawing/2014/main" id="{4BF28743-89DD-4936-9A1F-62EAB3E30F31}"/>
                </a:ext>
              </a:extLst>
            </p:cNvPr>
            <p:cNvSpPr/>
            <p:nvPr/>
          </p:nvSpPr>
          <p:spPr>
            <a:xfrm>
              <a:off x="442151" y="6050999"/>
              <a:ext cx="6970796" cy="1050726"/>
            </a:xfrm>
            <a:prstGeom prst="wedgeRoundRectCallout">
              <a:avLst>
                <a:gd name="adj1" fmla="val 59084"/>
                <a:gd name="adj2" fmla="val -12127"/>
                <a:gd name="adj3" fmla="val 16667"/>
              </a:avLst>
            </a:prstGeom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2800" dirty="0" err="1">
                  <a:solidFill>
                    <a:srgbClr val="FF0000"/>
                  </a:solidFill>
                  <a:effectLst/>
                  <a:latin typeface="+mj-lt"/>
                  <a:ea typeface="Times New Roman" panose="02020603050405020304" pitchFamily="18" charset="0"/>
                </a:rPr>
                <a:t>Tại</a:t>
              </a:r>
              <a:r>
                <a:rPr lang="en-US" sz="2800" dirty="0">
                  <a:solidFill>
                    <a:srgbClr val="FF0000"/>
                  </a:solidFill>
                  <a:effectLst/>
                  <a:latin typeface="+mj-lt"/>
                  <a:ea typeface="Times New Roman" panose="02020603050405020304" pitchFamily="18" charset="0"/>
                </a:rPr>
                <a:t> </a:t>
              </a:r>
              <a:r>
                <a:rPr lang="en-US" sz="2800" dirty="0" err="1">
                  <a:solidFill>
                    <a:srgbClr val="FF0000"/>
                  </a:solidFill>
                  <a:effectLst/>
                  <a:latin typeface="+mj-lt"/>
                  <a:ea typeface="Times New Roman" panose="02020603050405020304" pitchFamily="18" charset="0"/>
                </a:rPr>
                <a:t>sao</a:t>
              </a:r>
              <a:r>
                <a:rPr lang="en-US" sz="2800" dirty="0">
                  <a:solidFill>
                    <a:srgbClr val="FF0000"/>
                  </a:solidFill>
                  <a:effectLst/>
                  <a:latin typeface="+mj-lt"/>
                  <a:ea typeface="Times New Roman" panose="02020603050405020304" pitchFamily="18" charset="0"/>
                </a:rPr>
                <a:t> CD </a:t>
              </a:r>
              <a:r>
                <a:rPr lang="en-US" sz="2800" dirty="0" err="1">
                  <a:solidFill>
                    <a:srgbClr val="FF0000"/>
                  </a:solidFill>
                  <a:effectLst/>
                  <a:latin typeface="+mj-lt"/>
                  <a:ea typeface="Times New Roman" panose="02020603050405020304" pitchFamily="18" charset="0"/>
                </a:rPr>
                <a:t>không</a:t>
              </a:r>
              <a:r>
                <a:rPr lang="en-US" sz="2800" dirty="0">
                  <a:solidFill>
                    <a:srgbClr val="FF0000"/>
                  </a:solidFill>
                  <a:effectLst/>
                  <a:latin typeface="+mj-lt"/>
                  <a:ea typeface="Times New Roman" panose="02020603050405020304" pitchFamily="18" charset="0"/>
                </a:rPr>
                <a:t> </a:t>
              </a:r>
              <a:r>
                <a:rPr lang="en-US" sz="2800" dirty="0" err="1">
                  <a:solidFill>
                    <a:srgbClr val="FF0000"/>
                  </a:solidFill>
                  <a:effectLst/>
                  <a:latin typeface="+mj-lt"/>
                  <a:ea typeface="Times New Roman" panose="02020603050405020304" pitchFamily="18" charset="0"/>
                </a:rPr>
                <a:t>phải</a:t>
              </a:r>
              <a:r>
                <a:rPr lang="en-US" sz="2800" dirty="0">
                  <a:solidFill>
                    <a:srgbClr val="FF0000"/>
                  </a:solidFill>
                  <a:effectLst/>
                  <a:latin typeface="+mj-lt"/>
                  <a:ea typeface="Times New Roman" panose="02020603050405020304" pitchFamily="18" charset="0"/>
                </a:rPr>
                <a:t> </a:t>
              </a:r>
              <a:r>
                <a:rPr lang="en-US" sz="2800" dirty="0" err="1">
                  <a:solidFill>
                    <a:srgbClr val="FF0000"/>
                  </a:solidFill>
                  <a:effectLst/>
                  <a:latin typeface="+mj-lt"/>
                  <a:ea typeface="Times New Roman" panose="02020603050405020304" pitchFamily="18" charset="0"/>
                </a:rPr>
                <a:t>đường</a:t>
              </a:r>
              <a:r>
                <a:rPr lang="en-US" sz="2800" dirty="0">
                  <a:solidFill>
                    <a:srgbClr val="FF0000"/>
                  </a:solidFill>
                  <a:effectLst/>
                  <a:latin typeface="+mj-lt"/>
                  <a:ea typeface="Times New Roman" panose="02020603050405020304" pitchFamily="18" charset="0"/>
                </a:rPr>
                <a:t> </a:t>
              </a:r>
              <a:r>
                <a:rPr lang="en-US" sz="2800" dirty="0" err="1">
                  <a:solidFill>
                    <a:srgbClr val="FF0000"/>
                  </a:solidFill>
                  <a:effectLst/>
                  <a:latin typeface="+mj-lt"/>
                  <a:ea typeface="Times New Roman" panose="02020603050405020304" pitchFamily="18" charset="0"/>
                </a:rPr>
                <a:t>kính</a:t>
              </a:r>
              <a:r>
                <a:rPr lang="en-US" sz="2800" dirty="0">
                  <a:solidFill>
                    <a:srgbClr val="FF0000"/>
                  </a:solidFill>
                  <a:effectLst/>
                  <a:latin typeface="+mj-lt"/>
                  <a:ea typeface="Times New Roman" panose="02020603050405020304" pitchFamily="18" charset="0"/>
                </a:rPr>
                <a:t> </a:t>
              </a:r>
              <a:r>
                <a:rPr lang="en-US" sz="2800" dirty="0" err="1">
                  <a:solidFill>
                    <a:srgbClr val="FF0000"/>
                  </a:solidFill>
                  <a:effectLst/>
                  <a:latin typeface="+mj-lt"/>
                  <a:ea typeface="Times New Roman" panose="02020603050405020304" pitchFamily="18" charset="0"/>
                </a:rPr>
                <a:t>của</a:t>
              </a:r>
              <a:r>
                <a:rPr lang="en-US" sz="2800" dirty="0">
                  <a:solidFill>
                    <a:srgbClr val="FF0000"/>
                  </a:solidFill>
                  <a:effectLst/>
                  <a:latin typeface="+mj-lt"/>
                  <a:ea typeface="Times New Roman" panose="02020603050405020304" pitchFamily="18" charset="0"/>
                </a:rPr>
                <a:t> </a:t>
              </a:r>
              <a:r>
                <a:rPr lang="en-US" sz="2800" dirty="0" err="1">
                  <a:solidFill>
                    <a:srgbClr val="FF0000"/>
                  </a:solidFill>
                  <a:effectLst/>
                  <a:latin typeface="+mj-lt"/>
                  <a:ea typeface="Times New Roman" panose="02020603050405020304" pitchFamily="18" charset="0"/>
                </a:rPr>
                <a:t>đường</a:t>
              </a:r>
              <a:r>
                <a:rPr lang="en-US" sz="2800" dirty="0">
                  <a:solidFill>
                    <a:srgbClr val="FF0000"/>
                  </a:solidFill>
                  <a:effectLst/>
                  <a:latin typeface="+mj-lt"/>
                  <a:ea typeface="Times New Roman" panose="02020603050405020304" pitchFamily="18" charset="0"/>
                </a:rPr>
                <a:t> </a:t>
              </a:r>
              <a:r>
                <a:rPr lang="en-US" sz="2800" dirty="0" err="1">
                  <a:solidFill>
                    <a:srgbClr val="FF0000"/>
                  </a:solidFill>
                  <a:effectLst/>
                  <a:latin typeface="+mj-lt"/>
                  <a:ea typeface="Times New Roman" panose="02020603050405020304" pitchFamily="18" charset="0"/>
                </a:rPr>
                <a:t>tròn</a:t>
              </a:r>
              <a:r>
                <a:rPr lang="en-US" sz="2800" dirty="0">
                  <a:solidFill>
                    <a:srgbClr val="FF0000"/>
                  </a:solidFill>
                  <a:effectLst/>
                  <a:latin typeface="+mj-lt"/>
                  <a:ea typeface="Times New Roman" panose="02020603050405020304" pitchFamily="18" charset="0"/>
                </a:rPr>
                <a:t>?</a:t>
              </a:r>
              <a:endParaRPr kumimoji="0" lang="en-US" sz="2800" b="0" i="0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微软雅黑"/>
                <a:cs typeface="+mn-cs"/>
              </a:endParaRPr>
            </a:p>
          </p:txBody>
        </p:sp>
      </p:grpSp>
      <p:pic>
        <p:nvPicPr>
          <p:cNvPr id="30" name="Picture 29">
            <a:extLst>
              <a:ext uri="{FF2B5EF4-FFF2-40B4-BE49-F238E27FC236}">
                <a16:creationId xmlns:a16="http://schemas.microsoft.com/office/drawing/2014/main" id="{24F80126-0CB0-44F9-AF6A-620F502F1C44}"/>
              </a:ext>
            </a:extLst>
          </p:cNvPr>
          <p:cNvPicPr>
            <a:picLocks noChangeAspect="1"/>
          </p:cNvPicPr>
          <p:nvPr/>
        </p:nvPicPr>
        <p:blipFill>
          <a:blip r:embed="rId1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91073" y="4521199"/>
            <a:ext cx="2713655" cy="27136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78589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/>
      <p:bldP spid="39" grpId="0"/>
      <p:bldP spid="4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Oval 16">
            <a:extLst>
              <a:ext uri="{FF2B5EF4-FFF2-40B4-BE49-F238E27FC236}">
                <a16:creationId xmlns:a16="http://schemas.microsoft.com/office/drawing/2014/main" id="{A4EC6A74-EF53-4C0D-AFA7-946B73405BA3}"/>
              </a:ext>
            </a:extLst>
          </p:cNvPr>
          <p:cNvSpPr/>
          <p:nvPr/>
        </p:nvSpPr>
        <p:spPr>
          <a:xfrm>
            <a:off x="6096000" y="2113064"/>
            <a:ext cx="1828800" cy="1828800"/>
          </a:xfrm>
          <a:prstGeom prst="ellipse">
            <a:avLst/>
          </a:prstGeom>
          <a:ln w="38100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75728" y="-495762"/>
            <a:ext cx="1938346" cy="1710881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 flipV="1">
            <a:off x="-763214" y="5924549"/>
            <a:ext cx="1968394" cy="1737403"/>
          </a:xfrm>
          <a:prstGeom prst="rect">
            <a:avLst/>
          </a:prstGeom>
        </p:spPr>
      </p:pic>
      <p:grpSp>
        <p:nvGrpSpPr>
          <p:cNvPr id="14" name="Group 13"/>
          <p:cNvGrpSpPr/>
          <p:nvPr/>
        </p:nvGrpSpPr>
        <p:grpSpPr>
          <a:xfrm>
            <a:off x="0" y="-193082"/>
            <a:ext cx="2822539" cy="2198918"/>
            <a:chOff x="1953208" y="67717"/>
            <a:chExt cx="2822539" cy="2198918"/>
          </a:xfrm>
        </p:grpSpPr>
        <p:pic>
          <p:nvPicPr>
            <p:cNvPr id="13" name="图片 2">
              <a:extLst>
                <a:ext uri="{FF2B5EF4-FFF2-40B4-BE49-F238E27FC236}">
                  <a16:creationId xmlns:a16="http://schemas.microsoft.com/office/drawing/2014/main" id="{CA2BE855-F9E0-4987-9F1F-4312E7789EB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8046" t="19088" r="19945" b="18632"/>
            <a:stretch/>
          </p:blipFill>
          <p:spPr>
            <a:xfrm>
              <a:off x="1953208" y="67717"/>
              <a:ext cx="2822539" cy="2198918"/>
            </a:xfrm>
            <a:prstGeom prst="rect">
              <a:avLst/>
            </a:prstGeom>
          </p:spPr>
        </p:pic>
        <p:sp>
          <p:nvSpPr>
            <p:cNvPr id="12" name="TextBox 11"/>
            <p:cNvSpPr txBox="1"/>
            <p:nvPr/>
          </p:nvSpPr>
          <p:spPr>
            <a:xfrm>
              <a:off x="2829211" y="682181"/>
              <a:ext cx="1674157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EC4F2F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Luyện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EC4F2F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EC4F2F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tập</a:t>
              </a:r>
              <a:endPara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EC4F2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endParaRPr>
            </a:p>
          </p:txBody>
        </p: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0EA46D39-21CC-4FB0-B354-47EFA0E8D250}"/>
              </a:ext>
            </a:extLst>
          </p:cNvPr>
          <p:cNvSpPr txBox="1"/>
          <p:nvPr/>
        </p:nvSpPr>
        <p:spPr>
          <a:xfrm>
            <a:off x="2822539" y="667603"/>
            <a:ext cx="825783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1. a.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Vẽ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đường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tròn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tâm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 O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/>
              <a:ea typeface="微软雅黑"/>
              <a:cs typeface="+mn-cs"/>
            </a:endParaRP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21734185-573A-4450-9B0A-2C9CCB6D42AC}"/>
              </a:ext>
            </a:extLst>
          </p:cNvPr>
          <p:cNvGrpSpPr/>
          <p:nvPr/>
        </p:nvGrpSpPr>
        <p:grpSpPr>
          <a:xfrm>
            <a:off x="876003" y="2620300"/>
            <a:ext cx="1828800" cy="7315200"/>
            <a:chOff x="5192536" y="2415743"/>
            <a:chExt cx="1828800" cy="7315200"/>
          </a:xfrm>
        </p:grpSpPr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137045C4-0BD4-4E42-A5BA-F13B4D168809}"/>
                </a:ext>
              </a:extLst>
            </p:cNvPr>
            <p:cNvGrpSpPr/>
            <p:nvPr/>
          </p:nvGrpSpPr>
          <p:grpSpPr>
            <a:xfrm>
              <a:off x="6106936" y="2415743"/>
              <a:ext cx="914400" cy="3657600"/>
              <a:chOff x="5466080" y="1999992"/>
              <a:chExt cx="1524000" cy="4155699"/>
            </a:xfrm>
          </p:grpSpPr>
          <p:sp>
            <p:nvSpPr>
              <p:cNvPr id="3" name="Isosceles Triangle 2">
                <a:extLst>
                  <a:ext uri="{FF2B5EF4-FFF2-40B4-BE49-F238E27FC236}">
                    <a16:creationId xmlns:a16="http://schemas.microsoft.com/office/drawing/2014/main" id="{C2860936-1652-4E30-BBED-088002813499}"/>
                  </a:ext>
                </a:extLst>
              </p:cNvPr>
              <p:cNvSpPr/>
              <p:nvPr/>
            </p:nvSpPr>
            <p:spPr>
              <a:xfrm>
                <a:off x="5466080" y="2692400"/>
                <a:ext cx="1524000" cy="3463291"/>
              </a:xfrm>
              <a:custGeom>
                <a:avLst/>
                <a:gdLst>
                  <a:gd name="connsiteX0" fmla="*/ 0 w 1524000"/>
                  <a:gd name="connsiteY0" fmla="*/ 3463291 h 3463291"/>
                  <a:gd name="connsiteX1" fmla="*/ 762000 w 1524000"/>
                  <a:gd name="connsiteY1" fmla="*/ 0 h 3463291"/>
                  <a:gd name="connsiteX2" fmla="*/ 1524000 w 1524000"/>
                  <a:gd name="connsiteY2" fmla="*/ 3463291 h 3463291"/>
                  <a:gd name="connsiteX3" fmla="*/ 0 w 1524000"/>
                  <a:gd name="connsiteY3" fmla="*/ 3463291 h 3463291"/>
                  <a:gd name="connsiteX0" fmla="*/ 0 w 1524000"/>
                  <a:gd name="connsiteY0" fmla="*/ 3463291 h 3463291"/>
                  <a:gd name="connsiteX1" fmla="*/ 762000 w 1524000"/>
                  <a:gd name="connsiteY1" fmla="*/ 0 h 3463291"/>
                  <a:gd name="connsiteX2" fmla="*/ 1524000 w 1524000"/>
                  <a:gd name="connsiteY2" fmla="*/ 3463291 h 3463291"/>
                  <a:gd name="connsiteX3" fmla="*/ 772160 w 1524000"/>
                  <a:gd name="connsiteY3" fmla="*/ 863817 h 3463291"/>
                  <a:gd name="connsiteX4" fmla="*/ 0 w 1524000"/>
                  <a:gd name="connsiteY4" fmla="*/ 3463291 h 34632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524000" h="3463291">
                    <a:moveTo>
                      <a:pt x="0" y="3463291"/>
                    </a:moveTo>
                    <a:lnTo>
                      <a:pt x="762000" y="0"/>
                    </a:lnTo>
                    <a:lnTo>
                      <a:pt x="1524000" y="3463291"/>
                    </a:lnTo>
                    <a:cubicBezTo>
                      <a:pt x="1293707" y="3460400"/>
                      <a:pt x="1002453" y="866708"/>
                      <a:pt x="772160" y="863817"/>
                    </a:cubicBezTo>
                    <a:lnTo>
                      <a:pt x="0" y="3463291"/>
                    </a:lnTo>
                    <a:close/>
                  </a:path>
                </a:pathLst>
              </a:cu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" name="Rectangle: Rounded Corners 3">
                <a:extLst>
                  <a:ext uri="{FF2B5EF4-FFF2-40B4-BE49-F238E27FC236}">
                    <a16:creationId xmlns:a16="http://schemas.microsoft.com/office/drawing/2014/main" id="{895D1222-75EA-4D7F-81BE-14BD3780FA6F}"/>
                  </a:ext>
                </a:extLst>
              </p:cNvPr>
              <p:cNvSpPr/>
              <p:nvPr/>
            </p:nvSpPr>
            <p:spPr>
              <a:xfrm>
                <a:off x="6046493" y="1999992"/>
                <a:ext cx="345440" cy="1046480"/>
              </a:xfrm>
              <a:prstGeom prst="roundRect">
                <a:avLst/>
              </a:prstGeom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5" name="Rectangle: Rounded Corners 4">
                <a:extLst>
                  <a:ext uri="{FF2B5EF4-FFF2-40B4-BE49-F238E27FC236}">
                    <a16:creationId xmlns:a16="http://schemas.microsoft.com/office/drawing/2014/main" id="{77E498F5-34FC-41DA-83CE-3EEE0C16312A}"/>
                  </a:ext>
                </a:extLst>
              </p:cNvPr>
              <p:cNvSpPr/>
              <p:nvPr/>
            </p:nvSpPr>
            <p:spPr>
              <a:xfrm>
                <a:off x="5904253" y="2584767"/>
                <a:ext cx="629920" cy="584775"/>
              </a:xfrm>
              <a:prstGeom prst="roundRect">
                <a:avLst/>
              </a:prstGeom>
              <a:solidFill>
                <a:srgbClr val="FF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" name="Oval 5">
                <a:extLst>
                  <a:ext uri="{FF2B5EF4-FFF2-40B4-BE49-F238E27FC236}">
                    <a16:creationId xmlns:a16="http://schemas.microsoft.com/office/drawing/2014/main" id="{796087E8-4317-4590-92FE-7004414DA2B5}"/>
                  </a:ext>
                </a:extLst>
              </p:cNvPr>
              <p:cNvSpPr/>
              <p:nvPr/>
            </p:nvSpPr>
            <p:spPr>
              <a:xfrm>
                <a:off x="6046493" y="2741672"/>
                <a:ext cx="345440" cy="304800"/>
              </a:xfrm>
              <a:prstGeom prst="ellipse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1201A1D0-698B-45DB-AD67-5DD5A8BA1865}"/>
                </a:ext>
              </a:extLst>
            </p:cNvPr>
            <p:cNvSpPr/>
            <p:nvPr/>
          </p:nvSpPr>
          <p:spPr>
            <a:xfrm>
              <a:off x="5192536" y="6073343"/>
              <a:ext cx="1828800" cy="36576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18" name="Oval 17">
            <a:extLst>
              <a:ext uri="{FF2B5EF4-FFF2-40B4-BE49-F238E27FC236}">
                <a16:creationId xmlns:a16="http://schemas.microsoft.com/office/drawing/2014/main" id="{1CFA134E-C8B6-495D-8577-8A3F470DFF02}"/>
              </a:ext>
            </a:extLst>
          </p:cNvPr>
          <p:cNvSpPr/>
          <p:nvPr/>
        </p:nvSpPr>
        <p:spPr>
          <a:xfrm>
            <a:off x="7008541" y="2965386"/>
            <a:ext cx="78059" cy="124155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85A9D57C-3DA5-4F97-96E5-D148AD3F63EC}"/>
              </a:ext>
            </a:extLst>
          </p:cNvPr>
          <p:cNvSpPr txBox="1"/>
          <p:nvPr/>
        </p:nvSpPr>
        <p:spPr>
          <a:xfrm>
            <a:off x="6838484" y="3134984"/>
            <a:ext cx="340113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b="1" dirty="0"/>
              <a:t>O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967BAAD9-D320-40F6-A62E-C9155A2898E9}"/>
              </a:ext>
            </a:extLst>
          </p:cNvPr>
          <p:cNvSpPr txBox="1"/>
          <p:nvPr/>
        </p:nvSpPr>
        <p:spPr>
          <a:xfrm>
            <a:off x="3391499" y="5605622"/>
            <a:ext cx="825783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b) Vẽ bán kính OA, đường kính CD của đường tròn đó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/>
              <a:ea typeface="微软雅黑"/>
              <a:cs typeface="+mn-cs"/>
            </a:endParaRPr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CF3DB321-FE5C-4596-B614-70A523BE19CB}"/>
              </a:ext>
            </a:extLst>
          </p:cNvPr>
          <p:cNvCxnSpPr>
            <a:cxnSpLocks/>
            <a:stCxn id="18" idx="6"/>
            <a:endCxn id="17" idx="7"/>
          </p:cNvCxnSpPr>
          <p:nvPr/>
        </p:nvCxnSpPr>
        <p:spPr>
          <a:xfrm flipV="1">
            <a:off x="7086600" y="2380886"/>
            <a:ext cx="570378" cy="646578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7" name="TextBox 26">
            <a:extLst>
              <a:ext uri="{FF2B5EF4-FFF2-40B4-BE49-F238E27FC236}">
                <a16:creationId xmlns:a16="http://schemas.microsoft.com/office/drawing/2014/main" id="{864DA517-E23C-4213-B06B-E7531197561F}"/>
              </a:ext>
            </a:extLst>
          </p:cNvPr>
          <p:cNvSpPr txBox="1"/>
          <p:nvPr/>
        </p:nvSpPr>
        <p:spPr>
          <a:xfrm>
            <a:off x="7701280" y="1845444"/>
            <a:ext cx="71486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A</a:t>
            </a:r>
          </a:p>
        </p:txBody>
      </p: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32D5123D-51D2-4629-932A-53CFA510389D}"/>
              </a:ext>
            </a:extLst>
          </p:cNvPr>
          <p:cNvCxnSpPr>
            <a:cxnSpLocks/>
            <a:stCxn id="17" idx="2"/>
            <a:endCxn id="17" idx="6"/>
          </p:cNvCxnSpPr>
          <p:nvPr/>
        </p:nvCxnSpPr>
        <p:spPr>
          <a:xfrm>
            <a:off x="6096000" y="3027464"/>
            <a:ext cx="1828800" cy="0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2" name="TextBox 31">
            <a:extLst>
              <a:ext uri="{FF2B5EF4-FFF2-40B4-BE49-F238E27FC236}">
                <a16:creationId xmlns:a16="http://schemas.microsoft.com/office/drawing/2014/main" id="{37314BD5-BD5D-443B-B770-A8C8C1241B07}"/>
              </a:ext>
            </a:extLst>
          </p:cNvPr>
          <p:cNvSpPr txBox="1"/>
          <p:nvPr/>
        </p:nvSpPr>
        <p:spPr>
          <a:xfrm>
            <a:off x="5543084" y="2735075"/>
            <a:ext cx="71486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c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FAC764E8-23F0-4AA9-BC3E-7ED107DB425F}"/>
              </a:ext>
            </a:extLst>
          </p:cNvPr>
          <p:cNvSpPr txBox="1"/>
          <p:nvPr/>
        </p:nvSpPr>
        <p:spPr>
          <a:xfrm>
            <a:off x="7879750" y="2735075"/>
            <a:ext cx="71486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D</a:t>
            </a:r>
          </a:p>
        </p:txBody>
      </p:sp>
    </p:spTree>
    <p:extLst>
      <p:ext uri="{BB962C8B-B14F-4D97-AF65-F5344CB8AC3E}">
        <p14:creationId xmlns:p14="http://schemas.microsoft.com/office/powerpoint/2010/main" val="844345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7.40741E-7 L 0.42891 -0.47245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445" y="-23634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5400000">
                                      <p:cBhvr>
                                        <p:cTn id="8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1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2" presetID="21" presetClass="entr" presetSubtype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22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"/>
                            </p:stCondLst>
                            <p:childTnLst>
                              <p:par>
                                <p:cTn id="4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000"/>
                            </p:stCondLst>
                            <p:childTnLst>
                              <p:par>
                                <p:cTn id="4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1" animBg="1"/>
      <p:bldP spid="20" grpId="0"/>
      <p:bldP spid="27" grpId="0"/>
      <p:bldP spid="32" grpId="0"/>
      <p:bldP spid="33" grpId="0"/>
    </p:bldLst>
  </p:timing>
</p:sld>
</file>

<file path=ppt/theme/theme1.xml><?xml version="1.0" encoding="utf-8"?>
<a:theme xmlns:a="http://schemas.openxmlformats.org/drawingml/2006/main" name="包图主题2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自定义 1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包图主题2" id="{50CFA792-C506-47E4-B272-6A6183483AB3}" vid="{CC1AE437-2F7F-4319-9F22-408F5F8C346F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260</TotalTime>
  <Words>344</Words>
  <Application>Microsoft Office PowerPoint</Application>
  <PresentationFormat>Widescreen</PresentationFormat>
  <Paragraphs>73</Paragraphs>
  <Slides>13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2" baseType="lpstr">
      <vt:lpstr>微软雅黑</vt:lpstr>
      <vt:lpstr>宋体</vt:lpstr>
      <vt:lpstr>Arial</vt:lpstr>
      <vt:lpstr>Calibri</vt:lpstr>
      <vt:lpstr>Cambria</vt:lpstr>
      <vt:lpstr>Coiny</vt:lpstr>
      <vt:lpstr>等线</vt:lpstr>
      <vt:lpstr>Times New Roman</vt:lpstr>
      <vt:lpstr>包图主题2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 Tran</dc:creator>
  <cp:lastModifiedBy>P070925</cp:lastModifiedBy>
  <cp:revision>27</cp:revision>
  <dcterms:created xsi:type="dcterms:W3CDTF">2022-07-04T01:34:37Z</dcterms:created>
  <dcterms:modified xsi:type="dcterms:W3CDTF">2025-10-24T02:00:26Z</dcterms:modified>
</cp:coreProperties>
</file>