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1" r:id="rId2"/>
    <p:sldId id="288" r:id="rId3"/>
    <p:sldId id="2632" r:id="rId4"/>
    <p:sldId id="2642" r:id="rId5"/>
    <p:sldId id="2643" r:id="rId6"/>
    <p:sldId id="2644" r:id="rId7"/>
    <p:sldId id="2633" r:id="rId8"/>
    <p:sldId id="2645" r:id="rId9"/>
    <p:sldId id="2646" r:id="rId10"/>
    <p:sldId id="2647" r:id="rId11"/>
    <p:sldId id="265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24/10/2025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2025/10/24</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0.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0.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1698038"/>
            <a:ext cx="7171205" cy="7325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Thứ</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ngày</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tháng</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năm</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a:t>
            </a:r>
            <a:r>
              <a:rPr kumimoji="0" lang="en-US" sz="3200" b="0" i="0" u="none" strike="noStrike" kern="1200" cap="none" spc="0" normalizeH="0" baseline="0" noProof="0" dirty="0" smtClean="0">
                <a:ln>
                  <a:noFill/>
                </a:ln>
                <a:solidFill>
                  <a:srgbClr val="FF867E"/>
                </a:solidFill>
                <a:effectLst/>
                <a:uLnTx/>
                <a:uFillTx/>
                <a:latin typeface="Coiny" panose="02000903060500060000" pitchFamily="2" charset="0"/>
                <a:ea typeface="+mn-ea"/>
                <a:cs typeface="+mn-cs"/>
              </a:rPr>
              <a:t>2025</a:t>
            </a:r>
            <a:endPar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endParaRPr>
          </a:p>
        </p:txBody>
      </p:sp>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317</Words>
  <Application>Microsoft Office PowerPoint</Application>
  <PresentationFormat>Widescreen</PresentationFormat>
  <Paragraphs>31</Paragraphs>
  <Slides>11</Slides>
  <Notes>11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微软雅黑</vt:lpstr>
      <vt:lpstr>宋体</vt:lpstr>
      <vt:lpstr>Arial</vt:lpstr>
      <vt:lpstr>Calibri</vt:lpstr>
      <vt:lpstr>Coiny</vt:lpstr>
      <vt:lpstr>等线</vt:lpstr>
      <vt:lpstr>等线 Light</vt:lpstr>
      <vt:lpstr>Times New Roman</vt:lpstr>
      <vt:lpstr>UTMAVOBOLD</vt:lpstr>
      <vt:lpstr>字魂36号-正文宋楷</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P070925</cp:lastModifiedBy>
  <cp:revision>27</cp:revision>
  <dcterms:created xsi:type="dcterms:W3CDTF">2022-07-19T10:00:07Z</dcterms:created>
  <dcterms:modified xsi:type="dcterms:W3CDTF">2025-10-24T01:55:59Z</dcterms:modified>
</cp:coreProperties>
</file>