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  <p:sldMasterId id="2147483739" r:id="rId3"/>
  </p:sldMasterIdLst>
  <p:notesMasterIdLst>
    <p:notesMasterId r:id="rId15"/>
  </p:notesMasterIdLst>
  <p:sldIdLst>
    <p:sldId id="1174" r:id="rId4"/>
    <p:sldId id="1176" r:id="rId5"/>
    <p:sldId id="1179" r:id="rId6"/>
    <p:sldId id="1207" r:id="rId7"/>
    <p:sldId id="1573" r:id="rId8"/>
    <p:sldId id="1182" r:id="rId9"/>
    <p:sldId id="1574" r:id="rId10"/>
    <p:sldId id="1575" r:id="rId11"/>
    <p:sldId id="1178" r:id="rId12"/>
    <p:sldId id="1577" r:id="rId13"/>
    <p:sldId id="12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EC7E-AAFF-48DB-B6AD-ADE94F37C5A2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E6-B153-4B93-81F2-DF66787C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7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8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0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58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3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1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24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0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3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5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78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98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0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3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630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0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5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39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16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6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4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9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02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71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21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2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90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3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9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3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microsoft.com/office/2007/relationships/media" Target="../media/media1.mp3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emf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media1.mp3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6825379-DA8A-46E2-B57A-883EB3C1C65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FC0CF8-BCCC-40DD-8332-3842FA7315E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0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6200000">
            <a:off x="2601222" y="-2905687"/>
            <a:ext cx="7145863" cy="1270324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8B282C-3AC4-4DED-A743-5F6477C1B1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2.emf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16.emf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6.emf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5.emf"/><Relationship Id="rId5" Type="http://schemas.openxmlformats.org/officeDocument/2006/relationships/image" Target="../media/image1.emf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emf"/><Relationship Id="rId1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61;p9">
            <a:extLst>
              <a:ext uri="{FF2B5EF4-FFF2-40B4-BE49-F238E27FC236}">
                <a16:creationId xmlns:a16="http://schemas.microsoft.com/office/drawing/2014/main" id="{D1294B74-EF5C-4D05-9FC9-9E1C38BD9E74}"/>
              </a:ext>
            </a:extLst>
          </p:cNvPr>
          <p:cNvSpPr/>
          <p:nvPr/>
        </p:nvSpPr>
        <p:spPr>
          <a:xfrm>
            <a:off x="2546454" y="335450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kern="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3200" kern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C16CA0-CD04-40CB-93C3-621F87B8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62" y="1111761"/>
            <a:ext cx="3023878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5945E-1B76-4A93-A22C-C95FA321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3" y="1816468"/>
            <a:ext cx="8407113" cy="32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196CF6-D7F8-4DBA-945D-D8FBDC755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51" y="4365705"/>
            <a:ext cx="3237257" cy="1072989"/>
          </a:xfrm>
          <a:prstGeom prst="rect">
            <a:avLst/>
          </a:prstGeom>
        </p:spPr>
      </p:pic>
      <p:pic>
        <p:nvPicPr>
          <p:cNvPr id="3" name="Picture 2" descr="A picture containing camera, stereo&#10;&#10;Description automatically generated">
            <a:extLst>
              <a:ext uri="{FF2B5EF4-FFF2-40B4-BE49-F238E27FC236}">
                <a16:creationId xmlns:a16="http://schemas.microsoft.com/office/drawing/2014/main" id="{DCC58829-62A0-468A-A1A3-E7585C33E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3" y="3429000"/>
            <a:ext cx="3429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5F24E-012E-4310-9546-358A4CD746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08" y="3732272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8AD15AAA-BD02-422A-A303-758B01279F11}"/>
              </a:ext>
            </a:extLst>
          </p:cNvPr>
          <p:cNvSpPr/>
          <p:nvPr/>
        </p:nvSpPr>
        <p:spPr>
          <a:xfrm flipH="1">
            <a:off x="4898568" y="413657"/>
            <a:ext cx="7151917" cy="448491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hay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(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Anh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“Radio The Voice of Vietnam,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VOV),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1945,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noProof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Đài Tiếng nói Việt Nam thông báo về việc nâng cấp trạm phát sóng - Kênh  truyền hình Đài Tiếng nói Việt Nam - VOVTV">
            <a:extLst>
              <a:ext uri="{FF2B5EF4-FFF2-40B4-BE49-F238E27FC236}">
                <a16:creationId xmlns:a16="http://schemas.microsoft.com/office/drawing/2014/main" id="{7F9806C1-B22E-40FB-89CC-6CA9A412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750129"/>
            <a:ext cx="4572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7244" y="5437905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574" y="5124418"/>
            <a:ext cx="13107348" cy="1852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0307" y="3674657"/>
            <a:ext cx="3901133" cy="3153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244" y="-368534"/>
            <a:ext cx="1283567" cy="12061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666" y="1377670"/>
            <a:ext cx="1796529" cy="86149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8404346" y="3130377"/>
            <a:ext cx="1434748" cy="12351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118672" y="6061472"/>
            <a:ext cx="12566483" cy="796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0F37DC-E822-47E3-A498-F552CD34EB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04881" y="1856084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2350509"/>
            <a:ext cx="7224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00" name="Picture 2499">
            <a:extLst>
              <a:ext uri="{FF2B5EF4-FFF2-40B4-BE49-F238E27FC236}">
                <a16:creationId xmlns:a16="http://schemas.microsoft.com/office/drawing/2014/main" id="{62BBC4AF-F233-44DC-AB27-2A10B64AE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56" y="3407795"/>
            <a:ext cx="4168197" cy="4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6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lang="zh-CN" altLang="en-US" sz="36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88E57-41BE-4FC3-8FAE-9998795DA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41820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 hãy quan sát hình 1 và cho biết Minh, Hoa, ông bà đang sử dụng máy thu thanh để làm gì?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sp>
        <p:nvSpPr>
          <p:cNvPr id="8" name="文本框 33">
            <a:extLst>
              <a:ext uri="{FF2B5EF4-FFF2-40B4-BE49-F238E27FC236}">
                <a16:creationId xmlns:a16="http://schemas.microsoft.com/office/drawing/2014/main" id="{7170E60F-8929-4751-A573-58AE6E331DB8}"/>
              </a:ext>
            </a:extLst>
          </p:cNvPr>
          <p:cNvSpPr txBox="1"/>
          <p:nvPr/>
        </p:nvSpPr>
        <p:spPr>
          <a:xfrm>
            <a:off x="305057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nghe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nhạc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giải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trí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40E0CEB2-4AEA-4651-9BD5-784D82F508D8}"/>
              </a:ext>
            </a:extLst>
          </p:cNvPr>
          <p:cNvSpPr txBox="1"/>
          <p:nvPr/>
        </p:nvSpPr>
        <p:spPr>
          <a:xfrm>
            <a:off x="4506666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33">
            <a:extLst>
              <a:ext uri="{FF2B5EF4-FFF2-40B4-BE49-F238E27FC236}">
                <a16:creationId xmlns:a16="http://schemas.microsoft.com/office/drawing/2014/main" id="{B64EC954-6E9D-440C-9FB8-E957B005A1C5}"/>
              </a:ext>
            </a:extLst>
          </p:cNvPr>
          <p:cNvSpPr txBox="1"/>
          <p:nvPr/>
        </p:nvSpPr>
        <p:spPr>
          <a:xfrm>
            <a:off x="8722645" y="4804446"/>
            <a:ext cx="346935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Ông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nghe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thời</a:t>
            </a:r>
            <a:r>
              <a:rPr lang="en-US" altLang="zh-CN" sz="3600" noProof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0" y="-505788"/>
            <a:ext cx="9846629" cy="728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3D2AE-9470-4112-8A15-A0B23A20D256}"/>
              </a:ext>
            </a:extLst>
          </p:cNvPr>
          <p:cNvSpPr txBox="1"/>
          <p:nvPr/>
        </p:nvSpPr>
        <p:spPr>
          <a:xfrm>
            <a:off x="4500880" y="2316480"/>
            <a:ext cx="5059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thu thanh dùng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chương trình phát thanh. Nội dung chương trình phát thanh thường là tin tức, thông tin giải trí và một số chương trình giáo dục.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E71E4-BE2B-471F-A8C9-5435BD0DB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68" y="-646688"/>
            <a:ext cx="3599695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pic>
        <p:nvPicPr>
          <p:cNvPr id="2499" name="图片 24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57" y="443747"/>
            <a:ext cx="3390000" cy="2325000"/>
          </a:xfrm>
          <a:prstGeom prst="rect">
            <a:avLst/>
          </a:prstGeom>
        </p:spPr>
      </p:pic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1965789"/>
            <a:ext cx="72240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Mối quan hệ giữa đài phát thanh và máy thu thanh.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00" name="Picture 2499" descr="A picture containing camera, stereo&#10;&#10;Description automatically generated">
            <a:extLst>
              <a:ext uri="{FF2B5EF4-FFF2-40B4-BE49-F238E27FC236}">
                <a16:creationId xmlns:a16="http://schemas.microsoft.com/office/drawing/2014/main" id="{FD5B6B8E-3F2C-4E85-8C10-9CBE3A5CA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19" y="384169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179694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nhận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xét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mối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giữa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máy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37240" y="327809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C3C8-CE56-4203-A5C3-B82CBB7A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1349879"/>
            <a:ext cx="4333458" cy="53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BD128-BF1D-4884-98D7-8477E5B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836"/>
            <a:ext cx="4220845" cy="52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238886E-369C-4398-9389-BB3B7670EB61}"/>
              </a:ext>
            </a:extLst>
          </p:cNvPr>
          <p:cNvGrpSpPr/>
          <p:nvPr/>
        </p:nvGrpSpPr>
        <p:grpSpPr>
          <a:xfrm>
            <a:off x="223520" y="345440"/>
            <a:ext cx="11653520" cy="1289639"/>
            <a:chOff x="223520" y="345440"/>
            <a:chExt cx="11653520" cy="1289639"/>
          </a:xfrm>
        </p:grpSpPr>
        <p:grpSp>
          <p:nvGrpSpPr>
            <p:cNvPr id="17" name="组合 48">
              <a:extLst>
                <a:ext uri="{FF2B5EF4-FFF2-40B4-BE49-F238E27FC236}">
                  <a16:creationId xmlns:a16="http://schemas.microsoft.com/office/drawing/2014/main" id="{0BE9AED8-E7A0-4147-8FC0-D43CCD06F150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18" name="任意多边形: 形状 45">
                <a:extLst>
                  <a:ext uri="{FF2B5EF4-FFF2-40B4-BE49-F238E27FC236}">
                    <a16:creationId xmlns:a16="http://schemas.microsoft.com/office/drawing/2014/main" id="{E464883A-850C-41FB-A356-0EB0796313E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44">
                <a:extLst>
                  <a:ext uri="{FF2B5EF4-FFF2-40B4-BE49-F238E27FC236}">
                    <a16:creationId xmlns:a16="http://schemas.microsoft.com/office/drawing/2014/main" id="{24D0785F-F5D1-4653-8CD9-7F1A32C7F497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8847A-69B9-4277-B541-6FF12D9B25F4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ìm từ thích hợp và hoàn thiện câu dưới đây để thể hiện mối quan hệ giữa máy thu thanh và đài phát thanh?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33CAA-B9D6-4605-87F2-3897E4368570}"/>
              </a:ext>
            </a:extLst>
          </p:cNvPr>
          <p:cNvGrpSpPr/>
          <p:nvPr/>
        </p:nvGrpSpPr>
        <p:grpSpPr>
          <a:xfrm>
            <a:off x="223521" y="2641600"/>
            <a:ext cx="11610158" cy="2641600"/>
            <a:chOff x="812800" y="2641600"/>
            <a:chExt cx="10342880" cy="264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1056BE-5FFA-490B-82CE-D683710B216E}"/>
                </a:ext>
              </a:extLst>
            </p:cNvPr>
            <p:cNvSpPr/>
            <p:nvPr/>
          </p:nvSpPr>
          <p:spPr>
            <a:xfrm>
              <a:off x="812800" y="2641600"/>
              <a:ext cx="10342880" cy="26416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2C8AE-F0CF-4E1C-9716-054F188C0F65}"/>
                </a:ext>
              </a:extLst>
            </p:cNvPr>
            <p:cNvSpPr txBox="1"/>
            <p:nvPr/>
          </p:nvSpPr>
          <p:spPr>
            <a:xfrm>
              <a:off x="1238841" y="2905760"/>
              <a:ext cx="970347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…….(1)…….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ten.</a:t>
              </a:r>
            </a:p>
            <a:p>
              <a:pPr algn="just"/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….…(2)….….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ten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E4DA62-68F7-4B5E-AA77-A0F2DBA702C1}"/>
              </a:ext>
            </a:extLst>
          </p:cNvPr>
          <p:cNvSpPr/>
          <p:nvPr/>
        </p:nvSpPr>
        <p:spPr>
          <a:xfrm>
            <a:off x="223520" y="2885440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B889B03-BD16-4D4F-A342-96B5CC7BF28E}"/>
              </a:ext>
            </a:extLst>
          </p:cNvPr>
          <p:cNvSpPr/>
          <p:nvPr/>
        </p:nvSpPr>
        <p:spPr>
          <a:xfrm>
            <a:off x="223519" y="3926651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320</Words>
  <Application>Microsoft Office PowerPoint</Application>
  <PresentationFormat>Widescreen</PresentationFormat>
  <Paragraphs>31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等线</vt:lpstr>
      <vt:lpstr>Lato Light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P070925</cp:lastModifiedBy>
  <cp:revision>32</cp:revision>
  <dcterms:created xsi:type="dcterms:W3CDTF">2022-07-21T10:38:28Z</dcterms:created>
  <dcterms:modified xsi:type="dcterms:W3CDTF">2025-10-24T01:11:24Z</dcterms:modified>
</cp:coreProperties>
</file>