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3"/>
  </p:notesMasterIdLst>
  <p:handoutMasterIdLst>
    <p:handoutMasterId r:id="rId14"/>
  </p:handoutMasterIdLst>
  <p:sldIdLst>
    <p:sldId id="259" r:id="rId3"/>
    <p:sldId id="11694" r:id="rId4"/>
    <p:sldId id="11695" r:id="rId5"/>
    <p:sldId id="11697" r:id="rId6"/>
    <p:sldId id="11698" r:id="rId7"/>
    <p:sldId id="11700" r:id="rId8"/>
    <p:sldId id="11701" r:id="rId9"/>
    <p:sldId id="11699" r:id="rId10"/>
    <p:sldId id="11702"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00FF00"/>
    <a:srgbClr val="FEDEDE"/>
    <a:srgbClr val="FFCCFF"/>
    <a:srgbClr val="FFFFCC"/>
    <a:srgbClr val="D9ACCF"/>
    <a:srgbClr val="FEFEFF"/>
    <a:srgbClr val="855BA2"/>
    <a:srgbClr val="70408B"/>
    <a:srgbClr val="875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18" y="60"/>
      </p:cViewPr>
      <p:guideLst/>
    </p:cSldViewPr>
  </p:slideViewPr>
  <p:notesTextViewPr>
    <p:cViewPr>
      <p:scale>
        <a:sx n="1" d="1"/>
        <a:sy n="1" d="1"/>
      </p:scale>
      <p:origin x="0" y="0"/>
    </p:cViewPr>
  </p:notesTextViewPr>
  <p:notesViewPr>
    <p:cSldViewPr snapToGrid="0">
      <p:cViewPr varScale="1">
        <p:scale>
          <a:sx n="57" d="100"/>
          <a:sy n="57" d="100"/>
        </p:scale>
        <p:origin x="3259"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0ABE3-9145-D3EC-4F28-D84ED4BEB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22EEFA-0DE1-06AC-08FF-9565310B6C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49697-56AB-4665-801D-7BEC896D9B79}" type="datetimeFigureOut">
              <a:rPr lang="en-US" smtClean="0"/>
              <a:t>5/16/2025</a:t>
            </a:fld>
            <a:endParaRPr lang="en-US"/>
          </a:p>
        </p:txBody>
      </p:sp>
      <p:sp>
        <p:nvSpPr>
          <p:cNvPr id="4" name="Footer Placeholder 3">
            <a:extLst>
              <a:ext uri="{FF2B5EF4-FFF2-40B4-BE49-F238E27FC236}">
                <a16:creationId xmlns:a16="http://schemas.microsoft.com/office/drawing/2014/main" id="{AEFA6C7F-57A7-F269-FD2E-A05136565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1FE123-D811-9445-2546-28635BEDD4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B35F8-FE39-4CB9-9844-AE02BEAD22ED}" type="slidenum">
              <a:rPr lang="en-US" smtClean="0"/>
              <a:t>‹#›</a:t>
            </a:fld>
            <a:endParaRPr lang="en-US"/>
          </a:p>
        </p:txBody>
      </p:sp>
    </p:spTree>
    <p:extLst>
      <p:ext uri="{BB962C8B-B14F-4D97-AF65-F5344CB8AC3E}">
        <p14:creationId xmlns:p14="http://schemas.microsoft.com/office/powerpoint/2010/main" val="29859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5E021-7566-4D7F-A62D-4ADB850A8884}"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854EF-8C27-4D76-B755-1794355016F8}" type="slidenum">
              <a:rPr lang="en-US" smtClean="0"/>
              <a:t>‹#›</a:t>
            </a:fld>
            <a:endParaRPr lang="en-US"/>
          </a:p>
        </p:txBody>
      </p:sp>
    </p:spTree>
    <p:extLst>
      <p:ext uri="{BB962C8B-B14F-4D97-AF65-F5344CB8AC3E}">
        <p14:creationId xmlns:p14="http://schemas.microsoft.com/office/powerpoint/2010/main" val="274456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26854EF-8C27-4D76-B755-1794355016F8}" type="slidenum">
              <a:rPr lang="en-US" smtClean="0"/>
              <a:t>1</a:t>
            </a:fld>
            <a:endParaRPr lang="en-US"/>
          </a:p>
        </p:txBody>
      </p:sp>
    </p:spTree>
    <p:extLst>
      <p:ext uri="{BB962C8B-B14F-4D97-AF65-F5344CB8AC3E}">
        <p14:creationId xmlns:p14="http://schemas.microsoft.com/office/powerpoint/2010/main" val="259488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8895-A2F5-81D7-5EFD-89A27012B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909EC-D8A5-2380-1728-F44B30367E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EF330-4F30-46A9-9926-674A88A71C74}"/>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5" name="Footer Placeholder 4">
            <a:extLst>
              <a:ext uri="{FF2B5EF4-FFF2-40B4-BE49-F238E27FC236}">
                <a16:creationId xmlns:a16="http://schemas.microsoft.com/office/drawing/2014/main" id="{7264DC4E-15E1-164B-685E-29810EA58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BD44B4-905A-70A6-C41A-C4A7E77139CC}"/>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406596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0B5C-1008-4879-0F1D-CDE4695EBF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69906-E5A4-A15A-7803-1BF7A041E38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A232-42D2-BB7D-C5E1-86E90DB1FE21}"/>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5" name="Footer Placeholder 4">
            <a:extLst>
              <a:ext uri="{FF2B5EF4-FFF2-40B4-BE49-F238E27FC236}">
                <a16:creationId xmlns:a16="http://schemas.microsoft.com/office/drawing/2014/main" id="{41BAF403-6694-0412-12A9-C837436F6F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D9CFD-CD09-0D33-D11F-4702EC88FA84}"/>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480976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7FB5F-4821-3510-D03E-98D063B9A8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8E457-7472-BD78-1DE7-2CE1AEB757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D26C-D678-2593-370E-D1E35A9967D9}"/>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5" name="Footer Placeholder 4">
            <a:extLst>
              <a:ext uri="{FF2B5EF4-FFF2-40B4-BE49-F238E27FC236}">
                <a16:creationId xmlns:a16="http://schemas.microsoft.com/office/drawing/2014/main" id="{D5DBB403-8A1E-F840-5CF3-D5BD33D78F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CE5DE-AD7F-DD36-6DBD-339C0C5C925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054286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F87E-F83A-4AA1-9883-AD50C4792E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B7525-6683-4F6F-AB8A-513A1D2A4A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3FE6C-976E-47A2-81CA-C479752C280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5" name="Footer Placeholder 4">
            <a:extLst>
              <a:ext uri="{FF2B5EF4-FFF2-40B4-BE49-F238E27FC236}">
                <a16:creationId xmlns:a16="http://schemas.microsoft.com/office/drawing/2014/main" id="{09DD006C-7D53-4B4D-8349-56CDEC6E6F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8D00AD-D9D2-4EFE-A536-E14927A31CEB}"/>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1698195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3B7C-8BF7-416F-9E9E-C73CCDF97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523D64A-E1A2-4889-B7CD-6C25E97CAB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F37C0-5F82-4677-BCA7-66E1B0D45166}"/>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5" name="Footer Placeholder 4">
            <a:extLst>
              <a:ext uri="{FF2B5EF4-FFF2-40B4-BE49-F238E27FC236}">
                <a16:creationId xmlns:a16="http://schemas.microsoft.com/office/drawing/2014/main" id="{02732A41-1AF6-4B87-8B9B-90A8A23C5C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A7DA5-A591-4218-8CF7-04DFC3B28911}"/>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275889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C2C4-EE01-4E6E-8356-95AB5C95D9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EE01A-6E66-4681-9B67-193153FDC15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4AF82-BE7A-4D6E-A003-FC5215EFE61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5" name="Footer Placeholder 4">
            <a:extLst>
              <a:ext uri="{FF2B5EF4-FFF2-40B4-BE49-F238E27FC236}">
                <a16:creationId xmlns:a16="http://schemas.microsoft.com/office/drawing/2014/main" id="{CDC72C07-8C60-4F82-A88F-EE926338F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6547B9-1309-4A8E-864C-9E994F0AC393}"/>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287641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3684-6A9F-4FF6-82E8-EFEE0836CB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53915C-4181-4570-B271-6D5427D640F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8BE942-7201-4D2B-88C2-83E977B159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F5370-83BC-4306-A4BF-C42AC97B72D3}"/>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6" name="Footer Placeholder 5">
            <a:extLst>
              <a:ext uri="{FF2B5EF4-FFF2-40B4-BE49-F238E27FC236}">
                <a16:creationId xmlns:a16="http://schemas.microsoft.com/office/drawing/2014/main" id="{82EE42BC-A702-48B0-BB20-D83F3FCE9B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9A8FA2-8795-47D9-B9F9-B5C388A57F1D}"/>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307046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317-602E-4874-AA60-57D60122CE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3F2B387-BA8C-4C4B-8ACC-88B45889F0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A68314-8975-4614-B6A7-1648E3843C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DA789C-579B-4F39-8928-15B7F0D8F32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093C8-E235-4B0B-A17A-A760BEAAB75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E492D-2BD9-4F77-8B3F-E83CCB2CA79C}"/>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8" name="Footer Placeholder 7">
            <a:extLst>
              <a:ext uri="{FF2B5EF4-FFF2-40B4-BE49-F238E27FC236}">
                <a16:creationId xmlns:a16="http://schemas.microsoft.com/office/drawing/2014/main" id="{468F37A1-F221-4686-BE74-0CA951B5EC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0054E7E-3242-412B-8FB9-6EC2FB7C95F2}"/>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1058468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38AF-1102-4018-AFA4-BD7033FC3B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FDCDBDC-6A93-4055-9134-5E9CB12662FA}"/>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4" name="Footer Placeholder 3">
            <a:extLst>
              <a:ext uri="{FF2B5EF4-FFF2-40B4-BE49-F238E27FC236}">
                <a16:creationId xmlns:a16="http://schemas.microsoft.com/office/drawing/2014/main" id="{70B6553C-33B2-4AE0-86BA-98ED8E08CE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3F0E39-2038-4B49-AD82-20177E0F0B72}"/>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1522988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03414-FCC8-4372-927C-97C6E4CF783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3" name="Footer Placeholder 2">
            <a:extLst>
              <a:ext uri="{FF2B5EF4-FFF2-40B4-BE49-F238E27FC236}">
                <a16:creationId xmlns:a16="http://schemas.microsoft.com/office/drawing/2014/main" id="{2B017EE5-FD83-4FEF-B7E4-253532316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7FC388-A0D7-4210-A29A-30AC921221CC}"/>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2290510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45F0-50DC-4D7A-BB14-44F3A8045D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B84DE-0329-496F-A413-8ED2891763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55BA4-6FDD-42E2-B092-635CC38A82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F2810-0EEF-4E54-9B4E-52E38C4B56F2}"/>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6" name="Footer Placeholder 5">
            <a:extLst>
              <a:ext uri="{FF2B5EF4-FFF2-40B4-BE49-F238E27FC236}">
                <a16:creationId xmlns:a16="http://schemas.microsoft.com/office/drawing/2014/main" id="{B899B237-E83E-4CF1-9295-D740867BB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223B63-F9CE-4C39-9111-83EE3425CCC4}"/>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3722155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8BAB-953F-7FC0-6A0A-3243D917A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4363CF-8FB3-5416-34A7-442F5711CC6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5D05A-CBD3-5603-6B78-2EB55F16692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5" name="Footer Placeholder 4">
            <a:extLst>
              <a:ext uri="{FF2B5EF4-FFF2-40B4-BE49-F238E27FC236}">
                <a16:creationId xmlns:a16="http://schemas.microsoft.com/office/drawing/2014/main" id="{1C6D5C26-AE22-F78E-2557-DDC7E32BC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C69081-4FA9-CFB4-40C4-750E72C0748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293807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8A1E-3298-4D11-A4E1-B7B028A457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DFC48-C330-43CA-B0EE-8F6CE16FDC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E940A-401B-499F-9054-C124A9454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22FE3-DB75-4FA7-B620-B13C57E85283}"/>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6" name="Footer Placeholder 5">
            <a:extLst>
              <a:ext uri="{FF2B5EF4-FFF2-40B4-BE49-F238E27FC236}">
                <a16:creationId xmlns:a16="http://schemas.microsoft.com/office/drawing/2014/main" id="{2A7FE463-0988-4D30-A3DC-3771AE0AD5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B82C2C-2179-4221-A71B-4C59BDE3BA08}"/>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404823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FBBD-27A2-43B1-82FE-60A6642EB4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FD249-B855-493A-8EC5-F89253E846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B4165-C19C-443E-9EE3-A1F7CD55C8AE}"/>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5" name="Footer Placeholder 4">
            <a:extLst>
              <a:ext uri="{FF2B5EF4-FFF2-40B4-BE49-F238E27FC236}">
                <a16:creationId xmlns:a16="http://schemas.microsoft.com/office/drawing/2014/main" id="{E9DEE0DA-33B1-4CF8-902E-0AEF8133C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1E8C78-D213-4E3A-9DDD-8EEA2197D504}"/>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4157703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BC176-85E2-4E2F-95C1-FF086553A46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3879E-97A7-46E9-8345-7F721E007C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08B54-307D-46CD-BC0F-722F3AAB3347}"/>
              </a:ext>
            </a:extLst>
          </p:cNvPr>
          <p:cNvSpPr>
            <a:spLocks noGrp="1"/>
          </p:cNvSpPr>
          <p:nvPr>
            <p:ph type="dt" sz="half" idx="10"/>
          </p:nvPr>
        </p:nvSpPr>
        <p:spPr>
          <a:xfrm>
            <a:off x="838200" y="6356350"/>
            <a:ext cx="2743200" cy="365125"/>
          </a:xfrm>
          <a:prstGeom prst="rect">
            <a:avLst/>
          </a:prstGeom>
        </p:spPr>
        <p:txBody>
          <a:bodyPr/>
          <a:lstStyle/>
          <a:p>
            <a:fld id="{6069E5B3-FA30-438A-B60F-2CAEF6B816D0}" type="datetimeFigureOut">
              <a:rPr lang="en-US" smtClean="0"/>
              <a:t>5/16/2025</a:t>
            </a:fld>
            <a:endParaRPr lang="en-US"/>
          </a:p>
        </p:txBody>
      </p:sp>
      <p:sp>
        <p:nvSpPr>
          <p:cNvPr id="5" name="Footer Placeholder 4">
            <a:extLst>
              <a:ext uri="{FF2B5EF4-FFF2-40B4-BE49-F238E27FC236}">
                <a16:creationId xmlns:a16="http://schemas.microsoft.com/office/drawing/2014/main" id="{9D9B7C70-6ABE-4BE8-A083-7ACF69CC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8B1705-AA98-4CDF-B8F2-C1D179FA2F37}"/>
              </a:ext>
            </a:extLst>
          </p:cNvPr>
          <p:cNvSpPr>
            <a:spLocks noGrp="1"/>
          </p:cNvSpPr>
          <p:nvPr>
            <p:ph type="sldNum" sz="quarter" idx="12"/>
          </p:nvPr>
        </p:nvSpPr>
        <p:spPr>
          <a:xfrm>
            <a:off x="8610600" y="6356350"/>
            <a:ext cx="2743200" cy="365125"/>
          </a:xfrm>
          <a:prstGeom prst="rect">
            <a:avLst/>
          </a:prstGeom>
        </p:spPr>
        <p:txBody>
          <a:bodyPr/>
          <a:lstStyle/>
          <a:p>
            <a:fld id="{060B0705-DE6A-43FB-843C-81BD7F07A91C}" type="slidenum">
              <a:rPr lang="en-US" smtClean="0"/>
              <a:t>‹#›</a:t>
            </a:fld>
            <a:endParaRPr lang="en-US"/>
          </a:p>
        </p:txBody>
      </p:sp>
    </p:spTree>
    <p:extLst>
      <p:ext uri="{BB962C8B-B14F-4D97-AF65-F5344CB8AC3E}">
        <p14:creationId xmlns:p14="http://schemas.microsoft.com/office/powerpoint/2010/main" val="3398724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5B30-2AD8-51C1-F6C1-BF0D0327B4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9D1AF-EDD2-E0EB-2F7A-226C48350D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BAF2E-9249-7484-7274-6C7DC691F037}"/>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5" name="Footer Placeholder 4">
            <a:extLst>
              <a:ext uri="{FF2B5EF4-FFF2-40B4-BE49-F238E27FC236}">
                <a16:creationId xmlns:a16="http://schemas.microsoft.com/office/drawing/2014/main" id="{2C8DF08D-4F9B-84BA-0E51-18CF8B1A98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B434F-5F8C-5B04-6AAC-E6A79956C55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797666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3878-D461-8E99-96DB-C83C69F87B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F6120F-1E8A-7D7A-9E10-2D1285BCE8F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9DDC5-A643-35E4-2126-5D9BB8534B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BDAE6-28FC-4A11-9771-7723763FB756}"/>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6" name="Footer Placeholder 5">
            <a:extLst>
              <a:ext uri="{FF2B5EF4-FFF2-40B4-BE49-F238E27FC236}">
                <a16:creationId xmlns:a16="http://schemas.microsoft.com/office/drawing/2014/main" id="{3D87C0E8-AF2E-F79A-1890-5CB0C3331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82B85E-4C3E-DF23-09A8-387AA2FD1FC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173651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CFB-E07C-E690-DDDE-09BCD93228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308FE1-B90C-0201-0AD0-FEDFEAA55DB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E08EA-8EC8-FE6C-C2D3-D24A6E6FA12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6AF19-05C5-EE75-D4DE-DD9558EEDE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CB52A-EABD-E5B0-060F-0D232CE95F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460B1-0AEA-A0BC-A1F2-1BD0F7167D7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8" name="Footer Placeholder 7">
            <a:extLst>
              <a:ext uri="{FF2B5EF4-FFF2-40B4-BE49-F238E27FC236}">
                <a16:creationId xmlns:a16="http://schemas.microsoft.com/office/drawing/2014/main" id="{62A67864-C0DF-0A66-054D-30EB4B499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2557CE-FAB4-B2C1-96AD-31E6AF9B7D23}"/>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744379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D28B-A25A-727F-52EB-0EB0140577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9FB9BE-74E5-0520-BE40-3EB709C99CCB}"/>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4" name="Footer Placeholder 3">
            <a:extLst>
              <a:ext uri="{FF2B5EF4-FFF2-40B4-BE49-F238E27FC236}">
                <a16:creationId xmlns:a16="http://schemas.microsoft.com/office/drawing/2014/main" id="{4DD916C1-4286-EB33-6EC6-A903DD4FA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B9D2FB-B342-A051-3515-D5BA0968895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539040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7B087-4609-8432-CE21-C7829A6B746D}"/>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3" name="Footer Placeholder 2">
            <a:extLst>
              <a:ext uri="{FF2B5EF4-FFF2-40B4-BE49-F238E27FC236}">
                <a16:creationId xmlns:a16="http://schemas.microsoft.com/office/drawing/2014/main" id="{70D468E3-EB72-AE40-D542-F1865A849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ADFD0CD-5A0C-5274-9014-F0A602EEDF6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69909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30A6-DC21-AF26-6C15-24DCEDA473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23FB6-ADEC-B4C4-D417-944A31DDC6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69523-AB53-DBAF-E0E1-93B7550A4B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3CC3A-7711-2BF7-D2E7-6604DBA1A61C}"/>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6" name="Footer Placeholder 5">
            <a:extLst>
              <a:ext uri="{FF2B5EF4-FFF2-40B4-BE49-F238E27FC236}">
                <a16:creationId xmlns:a16="http://schemas.microsoft.com/office/drawing/2014/main" id="{8A59F250-2702-92EA-BE9C-BE8F48FD98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61BFA1-F4E4-9F5D-DDEA-7FDC0BE2D8A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658304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3272-CA08-D47C-4BFA-62A6AA3C12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6991D-AE40-0049-1C99-A9D2066C7E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E4AA2-EFD4-1798-614B-505FC63A18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D01F3-E22D-9F41-DD3E-D376D2D3C952}"/>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5/16/2025</a:t>
            </a:fld>
            <a:endParaRPr lang="en-US"/>
          </a:p>
        </p:txBody>
      </p:sp>
      <p:sp>
        <p:nvSpPr>
          <p:cNvPr id="6" name="Footer Placeholder 5">
            <a:extLst>
              <a:ext uri="{FF2B5EF4-FFF2-40B4-BE49-F238E27FC236}">
                <a16:creationId xmlns:a16="http://schemas.microsoft.com/office/drawing/2014/main" id="{C435528D-480C-B935-0A15-3EE53A812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796A2D-9687-9328-2382-8C2723AAE13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859593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picture containing painting, drawing, fruit, child art&#10;&#10;Description automatically generated">
            <a:extLst>
              <a:ext uri="{FF2B5EF4-FFF2-40B4-BE49-F238E27FC236}">
                <a16:creationId xmlns:a16="http://schemas.microsoft.com/office/drawing/2014/main" id="{573787BA-CC4D-C634-9D80-4856B8203F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F2B29DA-F5C9-E2EF-DB99-C28A9FF1DA9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30477" y="0"/>
            <a:ext cx="1545210" cy="1545210"/>
          </a:xfrm>
          <a:prstGeom prst="rect">
            <a:avLst/>
          </a:prstGeom>
        </p:spPr>
      </p:pic>
    </p:spTree>
    <p:extLst>
      <p:ext uri="{BB962C8B-B14F-4D97-AF65-F5344CB8AC3E}">
        <p14:creationId xmlns:p14="http://schemas.microsoft.com/office/powerpoint/2010/main" val="302379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7518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027D7BF-BDFC-39A1-6547-07203807E420}"/>
              </a:ext>
            </a:extLst>
          </p:cNvPr>
          <p:cNvSpPr/>
          <p:nvPr/>
        </p:nvSpPr>
        <p:spPr>
          <a:xfrm>
            <a:off x="-1831399" y="-13728"/>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 Box 3">
            <a:extLst>
              <a:ext uri="{FF2B5EF4-FFF2-40B4-BE49-F238E27FC236}">
                <a16:creationId xmlns:a16="http://schemas.microsoft.com/office/drawing/2014/main" id="{B6DEEC01-BD80-5B07-515E-85A2DD51DCCF}"/>
              </a:ext>
            </a:extLst>
          </p:cNvPr>
          <p:cNvSpPr txBox="1">
            <a:spLocks noChangeArrowheads="1"/>
          </p:cNvSpPr>
          <p:nvPr/>
        </p:nvSpPr>
        <p:spPr bwMode="auto">
          <a:xfrm>
            <a:off x="2038244" y="866250"/>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9" name="Text Box 17">
            <a:extLst>
              <a:ext uri="{FF2B5EF4-FFF2-40B4-BE49-F238E27FC236}">
                <a16:creationId xmlns:a16="http://schemas.microsoft.com/office/drawing/2014/main" id="{10C17D0A-97C6-83C1-9A84-7773F25DD97B}"/>
              </a:ext>
            </a:extLst>
          </p:cNvPr>
          <p:cNvSpPr txBox="1">
            <a:spLocks noChangeArrowheads="1"/>
          </p:cNvSpPr>
          <p:nvPr/>
        </p:nvSpPr>
        <p:spPr bwMode="auto">
          <a:xfrm>
            <a:off x="1668091" y="1821146"/>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10" name="Text Box 18">
            <a:extLst>
              <a:ext uri="{FF2B5EF4-FFF2-40B4-BE49-F238E27FC236}">
                <a16:creationId xmlns:a16="http://schemas.microsoft.com/office/drawing/2014/main" id="{FA557D47-ED6A-3E92-27C8-D6812B53E689}"/>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11" name="Picture 10">
            <a:extLst>
              <a:ext uri="{FF2B5EF4-FFF2-40B4-BE49-F238E27FC236}">
                <a16:creationId xmlns:a16="http://schemas.microsoft.com/office/drawing/2014/main" id="{D6974833-DF86-BF7D-A501-1E85636A4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782" y="171788"/>
            <a:ext cx="1562100" cy="1562100"/>
          </a:xfrm>
          <a:prstGeom prst="rect">
            <a:avLst/>
          </a:prstGeom>
        </p:spPr>
      </p:pic>
      <p:pic>
        <p:nvPicPr>
          <p:cNvPr id="13" name="Picture 12">
            <a:extLst>
              <a:ext uri="{FF2B5EF4-FFF2-40B4-BE49-F238E27FC236}">
                <a16:creationId xmlns:a16="http://schemas.microsoft.com/office/drawing/2014/main" id="{66C1C316-6EEE-7FEB-861E-F9EB27EE5D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50" y="191803"/>
            <a:ext cx="1725318" cy="1249296"/>
          </a:xfrm>
          <a:prstGeom prst="rect">
            <a:avLst/>
          </a:prstGeom>
        </p:spPr>
      </p:pic>
      <p:sp>
        <p:nvSpPr>
          <p:cNvPr id="19" name="Text Box 14">
            <a:extLst>
              <a:ext uri="{FF2B5EF4-FFF2-40B4-BE49-F238E27FC236}">
                <a16:creationId xmlns:a16="http://schemas.microsoft.com/office/drawing/2014/main" id="{895DC2C5-A1B3-B5F7-2037-B48308951950}"/>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ĐẠO ĐỨC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28386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ild art, painting, paint, drawing&#10;&#10;Description automatically generated">
            <a:extLst>
              <a:ext uri="{FF2B5EF4-FFF2-40B4-BE49-F238E27FC236}">
                <a16:creationId xmlns:a16="http://schemas.microsoft.com/office/drawing/2014/main" id="{2B6C4795-565A-139D-CFB7-59D77AFD6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cartoon of a child&#10;&#10;Description automatically generated with medium confidence">
            <a:extLst>
              <a:ext uri="{FF2B5EF4-FFF2-40B4-BE49-F238E27FC236}">
                <a16:creationId xmlns:a16="http://schemas.microsoft.com/office/drawing/2014/main" id="{8ADE05CC-1401-2B73-C059-224B8D7B38E1}"/>
              </a:ext>
            </a:extLst>
          </p:cNvPr>
          <p:cNvPicPr>
            <a:picLocks noChangeAspect="1"/>
          </p:cNvPicPr>
          <p:nvPr/>
        </p:nvPicPr>
        <p:blipFill rotWithShape="1">
          <a:blip r:embed="rId3">
            <a:extLst>
              <a:ext uri="{28A0092B-C50C-407E-A947-70E740481C1C}">
                <a14:useLocalDpi xmlns:a14="http://schemas.microsoft.com/office/drawing/2010/main" val="0"/>
              </a:ext>
            </a:extLst>
          </a:blip>
          <a:srcRect l="21733" r="30267"/>
          <a:stretch/>
        </p:blipFill>
        <p:spPr>
          <a:xfrm>
            <a:off x="991368" y="3322320"/>
            <a:ext cx="1697126" cy="3535680"/>
          </a:xfrm>
          <a:prstGeom prst="rect">
            <a:avLst/>
          </a:prstGeom>
        </p:spPr>
      </p:pic>
      <p:pic>
        <p:nvPicPr>
          <p:cNvPr id="3" name="Picture 2" descr="A cartoon of a child&#10;&#10;Description automatically generated with medium confidence">
            <a:extLst>
              <a:ext uri="{FF2B5EF4-FFF2-40B4-BE49-F238E27FC236}">
                <a16:creationId xmlns:a16="http://schemas.microsoft.com/office/drawing/2014/main" id="{3DD72E24-7BA1-AB12-A6C5-E08BE0111C12}"/>
              </a:ext>
            </a:extLst>
          </p:cNvPr>
          <p:cNvPicPr>
            <a:picLocks noChangeAspect="1"/>
          </p:cNvPicPr>
          <p:nvPr/>
        </p:nvPicPr>
        <p:blipFill rotWithShape="1">
          <a:blip r:embed="rId4">
            <a:extLst>
              <a:ext uri="{28A0092B-C50C-407E-A947-70E740481C1C}">
                <a14:useLocalDpi xmlns:a14="http://schemas.microsoft.com/office/drawing/2010/main" val="0"/>
              </a:ext>
            </a:extLst>
          </a:blip>
          <a:srcRect l="24044" r="23333"/>
          <a:stretch/>
        </p:blipFill>
        <p:spPr>
          <a:xfrm>
            <a:off x="8551584" y="3322320"/>
            <a:ext cx="1937542" cy="3681984"/>
          </a:xfrm>
          <a:prstGeom prst="rect">
            <a:avLst/>
          </a:prstGeom>
        </p:spPr>
      </p:pic>
      <p:pic>
        <p:nvPicPr>
          <p:cNvPr id="8" name="Picture 7">
            <a:extLst>
              <a:ext uri="{FF2B5EF4-FFF2-40B4-BE49-F238E27FC236}">
                <a16:creationId xmlns:a16="http://schemas.microsoft.com/office/drawing/2014/main" id="{CCDC3839-F2E0-BAF1-AFF8-36C63E94DEED}"/>
              </a:ext>
            </a:extLst>
          </p:cNvPr>
          <p:cNvPicPr>
            <a:picLocks noChangeAspect="1"/>
          </p:cNvPicPr>
          <p:nvPr/>
        </p:nvPicPr>
        <p:blipFill>
          <a:blip r:embed="rId5"/>
          <a:stretch>
            <a:fillRect/>
          </a:stretch>
        </p:blipFill>
        <p:spPr>
          <a:xfrm>
            <a:off x="0" y="560280"/>
            <a:ext cx="10723793" cy="4182218"/>
          </a:xfrm>
          <a:prstGeom prst="rect">
            <a:avLst/>
          </a:prstGeom>
        </p:spPr>
      </p:pic>
      <p:sp>
        <p:nvSpPr>
          <p:cNvPr id="4" name="Oval 3">
            <a:extLst>
              <a:ext uri="{FF2B5EF4-FFF2-40B4-BE49-F238E27FC236}">
                <a16:creationId xmlns:a16="http://schemas.microsoft.com/office/drawing/2014/main" id="{1C75DF02-9689-4288-8EF6-BB3A5A066F94}"/>
              </a:ext>
            </a:extLst>
          </p:cNvPr>
          <p:cNvSpPr/>
          <p:nvPr/>
        </p:nvSpPr>
        <p:spPr>
          <a:xfrm>
            <a:off x="-1831399" y="-13728"/>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146400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and child dancing&#10;&#10;Description automatically generated with low confidence">
            <a:extLst>
              <a:ext uri="{FF2B5EF4-FFF2-40B4-BE49-F238E27FC236}">
                <a16:creationId xmlns:a16="http://schemas.microsoft.com/office/drawing/2014/main" id="{59E5A985-F86E-D445-BAAC-6BF686F77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680" y="2055224"/>
            <a:ext cx="5421085" cy="5421085"/>
          </a:xfrm>
          <a:prstGeom prst="rect">
            <a:avLst/>
          </a:prstGeom>
        </p:spPr>
      </p:pic>
      <p:pic>
        <p:nvPicPr>
          <p:cNvPr id="6" name="Picture 5">
            <a:extLst>
              <a:ext uri="{FF2B5EF4-FFF2-40B4-BE49-F238E27FC236}">
                <a16:creationId xmlns:a16="http://schemas.microsoft.com/office/drawing/2014/main" id="{B7370353-50DA-5A25-BBF0-FED210A29138}"/>
              </a:ext>
            </a:extLst>
          </p:cNvPr>
          <p:cNvPicPr>
            <a:picLocks noChangeAspect="1"/>
          </p:cNvPicPr>
          <p:nvPr/>
        </p:nvPicPr>
        <p:blipFill>
          <a:blip r:embed="rId3"/>
          <a:stretch>
            <a:fillRect/>
          </a:stretch>
        </p:blipFill>
        <p:spPr>
          <a:xfrm>
            <a:off x="949235" y="1468926"/>
            <a:ext cx="6504996" cy="4834547"/>
          </a:xfrm>
          <a:prstGeom prst="rect">
            <a:avLst/>
          </a:prstGeom>
        </p:spPr>
      </p:pic>
    </p:spTree>
    <p:extLst>
      <p:ext uri="{BB962C8B-B14F-4D97-AF65-F5344CB8AC3E}">
        <p14:creationId xmlns:p14="http://schemas.microsoft.com/office/powerpoint/2010/main" val="258879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75" fill="hold">
                                          <p:stCondLst>
                                            <p:cond delay="0"/>
                                          </p:stCondLst>
                                        </p:cTn>
                                        <p:tgtEl>
                                          <p:spTgt spid="5"/>
                                        </p:tgtEl>
                                        <p:attrNameLst>
                                          <p:attrName>r</p:attrName>
                                        </p:attrNameLst>
                                      </p:cBhvr>
                                    </p:animRot>
                                    <p:animRot by="-240000">
                                      <p:cBhvr>
                                        <p:cTn id="7" dur="150" fill="hold">
                                          <p:stCondLst>
                                            <p:cond delay="150"/>
                                          </p:stCondLst>
                                        </p:cTn>
                                        <p:tgtEl>
                                          <p:spTgt spid="5"/>
                                        </p:tgtEl>
                                        <p:attrNameLst>
                                          <p:attrName>r</p:attrName>
                                        </p:attrNameLst>
                                      </p:cBhvr>
                                    </p:animRot>
                                    <p:animRot by="240000">
                                      <p:cBhvr>
                                        <p:cTn id="8" dur="150" fill="hold">
                                          <p:stCondLst>
                                            <p:cond delay="300"/>
                                          </p:stCondLst>
                                        </p:cTn>
                                        <p:tgtEl>
                                          <p:spTgt spid="5"/>
                                        </p:tgtEl>
                                        <p:attrNameLst>
                                          <p:attrName>r</p:attrName>
                                        </p:attrNameLst>
                                      </p:cBhvr>
                                    </p:animRot>
                                    <p:animRot by="-240000">
                                      <p:cBhvr>
                                        <p:cTn id="9" dur="150" fill="hold">
                                          <p:stCondLst>
                                            <p:cond delay="450"/>
                                          </p:stCondLst>
                                        </p:cTn>
                                        <p:tgtEl>
                                          <p:spTgt spid="5"/>
                                        </p:tgtEl>
                                        <p:attrNameLst>
                                          <p:attrName>r</p:attrName>
                                        </p:attrNameLst>
                                      </p:cBhvr>
                                    </p:animRot>
                                    <p:animRot by="120000">
                                      <p:cBhvr>
                                        <p:cTn id="10" dur="150" fill="hold">
                                          <p:stCondLst>
                                            <p:cond delay="6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64010-0539-2CBE-8892-6045E62A5079}"/>
              </a:ext>
            </a:extLst>
          </p:cNvPr>
          <p:cNvSpPr txBox="1"/>
          <p:nvPr/>
        </p:nvSpPr>
        <p:spPr>
          <a:xfrm>
            <a:off x="2083391" y="2228671"/>
            <a:ext cx="73683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prstClr val="white"/>
                  </a:solidFill>
                </a:ln>
                <a:solidFill>
                  <a:srgbClr val="002060"/>
                </a:solidFill>
                <a:effectLst/>
                <a:uLnTx/>
                <a:uFillTx/>
                <a:latin typeface="Calibri" panose="020F0502020204030204"/>
                <a:ea typeface="+mn-ea"/>
                <a:cs typeface="+mn-cs"/>
              </a:rPr>
              <a:t>TỤC NGỮ, THÀNH NGỮ VỀ BIỆN PHÁP SO SÁNH</a:t>
            </a:r>
          </a:p>
        </p:txBody>
      </p:sp>
    </p:spTree>
    <p:extLst>
      <p:ext uri="{BB962C8B-B14F-4D97-AF65-F5344CB8AC3E}">
        <p14:creationId xmlns:p14="http://schemas.microsoft.com/office/powerpoint/2010/main" val="94268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62B0846-052C-FE0C-AEB9-5A447DCE04DF}"/>
              </a:ext>
            </a:extLst>
          </p:cNvPr>
          <p:cNvSpPr txBox="1"/>
          <p:nvPr/>
        </p:nvSpPr>
        <p:spPr>
          <a:xfrm>
            <a:off x="3922515" y="663730"/>
            <a:ext cx="5748007" cy="584775"/>
          </a:xfrm>
          <a:prstGeom prst="rect">
            <a:avLst/>
          </a:prstGeom>
          <a:noFill/>
        </p:spPr>
        <p:txBody>
          <a:bodyPr wrap="square" rtlCol="0">
            <a:spAutoFit/>
          </a:bodyPr>
          <a:lstStyle/>
          <a:p>
            <a:pPr algn="ctr"/>
            <a:r>
              <a:rPr lang="en-US" sz="3200" b="1" dirty="0" err="1"/>
              <a:t>Thứ</a:t>
            </a:r>
            <a:r>
              <a:rPr lang="en-US" sz="3200" b="1" dirty="0"/>
              <a:t> … </a:t>
            </a:r>
            <a:r>
              <a:rPr lang="en-US" sz="3200" b="1" dirty="0" err="1"/>
              <a:t>ngày</a:t>
            </a:r>
            <a:r>
              <a:rPr lang="en-US" sz="3200" b="1" dirty="0"/>
              <a:t> … </a:t>
            </a:r>
            <a:r>
              <a:rPr lang="en-US" sz="3200" b="1" dirty="0" err="1"/>
              <a:t>tháng</a:t>
            </a:r>
            <a:r>
              <a:rPr lang="en-US" sz="3200" b="1" dirty="0"/>
              <a:t> … </a:t>
            </a:r>
            <a:r>
              <a:rPr lang="en-US" sz="3200" b="1" dirty="0" err="1"/>
              <a:t>năm</a:t>
            </a:r>
            <a:r>
              <a:rPr lang="en-US" sz="3200" b="1" dirty="0"/>
              <a:t> …</a:t>
            </a:r>
          </a:p>
        </p:txBody>
      </p:sp>
      <p:pic>
        <p:nvPicPr>
          <p:cNvPr id="3" name="Picture 2">
            <a:extLst>
              <a:ext uri="{FF2B5EF4-FFF2-40B4-BE49-F238E27FC236}">
                <a16:creationId xmlns:a16="http://schemas.microsoft.com/office/drawing/2014/main" id="{8530F69F-FF0B-9965-06F2-C9B7F38EE869}"/>
              </a:ext>
            </a:extLst>
          </p:cNvPr>
          <p:cNvPicPr>
            <a:picLocks noChangeAspect="1"/>
          </p:cNvPicPr>
          <p:nvPr/>
        </p:nvPicPr>
        <p:blipFill>
          <a:blip r:embed="rId2"/>
          <a:stretch>
            <a:fillRect/>
          </a:stretch>
        </p:blipFill>
        <p:spPr>
          <a:xfrm>
            <a:off x="5328802" y="1197826"/>
            <a:ext cx="2712955" cy="865707"/>
          </a:xfrm>
          <a:prstGeom prst="rect">
            <a:avLst/>
          </a:prstGeom>
        </p:spPr>
      </p:pic>
      <p:pic>
        <p:nvPicPr>
          <p:cNvPr id="4" name="Picture 3">
            <a:extLst>
              <a:ext uri="{FF2B5EF4-FFF2-40B4-BE49-F238E27FC236}">
                <a16:creationId xmlns:a16="http://schemas.microsoft.com/office/drawing/2014/main" id="{195CABDD-8C8B-C7F9-B582-EED377EF2038}"/>
              </a:ext>
            </a:extLst>
          </p:cNvPr>
          <p:cNvPicPr>
            <a:picLocks noChangeAspect="1"/>
          </p:cNvPicPr>
          <p:nvPr/>
        </p:nvPicPr>
        <p:blipFill>
          <a:blip r:embed="rId3"/>
          <a:stretch>
            <a:fillRect/>
          </a:stretch>
        </p:blipFill>
        <p:spPr>
          <a:xfrm rot="611490">
            <a:off x="4665320" y="1879517"/>
            <a:ext cx="3511600" cy="1920406"/>
          </a:xfrm>
          <a:prstGeom prst="rect">
            <a:avLst/>
          </a:prstGeom>
        </p:spPr>
      </p:pic>
      <p:pic>
        <p:nvPicPr>
          <p:cNvPr id="5" name="Picture 4">
            <a:extLst>
              <a:ext uri="{FF2B5EF4-FFF2-40B4-BE49-F238E27FC236}">
                <a16:creationId xmlns:a16="http://schemas.microsoft.com/office/drawing/2014/main" id="{BDB7A118-5590-E54B-6258-A11B939BA857}"/>
              </a:ext>
            </a:extLst>
          </p:cNvPr>
          <p:cNvPicPr>
            <a:picLocks noChangeAspect="1"/>
          </p:cNvPicPr>
          <p:nvPr/>
        </p:nvPicPr>
        <p:blipFill>
          <a:blip r:embed="rId4"/>
          <a:stretch>
            <a:fillRect/>
          </a:stretch>
        </p:blipFill>
        <p:spPr>
          <a:xfrm>
            <a:off x="3505200" y="2966443"/>
            <a:ext cx="6290405" cy="2222102"/>
          </a:xfrm>
          <a:prstGeom prst="rect">
            <a:avLst/>
          </a:prstGeom>
        </p:spPr>
      </p:pic>
    </p:spTree>
    <p:extLst>
      <p:ext uri="{BB962C8B-B14F-4D97-AF65-F5344CB8AC3E}">
        <p14:creationId xmlns:p14="http://schemas.microsoft.com/office/powerpoint/2010/main" val="4181342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red text on a black background&#10;&#10;Description automatically generated">
            <a:extLst>
              <a:ext uri="{FF2B5EF4-FFF2-40B4-BE49-F238E27FC236}">
                <a16:creationId xmlns:a16="http://schemas.microsoft.com/office/drawing/2014/main" id="{3EBCEC6D-55FE-7AC9-40A9-9CE022415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128" y="766829"/>
            <a:ext cx="7193903" cy="5791702"/>
          </a:xfrm>
          <a:prstGeom prst="rect">
            <a:avLst/>
          </a:prstGeom>
        </p:spPr>
      </p:pic>
    </p:spTree>
    <p:extLst>
      <p:ext uri="{BB962C8B-B14F-4D97-AF65-F5344CB8AC3E}">
        <p14:creationId xmlns:p14="http://schemas.microsoft.com/office/powerpoint/2010/main" val="312972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ED5445-FEA4-2C12-7E7F-CCFB5B040D03}"/>
              </a:ext>
            </a:extLst>
          </p:cNvPr>
          <p:cNvGrpSpPr/>
          <p:nvPr/>
        </p:nvGrpSpPr>
        <p:grpSpPr>
          <a:xfrm>
            <a:off x="3379514" y="123375"/>
            <a:ext cx="4969828" cy="1052282"/>
            <a:chOff x="457789" y="2120323"/>
            <a:chExt cx="6162594" cy="1065823"/>
          </a:xfrm>
        </p:grpSpPr>
        <p:sp>
          <p:nvSpPr>
            <p:cNvPr id="3" name="Freeform 3">
              <a:extLst>
                <a:ext uri="{FF2B5EF4-FFF2-40B4-BE49-F238E27FC236}">
                  <a16:creationId xmlns:a16="http://schemas.microsoft.com/office/drawing/2014/main" id="{7CC24157-F79A-A405-BF81-F596815C2B0C}"/>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1B2BFEE-494F-6FE1-8869-E593B1F31694}"/>
                </a:ext>
              </a:extLst>
            </p:cNvPr>
            <p:cNvSpPr txBox="1"/>
            <p:nvPr/>
          </p:nvSpPr>
          <p:spPr>
            <a:xfrm>
              <a:off x="509450" y="2120323"/>
              <a:ext cx="6097870" cy="22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mbria" panose="02040503050406030204" pitchFamily="18" charset="0"/>
                  <a:ea typeface="Cambria" panose="02040503050406030204" pitchFamily="18" charset="0"/>
                </a:rPr>
                <a:t>1. </a:t>
              </a:r>
              <a:r>
                <a:rPr lang="en-US" sz="4000" b="1" dirty="0" err="1">
                  <a:solidFill>
                    <a:srgbClr val="FF0000"/>
                  </a:solidFill>
                  <a:latin typeface="Cambria" panose="02040503050406030204" pitchFamily="18" charset="0"/>
                  <a:ea typeface="Cambria" panose="02040503050406030204" pitchFamily="18" charset="0"/>
                </a:rPr>
                <a:t>Thử</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tài</a:t>
              </a:r>
              <a:r>
                <a:rPr lang="en-US" sz="4000" b="1" dirty="0">
                  <a:solidFill>
                    <a:srgbClr val="FF0000"/>
                  </a:solidFill>
                  <a:latin typeface="Cambria" panose="02040503050406030204" pitchFamily="18" charset="0"/>
                  <a:ea typeface="Cambria" panose="02040503050406030204" pitchFamily="18" charset="0"/>
                </a:rPr>
                <a:t> chi </a:t>
              </a:r>
              <a:r>
                <a:rPr lang="en-US" sz="4000" b="1" dirty="0" err="1">
                  <a:solidFill>
                    <a:srgbClr val="FF0000"/>
                  </a:solidFill>
                  <a:latin typeface="Cambria" panose="02040503050406030204" pitchFamily="18" charset="0"/>
                  <a:ea typeface="Cambria" panose="02040503050406030204" pitchFamily="18" charset="0"/>
                </a:rPr>
                <a:t>tiêu</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5" name="TextBox 4">
            <a:extLst>
              <a:ext uri="{FF2B5EF4-FFF2-40B4-BE49-F238E27FC236}">
                <a16:creationId xmlns:a16="http://schemas.microsoft.com/office/drawing/2014/main" id="{A5C15940-A18B-26F9-A0C0-B4F5A8251F4A}"/>
              </a:ext>
            </a:extLst>
          </p:cNvPr>
          <p:cNvSpPr txBox="1"/>
          <p:nvPr/>
        </p:nvSpPr>
        <p:spPr>
          <a:xfrm>
            <a:off x="653143" y="1219200"/>
            <a:ext cx="1067888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Bố mẹ đưa cho em 100 000 đồng để đi chợ mua thức ăn cho một bữa cơm gia đình bốn người. Hãy căn cứ vào số tiền, nhu cầu dinh dưỡng, số lượng thành viên trong gia đình và giá cả thực phẩm để lên thực đơn các loại thực phẩm cần mua theo gợi ý sau:</a:t>
            </a:r>
            <a:endParaRPr lang="en-US" sz="2800" dirty="0">
              <a:latin typeface="Cambria" panose="02040503050406030204" pitchFamily="18" charset="0"/>
              <a:ea typeface="Cambria" panose="02040503050406030204" pitchFamily="18" charset="0"/>
            </a:endParaRPr>
          </a:p>
        </p:txBody>
      </p:sp>
      <p:graphicFrame>
        <p:nvGraphicFramePr>
          <p:cNvPr id="6" name="Table 5">
            <a:extLst>
              <a:ext uri="{FF2B5EF4-FFF2-40B4-BE49-F238E27FC236}">
                <a16:creationId xmlns:a16="http://schemas.microsoft.com/office/drawing/2014/main" id="{D971C95C-8A2B-192B-B627-210796EE703D}"/>
              </a:ext>
            </a:extLst>
          </p:cNvPr>
          <p:cNvGraphicFramePr>
            <a:graphicFrameLocks noGrp="1"/>
          </p:cNvGraphicFramePr>
          <p:nvPr>
            <p:extLst>
              <p:ext uri="{D42A27DB-BD31-4B8C-83A1-F6EECF244321}">
                <p14:modId xmlns:p14="http://schemas.microsoft.com/office/powerpoint/2010/main" val="1002143063"/>
              </p:ext>
            </p:extLst>
          </p:nvPr>
        </p:nvGraphicFramePr>
        <p:xfrm>
          <a:off x="1302657" y="3408436"/>
          <a:ext cx="9104088" cy="2219478"/>
        </p:xfrm>
        <a:graphic>
          <a:graphicData uri="http://schemas.openxmlformats.org/drawingml/2006/table">
            <a:tbl>
              <a:tblPr firstRow="1" bandRow="1">
                <a:tableStyleId>{93296810-A885-4BE3-A3E7-6D5BEEA58F35}</a:tableStyleId>
              </a:tblPr>
              <a:tblGrid>
                <a:gridCol w="2276022">
                  <a:extLst>
                    <a:ext uri="{9D8B030D-6E8A-4147-A177-3AD203B41FA5}">
                      <a16:colId xmlns:a16="http://schemas.microsoft.com/office/drawing/2014/main" val="3087546667"/>
                    </a:ext>
                  </a:extLst>
                </a:gridCol>
                <a:gridCol w="2276022">
                  <a:extLst>
                    <a:ext uri="{9D8B030D-6E8A-4147-A177-3AD203B41FA5}">
                      <a16:colId xmlns:a16="http://schemas.microsoft.com/office/drawing/2014/main" val="1595920641"/>
                    </a:ext>
                  </a:extLst>
                </a:gridCol>
                <a:gridCol w="2276022">
                  <a:extLst>
                    <a:ext uri="{9D8B030D-6E8A-4147-A177-3AD203B41FA5}">
                      <a16:colId xmlns:a16="http://schemas.microsoft.com/office/drawing/2014/main" val="1222421889"/>
                    </a:ext>
                  </a:extLst>
                </a:gridCol>
                <a:gridCol w="2276022">
                  <a:extLst>
                    <a:ext uri="{9D8B030D-6E8A-4147-A177-3AD203B41FA5}">
                      <a16:colId xmlns:a16="http://schemas.microsoft.com/office/drawing/2014/main" val="1307223406"/>
                    </a:ext>
                  </a:extLst>
                </a:gridCol>
              </a:tblGrid>
              <a:tr h="739826">
                <a:tc>
                  <a:txBody>
                    <a:bodyPr/>
                    <a:lstStyle/>
                    <a:p>
                      <a:pPr algn="ctr"/>
                      <a:r>
                        <a:rPr lang="en-US" sz="3200" dirty="0" err="1"/>
                        <a:t>Loại</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Số</a:t>
                      </a:r>
                      <a:r>
                        <a:rPr lang="en-US" sz="3200" dirty="0"/>
                        <a:t> </a:t>
                      </a:r>
                      <a:r>
                        <a:rPr lang="en-US" sz="3200" dirty="0" err="1"/>
                        <a:t>lượng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Giá</a:t>
                      </a:r>
                      <a:r>
                        <a:rPr lang="en-US" sz="3200" dirty="0"/>
                        <a:t> </a:t>
                      </a:r>
                      <a:r>
                        <a:rPr lang="en-US" sz="3200" dirty="0" err="1"/>
                        <a:t>cả</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Tổng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830896"/>
                  </a:ext>
                </a:extLst>
              </a:tr>
              <a:tr h="73982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185534"/>
                  </a:ext>
                </a:extLst>
              </a:tr>
              <a:tr h="73982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8826669"/>
                  </a:ext>
                </a:extLst>
              </a:tr>
            </a:tbl>
          </a:graphicData>
        </a:graphic>
      </p:graphicFrame>
    </p:spTree>
    <p:extLst>
      <p:ext uri="{BB962C8B-B14F-4D97-AF65-F5344CB8AC3E}">
        <p14:creationId xmlns:p14="http://schemas.microsoft.com/office/powerpoint/2010/main" val="403241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1A0125-FBEA-C390-16E0-FC184A85FD53}"/>
              </a:ext>
            </a:extLst>
          </p:cNvPr>
          <p:cNvGrpSpPr/>
          <p:nvPr/>
        </p:nvGrpSpPr>
        <p:grpSpPr>
          <a:xfrm>
            <a:off x="3379514" y="123375"/>
            <a:ext cx="4969828" cy="1052282"/>
            <a:chOff x="457789" y="2120323"/>
            <a:chExt cx="6162594" cy="1065823"/>
          </a:xfrm>
        </p:grpSpPr>
        <p:sp>
          <p:nvSpPr>
            <p:cNvPr id="3" name="Freeform 3">
              <a:extLst>
                <a:ext uri="{FF2B5EF4-FFF2-40B4-BE49-F238E27FC236}">
                  <a16:creationId xmlns:a16="http://schemas.microsoft.com/office/drawing/2014/main" id="{648D1CA8-2E2B-23A2-58BC-7F97E528DA22}"/>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6B5E740-3C5C-6E7B-0039-7A4C503C7429}"/>
                </a:ext>
              </a:extLst>
            </p:cNvPr>
            <p:cNvSpPr txBox="1"/>
            <p:nvPr/>
          </p:nvSpPr>
          <p:spPr>
            <a:xfrm>
              <a:off x="509450" y="2120323"/>
              <a:ext cx="6097870" cy="22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mbria" panose="02040503050406030204" pitchFamily="18" charset="0"/>
                  <a:ea typeface="Cambria" panose="02040503050406030204" pitchFamily="18" charset="0"/>
                </a:rPr>
                <a:t>1. </a:t>
              </a:r>
              <a:r>
                <a:rPr lang="en-US" sz="4000" b="1" dirty="0" err="1">
                  <a:solidFill>
                    <a:srgbClr val="FF0000"/>
                  </a:solidFill>
                  <a:latin typeface="Cambria" panose="02040503050406030204" pitchFamily="18" charset="0"/>
                  <a:ea typeface="Cambria" panose="02040503050406030204" pitchFamily="18" charset="0"/>
                </a:rPr>
                <a:t>Thử</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tài</a:t>
              </a:r>
              <a:r>
                <a:rPr lang="en-US" sz="4000" b="1" dirty="0">
                  <a:solidFill>
                    <a:srgbClr val="FF0000"/>
                  </a:solidFill>
                  <a:latin typeface="Cambria" panose="02040503050406030204" pitchFamily="18" charset="0"/>
                  <a:ea typeface="Cambria" panose="02040503050406030204" pitchFamily="18" charset="0"/>
                </a:rPr>
                <a:t> chi </a:t>
              </a:r>
              <a:r>
                <a:rPr lang="en-US" sz="4000" b="1" dirty="0" err="1">
                  <a:solidFill>
                    <a:srgbClr val="FF0000"/>
                  </a:solidFill>
                  <a:latin typeface="Cambria" panose="02040503050406030204" pitchFamily="18" charset="0"/>
                  <a:ea typeface="Cambria" panose="02040503050406030204" pitchFamily="18" charset="0"/>
                </a:rPr>
                <a:t>tiêu</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5" name="TextBox 4">
            <a:extLst>
              <a:ext uri="{FF2B5EF4-FFF2-40B4-BE49-F238E27FC236}">
                <a16:creationId xmlns:a16="http://schemas.microsoft.com/office/drawing/2014/main" id="{5FE2E9C3-CC87-41AA-B45B-D41009A78FAC}"/>
              </a:ext>
            </a:extLst>
          </p:cNvPr>
          <p:cNvSpPr txBox="1"/>
          <p:nvPr/>
        </p:nvSpPr>
        <p:spPr>
          <a:xfrm>
            <a:off x="653143" y="1219200"/>
            <a:ext cx="1067888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Bố mẹ đưa cho em 100 000 đồng để đi chợ mua thức ăn cho một bữa cơm gia đình bốn người. Hãy căn cứ vào số tiền, nhu cầu dinh dưỡng, số lượng thành viên trong gia đình và giá cả thực phẩm để lên thực đơn các loại thực phẩm cần mua theo gợi ý sau:</a:t>
            </a:r>
            <a:endParaRPr lang="en-US" sz="2800" dirty="0">
              <a:latin typeface="Cambria" panose="02040503050406030204" pitchFamily="18" charset="0"/>
              <a:ea typeface="Cambria" panose="02040503050406030204" pitchFamily="18" charset="0"/>
            </a:endParaRPr>
          </a:p>
        </p:txBody>
      </p:sp>
      <p:graphicFrame>
        <p:nvGraphicFramePr>
          <p:cNvPr id="6" name="Table 5">
            <a:extLst>
              <a:ext uri="{FF2B5EF4-FFF2-40B4-BE49-F238E27FC236}">
                <a16:creationId xmlns:a16="http://schemas.microsoft.com/office/drawing/2014/main" id="{2C5A298A-107B-FD20-E2BC-4D7235BA0578}"/>
              </a:ext>
            </a:extLst>
          </p:cNvPr>
          <p:cNvGraphicFramePr>
            <a:graphicFrameLocks noGrp="1"/>
          </p:cNvGraphicFramePr>
          <p:nvPr>
            <p:extLst>
              <p:ext uri="{D42A27DB-BD31-4B8C-83A1-F6EECF244321}">
                <p14:modId xmlns:p14="http://schemas.microsoft.com/office/powerpoint/2010/main" val="1002143063"/>
              </p:ext>
            </p:extLst>
          </p:nvPr>
        </p:nvGraphicFramePr>
        <p:xfrm>
          <a:off x="1302657" y="3408436"/>
          <a:ext cx="9104088" cy="2219478"/>
        </p:xfrm>
        <a:graphic>
          <a:graphicData uri="http://schemas.openxmlformats.org/drawingml/2006/table">
            <a:tbl>
              <a:tblPr firstRow="1" bandRow="1">
                <a:tableStyleId>{93296810-A885-4BE3-A3E7-6D5BEEA58F35}</a:tableStyleId>
              </a:tblPr>
              <a:tblGrid>
                <a:gridCol w="2276022">
                  <a:extLst>
                    <a:ext uri="{9D8B030D-6E8A-4147-A177-3AD203B41FA5}">
                      <a16:colId xmlns:a16="http://schemas.microsoft.com/office/drawing/2014/main" val="3087546667"/>
                    </a:ext>
                  </a:extLst>
                </a:gridCol>
                <a:gridCol w="2276022">
                  <a:extLst>
                    <a:ext uri="{9D8B030D-6E8A-4147-A177-3AD203B41FA5}">
                      <a16:colId xmlns:a16="http://schemas.microsoft.com/office/drawing/2014/main" val="1595920641"/>
                    </a:ext>
                  </a:extLst>
                </a:gridCol>
                <a:gridCol w="2276022">
                  <a:extLst>
                    <a:ext uri="{9D8B030D-6E8A-4147-A177-3AD203B41FA5}">
                      <a16:colId xmlns:a16="http://schemas.microsoft.com/office/drawing/2014/main" val="1222421889"/>
                    </a:ext>
                  </a:extLst>
                </a:gridCol>
                <a:gridCol w="2276022">
                  <a:extLst>
                    <a:ext uri="{9D8B030D-6E8A-4147-A177-3AD203B41FA5}">
                      <a16:colId xmlns:a16="http://schemas.microsoft.com/office/drawing/2014/main" val="1307223406"/>
                    </a:ext>
                  </a:extLst>
                </a:gridCol>
              </a:tblGrid>
              <a:tr h="739826">
                <a:tc>
                  <a:txBody>
                    <a:bodyPr/>
                    <a:lstStyle/>
                    <a:p>
                      <a:pPr algn="ctr"/>
                      <a:r>
                        <a:rPr lang="en-US" sz="3200" dirty="0" err="1"/>
                        <a:t>Loại</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Số</a:t>
                      </a:r>
                      <a:r>
                        <a:rPr lang="en-US" sz="3200" dirty="0"/>
                        <a:t> </a:t>
                      </a:r>
                      <a:r>
                        <a:rPr lang="en-US" sz="3200" dirty="0" err="1"/>
                        <a:t>lượng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Giá</a:t>
                      </a:r>
                      <a:r>
                        <a:rPr lang="en-US" sz="3200" dirty="0"/>
                        <a:t> </a:t>
                      </a:r>
                      <a:r>
                        <a:rPr lang="en-US" sz="3200" dirty="0" err="1"/>
                        <a:t>cả</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Tổng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830896"/>
                  </a:ext>
                </a:extLst>
              </a:tr>
              <a:tr h="73982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185534"/>
                  </a:ext>
                </a:extLst>
              </a:tr>
              <a:tr h="73982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8826669"/>
                  </a:ext>
                </a:extLst>
              </a:tr>
            </a:tbl>
          </a:graphicData>
        </a:graphic>
      </p:graphicFrame>
    </p:spTree>
    <p:extLst>
      <p:ext uri="{BB962C8B-B14F-4D97-AF65-F5344CB8AC3E}">
        <p14:creationId xmlns:p14="http://schemas.microsoft.com/office/powerpoint/2010/main" val="3250618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BBEBDB-6762-296A-E695-8A061BAF6F10}"/>
              </a:ext>
            </a:extLst>
          </p:cNvPr>
          <p:cNvGrpSpPr/>
          <p:nvPr/>
        </p:nvGrpSpPr>
        <p:grpSpPr>
          <a:xfrm>
            <a:off x="2231572" y="330204"/>
            <a:ext cx="7717971" cy="1425247"/>
            <a:chOff x="457789" y="2120323"/>
            <a:chExt cx="6162594" cy="1065823"/>
          </a:xfrm>
        </p:grpSpPr>
        <p:sp>
          <p:nvSpPr>
            <p:cNvPr id="3" name="Freeform 3">
              <a:extLst>
                <a:ext uri="{FF2B5EF4-FFF2-40B4-BE49-F238E27FC236}">
                  <a16:creationId xmlns:a16="http://schemas.microsoft.com/office/drawing/2014/main" id="{EFA73BD9-EEB9-C9F8-7144-7D94BF44F0E0}"/>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65F47B-B0B8-79C9-E599-DC5DB3BEC9E6}"/>
                </a:ext>
              </a:extLst>
            </p:cNvPr>
            <p:cNvSpPr txBox="1"/>
            <p:nvPr/>
          </p:nvSpPr>
          <p:spPr>
            <a:xfrm>
              <a:off x="509450" y="2120323"/>
              <a:ext cx="6097870" cy="9896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Em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lập</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bảng</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dõi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chi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tiêu</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nhân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gợi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pic>
        <p:nvPicPr>
          <p:cNvPr id="5" name="Picture 4">
            <a:extLst>
              <a:ext uri="{FF2B5EF4-FFF2-40B4-BE49-F238E27FC236}">
                <a16:creationId xmlns:a16="http://schemas.microsoft.com/office/drawing/2014/main" id="{DC76097D-A853-D20A-E9F6-4B6CC31821A7}"/>
              </a:ext>
            </a:extLst>
          </p:cNvPr>
          <p:cNvPicPr>
            <a:picLocks noChangeAspect="1"/>
          </p:cNvPicPr>
          <p:nvPr/>
        </p:nvPicPr>
        <p:blipFill>
          <a:blip r:embed="rId2"/>
          <a:stretch>
            <a:fillRect/>
          </a:stretch>
        </p:blipFill>
        <p:spPr>
          <a:xfrm>
            <a:off x="326571" y="2306933"/>
            <a:ext cx="11379654" cy="1750716"/>
          </a:xfrm>
          <a:prstGeom prst="rect">
            <a:avLst/>
          </a:prstGeom>
        </p:spPr>
      </p:pic>
    </p:spTree>
    <p:extLst>
      <p:ext uri="{BB962C8B-B14F-4D97-AF65-F5344CB8AC3E}">
        <p14:creationId xmlns:p14="http://schemas.microsoft.com/office/powerpoint/2010/main" val="150522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D547B1-AE95-2050-3757-FAA50B91461F}"/>
              </a:ext>
            </a:extLst>
          </p:cNvPr>
          <p:cNvPicPr>
            <a:picLocks noChangeAspect="1"/>
          </p:cNvPicPr>
          <p:nvPr/>
        </p:nvPicPr>
        <p:blipFill>
          <a:blip r:embed="rId2"/>
          <a:stretch>
            <a:fillRect/>
          </a:stretch>
        </p:blipFill>
        <p:spPr>
          <a:xfrm>
            <a:off x="1212564" y="892629"/>
            <a:ext cx="9153357" cy="4480832"/>
          </a:xfrm>
          <a:prstGeom prst="rect">
            <a:avLst/>
          </a:prstGeom>
        </p:spPr>
      </p:pic>
    </p:spTree>
    <p:extLst>
      <p:ext uri="{BB962C8B-B14F-4D97-AF65-F5344CB8AC3E}">
        <p14:creationId xmlns:p14="http://schemas.microsoft.com/office/powerpoint/2010/main" val="3377785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9234</TotalTime>
  <Words>214</Words>
  <Application>Microsoft Office PowerPoint</Application>
  <PresentationFormat>Widescreen</PresentationFormat>
  <Paragraphs>22</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Tiến Đông Hà</cp:lastModifiedBy>
  <cp:revision>59</cp:revision>
  <dcterms:created xsi:type="dcterms:W3CDTF">2023-06-25T08:24:42Z</dcterms:created>
  <dcterms:modified xsi:type="dcterms:W3CDTF">2025-05-16T14:31:33Z</dcterms:modified>
  <cp:category>9Slide.vn</cp:category>
</cp:coreProperties>
</file>