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7" r:id="rId3"/>
    <p:sldMasterId id="2147483720" r:id="rId4"/>
    <p:sldMasterId id="2147483732" r:id="rId5"/>
  </p:sldMasterIdLst>
  <p:notesMasterIdLst>
    <p:notesMasterId r:id="rId31"/>
  </p:notesMasterIdLst>
  <p:sldIdLst>
    <p:sldId id="256" r:id="rId6"/>
    <p:sldId id="570" r:id="rId7"/>
    <p:sldId id="569" r:id="rId8"/>
    <p:sldId id="257" r:id="rId9"/>
    <p:sldId id="365" r:id="rId10"/>
    <p:sldId id="348" r:id="rId11"/>
    <p:sldId id="366" r:id="rId12"/>
    <p:sldId id="367" r:id="rId13"/>
    <p:sldId id="368" r:id="rId14"/>
    <p:sldId id="264" r:id="rId15"/>
    <p:sldId id="337" r:id="rId16"/>
    <p:sldId id="353" r:id="rId17"/>
    <p:sldId id="354" r:id="rId18"/>
    <p:sldId id="369" r:id="rId19"/>
    <p:sldId id="370" r:id="rId20"/>
    <p:sldId id="562" r:id="rId21"/>
    <p:sldId id="371" r:id="rId22"/>
    <p:sldId id="563" r:id="rId23"/>
    <p:sldId id="564" r:id="rId24"/>
    <p:sldId id="565" r:id="rId25"/>
    <p:sldId id="566" r:id="rId26"/>
    <p:sldId id="567" r:id="rId27"/>
    <p:sldId id="568" r:id="rId28"/>
    <p:sldId id="403"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0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t>‹#›</a:t>
            </a:fld>
            <a:endParaRPr lang="en-US"/>
          </a:p>
        </p:txBody>
      </p:sp>
    </p:spTree>
    <p:extLst>
      <p:ext uri="{BB962C8B-B14F-4D97-AF65-F5344CB8AC3E}">
        <p14:creationId xmlns:p14="http://schemas.microsoft.com/office/powerpoint/2010/main" val="115509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31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96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145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189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82990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8018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5329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005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27020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3545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956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248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846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2025/5/16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9798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49A3-DB98-A69E-7C6F-B9F9A77249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739E-A96F-C997-0F3C-ABC6787F6B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E2D2B-64AE-17FC-CCAE-56777C684D3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5" name="Footer Placeholder 4">
            <a:extLst>
              <a:ext uri="{FF2B5EF4-FFF2-40B4-BE49-F238E27FC236}">
                <a16:creationId xmlns:a16="http://schemas.microsoft.com/office/drawing/2014/main" id="{5C7E620E-CC67-82D8-5EB4-A5CD25D7B7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2DE072-58C5-BDF5-E2E7-78B26DA1696A}"/>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2536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1476-C4FC-E203-420D-61841A3059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0F9345-BFB0-4552-7473-23F943525B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4781-027C-5E88-B487-439FABA67BD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5" name="Footer Placeholder 4">
            <a:extLst>
              <a:ext uri="{FF2B5EF4-FFF2-40B4-BE49-F238E27FC236}">
                <a16:creationId xmlns:a16="http://schemas.microsoft.com/office/drawing/2014/main" id="{2E88ABA7-A283-497B-6A1C-BC2A9F304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527B87-8D72-F363-76FC-371A43890BE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13484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C540-B8FD-FFD6-04DD-441F0F4DEE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62C8F-9F4A-D64B-7AE5-9EEE4B4FE1D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F7249-F479-F4BE-86C0-0741DA0C69B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5" name="Footer Placeholder 4">
            <a:extLst>
              <a:ext uri="{FF2B5EF4-FFF2-40B4-BE49-F238E27FC236}">
                <a16:creationId xmlns:a16="http://schemas.microsoft.com/office/drawing/2014/main" id="{06312B67-357D-DB2F-E03F-484ADEC88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E00FFFF-0184-CC0A-D1ED-0E5B65A5D54D}"/>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65544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3FCD-3F7E-11F3-F63C-453F9CC607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CC1388-FC8E-7FDA-70B8-4835563B203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B9EC6-C894-C7A4-7A80-9C88AF2E6C9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86246-2FD4-4F17-26F4-CD935547B71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6" name="Footer Placeholder 5">
            <a:extLst>
              <a:ext uri="{FF2B5EF4-FFF2-40B4-BE49-F238E27FC236}">
                <a16:creationId xmlns:a16="http://schemas.microsoft.com/office/drawing/2014/main" id="{1B910146-F57E-3F77-6699-9382C68687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52E47-CD7C-97FD-A215-3A97AA47826B}"/>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1244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BA70-E322-D63E-9DFE-7694458B24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765FB23-63CA-1740-1B74-74D9E08059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EE81C-B6D5-F2B5-624F-10E25AE0BF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E0BE23-FAFC-AD7C-06DE-B2654450C4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CD28F4-C5EE-82F8-DD1C-563DF66156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7012A-4DE3-D629-A986-53CE2475372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8" name="Footer Placeholder 7">
            <a:extLst>
              <a:ext uri="{FF2B5EF4-FFF2-40B4-BE49-F238E27FC236}">
                <a16:creationId xmlns:a16="http://schemas.microsoft.com/office/drawing/2014/main" id="{4907DA16-35D0-BC72-3594-18BD3062DB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901C763-4840-54FE-2FA7-360A3328AE23}"/>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347354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750B-8490-7B66-6AF2-851B99345B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C5ABF-6DFD-C988-E863-2A19C6E1C49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4" name="Footer Placeholder 3">
            <a:extLst>
              <a:ext uri="{FF2B5EF4-FFF2-40B4-BE49-F238E27FC236}">
                <a16:creationId xmlns:a16="http://schemas.microsoft.com/office/drawing/2014/main" id="{48882CC9-819B-CE6E-7AAF-AC3C17BD12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C7A842-A0BB-7C82-791A-D29AA2825AE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4277873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2F57A-DA9F-93FE-607F-9B717B5EF8C9}"/>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3" name="Footer Placeholder 2">
            <a:extLst>
              <a:ext uri="{FF2B5EF4-FFF2-40B4-BE49-F238E27FC236}">
                <a16:creationId xmlns:a16="http://schemas.microsoft.com/office/drawing/2014/main" id="{18129107-CA2A-B3EF-7113-354DF9163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DD314-53E4-5D32-F769-8F043BE2C960}"/>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85524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5EE2-E2F6-B2D1-9729-B6218EF10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8A07B-47C4-7DE7-20ED-8CC0EABB86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AA461-B803-7511-1ABF-7B49828972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4FCD4-DA0B-3509-6C0C-BCC4A41D83C6}"/>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6" name="Footer Placeholder 5">
            <a:extLst>
              <a:ext uri="{FF2B5EF4-FFF2-40B4-BE49-F238E27FC236}">
                <a16:creationId xmlns:a16="http://schemas.microsoft.com/office/drawing/2014/main" id="{4A1A3ABC-133E-3841-32CB-FC61F1860B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1968C-5049-BBF5-2AD6-B01BA351AB5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3061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51963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4A01-1A8A-4A46-0EBE-32AA7C41FE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403345-677B-8D84-7DA0-B9778765F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43F2A-2F6A-0621-2012-49E320042E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408686-C7AD-0DBE-0D1D-97F2A0636BDE}"/>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6" name="Footer Placeholder 5">
            <a:extLst>
              <a:ext uri="{FF2B5EF4-FFF2-40B4-BE49-F238E27FC236}">
                <a16:creationId xmlns:a16="http://schemas.microsoft.com/office/drawing/2014/main" id="{9A910AB2-8798-C2DA-88D2-6359D9444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F2A7AA-3464-9BC5-60CC-F7969AB13A08}"/>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04963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E20F-FA71-6EEA-16AB-8CD287E659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68BDE-3B24-D3F2-D158-EB8504CCA1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59CB4-3265-C3BC-AF97-6CC178743D1F}"/>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5" name="Footer Placeholder 4">
            <a:extLst>
              <a:ext uri="{FF2B5EF4-FFF2-40B4-BE49-F238E27FC236}">
                <a16:creationId xmlns:a16="http://schemas.microsoft.com/office/drawing/2014/main" id="{AF484EDC-B1DD-3DD1-67C2-0C23A1F93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1D6024-E52D-BB91-568D-CD3E08A8D63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639483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86381A-2064-44CE-4805-9C61B1A04C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55800-F313-8C88-4BCC-DB966981F3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DC2E0-08B3-ED8B-F68B-CB646546972B}"/>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5/16/2025</a:t>
            </a:fld>
            <a:endParaRPr lang="en-US"/>
          </a:p>
        </p:txBody>
      </p:sp>
      <p:sp>
        <p:nvSpPr>
          <p:cNvPr id="5" name="Footer Placeholder 4">
            <a:extLst>
              <a:ext uri="{FF2B5EF4-FFF2-40B4-BE49-F238E27FC236}">
                <a16:creationId xmlns:a16="http://schemas.microsoft.com/office/drawing/2014/main" id="{9E9F3213-2155-B4FE-1646-3179D0C0D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1AB8CD-EB02-FEFC-0DCA-C594A88A9A72}"/>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408629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89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76950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4274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8475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9229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4299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84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9245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95708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01282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21354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0645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5/16/2025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057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1715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267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183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548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443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694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74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322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81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43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820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2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254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827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701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1485195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558972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6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EEC1F5C-ACFE-BC11-81EF-8C64FF4F1CD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ound pink label with white text and a black background&#10;&#10;Description automatically generated">
            <a:extLst>
              <a:ext uri="{FF2B5EF4-FFF2-40B4-BE49-F238E27FC236}">
                <a16:creationId xmlns:a16="http://schemas.microsoft.com/office/drawing/2014/main" id="{BE9233B7-A7C5-9A58-BE08-095F5F907C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8280165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28C11244-6AD9-3140-F7D1-60C9AB468B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14172335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E63246F-3A4B-59AE-92D7-76445CF212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6999256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2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3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4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4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sv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7AB67B2-EB62-0ADD-0267-63740869E9C4}"/>
              </a:ext>
            </a:extLst>
          </p:cNvPr>
          <p:cNvSpPr txBox="1">
            <a:spLocks noChangeArrowheads="1"/>
          </p:cNvSpPr>
          <p:nvPr/>
        </p:nvSpPr>
        <p:spPr bwMode="auto">
          <a:xfrm>
            <a:off x="2038243" y="698500"/>
            <a:ext cx="7847573" cy="399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3" name="Text Box 14">
            <a:extLst>
              <a:ext uri="{FF2B5EF4-FFF2-40B4-BE49-F238E27FC236}">
                <a16:creationId xmlns:a16="http://schemas.microsoft.com/office/drawing/2014/main" id="{E0472645-C0AA-1280-E9F3-1F9842A909FA}"/>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HOẠT ĐỘNG TRẢI NGHIỆM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 Box 17">
            <a:extLst>
              <a:ext uri="{FF2B5EF4-FFF2-40B4-BE49-F238E27FC236}">
                <a16:creationId xmlns:a16="http://schemas.microsoft.com/office/drawing/2014/main" id="{DCE88E7B-DE9C-0271-6152-2AA6667651A2}"/>
              </a:ext>
            </a:extLst>
          </p:cNvPr>
          <p:cNvSpPr txBox="1">
            <a:spLocks noChangeArrowheads="1"/>
          </p:cNvSpPr>
          <p:nvPr/>
        </p:nvSpPr>
        <p:spPr bwMode="auto">
          <a:xfrm>
            <a:off x="1668091" y="1821146"/>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11" name="Text Box 18">
            <a:extLst>
              <a:ext uri="{FF2B5EF4-FFF2-40B4-BE49-F238E27FC236}">
                <a16:creationId xmlns:a16="http://schemas.microsoft.com/office/drawing/2014/main" id="{061A01A0-1E2A-4E82-E475-C2FB5E4CA3ED}"/>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12" name="Picture 11">
            <a:extLst>
              <a:ext uri="{FF2B5EF4-FFF2-40B4-BE49-F238E27FC236}">
                <a16:creationId xmlns:a16="http://schemas.microsoft.com/office/drawing/2014/main" id="{4ED50839-821B-047F-C8F6-DD6EDDF1E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14" name="Picture 13">
            <a:extLst>
              <a:ext uri="{FF2B5EF4-FFF2-40B4-BE49-F238E27FC236}">
                <a16:creationId xmlns:a16="http://schemas.microsoft.com/office/drawing/2014/main" id="{57794D11-44E2-1320-73EB-D27898226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
        <p:nvSpPr>
          <p:cNvPr id="15" name="Oval 14">
            <a:extLst>
              <a:ext uri="{FF2B5EF4-FFF2-40B4-BE49-F238E27FC236}">
                <a16:creationId xmlns:a16="http://schemas.microsoft.com/office/drawing/2014/main" id="{827A5629-5B1B-52C5-36AA-91872C8C0D7E}"/>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196593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105B9B5B-DF3E-F6E1-B5DB-1285C446D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8186">
            <a:off x="710227" y="1733107"/>
            <a:ext cx="7316947" cy="2487251"/>
          </a:xfrm>
          <a:prstGeom prst="rect">
            <a:avLst/>
          </a:prstGeom>
        </p:spPr>
      </p:pic>
      <p:sp>
        <p:nvSpPr>
          <p:cNvPr id="3" name="Oval 2">
            <a:extLst>
              <a:ext uri="{FF2B5EF4-FFF2-40B4-BE49-F238E27FC236}">
                <a16:creationId xmlns:a16="http://schemas.microsoft.com/office/drawing/2014/main" id="{9C43D7CB-C4B0-2871-5235-C9AEC46AEFAB}"/>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77169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480C90-8A99-898D-C7BD-1802E8849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401285" y="3198732"/>
            <a:ext cx="2008308" cy="2704047"/>
          </a:xfrm>
          <a:prstGeom prst="rect">
            <a:avLst/>
          </a:prstGeom>
        </p:spPr>
      </p:pic>
      <p:pic>
        <p:nvPicPr>
          <p:cNvPr id="9" name="Picture 8">
            <a:extLst>
              <a:ext uri="{FF2B5EF4-FFF2-40B4-BE49-F238E27FC236}">
                <a16:creationId xmlns:a16="http://schemas.microsoft.com/office/drawing/2014/main" id="{6AC8C38F-5774-6F87-B9C1-FB9F90767694}"/>
              </a:ext>
            </a:extLst>
          </p:cNvPr>
          <p:cNvPicPr>
            <a:picLocks noChangeAspect="1"/>
          </p:cNvPicPr>
          <p:nvPr/>
        </p:nvPicPr>
        <p:blipFill>
          <a:blip r:embed="rId4"/>
          <a:stretch>
            <a:fillRect/>
          </a:stretch>
        </p:blipFill>
        <p:spPr>
          <a:xfrm>
            <a:off x="4016896" y="2559415"/>
            <a:ext cx="1894997" cy="2786362"/>
          </a:xfrm>
          <a:prstGeom prst="rect">
            <a:avLst/>
          </a:prstGeom>
        </p:spPr>
      </p:pic>
      <p:pic>
        <p:nvPicPr>
          <p:cNvPr id="10" name="Picture 9">
            <a:extLst>
              <a:ext uri="{FF2B5EF4-FFF2-40B4-BE49-F238E27FC236}">
                <a16:creationId xmlns:a16="http://schemas.microsoft.com/office/drawing/2014/main" id="{E620D4CC-CB97-C41B-2D73-9A8A7FBE26BC}"/>
              </a:ext>
            </a:extLst>
          </p:cNvPr>
          <p:cNvPicPr>
            <a:picLocks noChangeAspect="1"/>
          </p:cNvPicPr>
          <p:nvPr/>
        </p:nvPicPr>
        <p:blipFill>
          <a:blip r:embed="rId5"/>
          <a:stretch>
            <a:fillRect/>
          </a:stretch>
        </p:blipFill>
        <p:spPr>
          <a:xfrm>
            <a:off x="1271949" y="3952596"/>
            <a:ext cx="2744947" cy="2728156"/>
          </a:xfrm>
          <a:prstGeom prst="rect">
            <a:avLst/>
          </a:prstGeom>
        </p:spPr>
      </p:pic>
      <p:pic>
        <p:nvPicPr>
          <p:cNvPr id="11" name="Picture 10">
            <a:extLst>
              <a:ext uri="{FF2B5EF4-FFF2-40B4-BE49-F238E27FC236}">
                <a16:creationId xmlns:a16="http://schemas.microsoft.com/office/drawing/2014/main" id="{50197ECA-AFE8-0ADD-B2D1-0733E1441F45}"/>
              </a:ext>
            </a:extLst>
          </p:cNvPr>
          <p:cNvPicPr>
            <a:picLocks noChangeAspect="1"/>
          </p:cNvPicPr>
          <p:nvPr/>
        </p:nvPicPr>
        <p:blipFill>
          <a:blip r:embed="rId6"/>
          <a:stretch>
            <a:fillRect/>
          </a:stretch>
        </p:blipFill>
        <p:spPr>
          <a:xfrm rot="21406125">
            <a:off x="8508787" y="4257597"/>
            <a:ext cx="2889822" cy="2520962"/>
          </a:xfrm>
          <a:prstGeom prst="rect">
            <a:avLst/>
          </a:prstGeom>
        </p:spPr>
      </p:pic>
      <p:sp>
        <p:nvSpPr>
          <p:cNvPr id="2" name="Rectangle 1">
            <a:extLst>
              <a:ext uri="{FF2B5EF4-FFF2-40B4-BE49-F238E27FC236}">
                <a16:creationId xmlns:a16="http://schemas.microsoft.com/office/drawing/2014/main" id="{B76AAD75-7D4F-8081-7BFD-50568386D2D4}"/>
              </a:ext>
            </a:extLst>
          </p:cNvPr>
          <p:cNvSpPr/>
          <p:nvPr/>
        </p:nvSpPr>
        <p:spPr>
          <a:xfrm>
            <a:off x="-12140" y="-34198"/>
            <a:ext cx="12192000" cy="1903228"/>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F7AA243-0366-F983-F5C5-190380BB7C28}"/>
              </a:ext>
            </a:extLst>
          </p:cNvPr>
          <p:cNvSpPr txBox="1"/>
          <p:nvPr/>
        </p:nvSpPr>
        <p:spPr>
          <a:xfrm>
            <a:off x="1105786" y="148855"/>
            <a:ext cx="10526233" cy="1569660"/>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Thuyết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trình</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về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nghề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em</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mơ</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ước</a:t>
            </a:r>
            <a:r>
              <a:rPr lang="en-US" sz="4800" b="1" dirty="0">
                <a:solidFill>
                  <a:srgbClr val="FF0000"/>
                </a:solidFill>
                <a:effectLst/>
                <a:latin typeface="Cambria" panose="02040503050406030204" pitchFamily="18" charset="0"/>
                <a:ea typeface="Cambria" panose="02040503050406030204" pitchFamily="18" charset="0"/>
              </a:rPr>
              <a:t>.</a:t>
            </a:r>
            <a:endParaRPr lang="en-US" sz="4800" dirty="0">
              <a:solidFill>
                <a:srgbClr val="FF0000"/>
              </a:solidFill>
              <a:effectLst/>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101B86D8-EAC8-2F76-0878-71355E5AB26F}"/>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6571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D4E00704-9089-E325-5F8D-BC73A12BABB6}"/>
              </a:ext>
            </a:extLst>
          </p:cNvPr>
          <p:cNvSpPr/>
          <p:nvPr/>
        </p:nvSpPr>
        <p:spPr>
          <a:xfrm>
            <a:off x="1193352" y="257561"/>
            <a:ext cx="9513634" cy="761999"/>
          </a:xfrm>
          <a:prstGeom prst="roundRect">
            <a:avLst/>
          </a:prstGeom>
          <a:solidFill>
            <a:srgbClr val="CCFF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Thuyết</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nghề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mà</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nhóm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9F1E8B52-9E19-3972-3FA3-74A949BCFCA4}"/>
              </a:ext>
            </a:extLst>
          </p:cNvPr>
          <p:cNvSpPr txBox="1"/>
          <p:nvPr/>
        </p:nvSpPr>
        <p:spPr>
          <a:xfrm>
            <a:off x="935665" y="1669312"/>
            <a:ext cx="6326372" cy="4019947"/>
          </a:xfrm>
          <a:prstGeom prst="rect">
            <a:avLst/>
          </a:prstGeom>
          <a:noFill/>
        </p:spPr>
        <p:txBody>
          <a:bodyPr wrap="square" rtlCol="0">
            <a:spAutoFit/>
          </a:bodyPr>
          <a:lstStyle/>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thông</a:t>
            </a:r>
            <a:r>
              <a:rPr lang="en-US" sz="3600" dirty="0">
                <a:solidFill>
                  <a:srgbClr val="000000"/>
                </a:solidFill>
                <a:effectLst/>
                <a:latin typeface="Cambria" panose="02040503050406030204" pitchFamily="18" charset="0"/>
                <a:ea typeface="Cambria" panose="02040503050406030204" pitchFamily="18" charset="0"/>
              </a:rPr>
              <a:t> tin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biết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thiệu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nhân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vật</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chuyên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trong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góp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người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073B50A-9CD1-6504-D787-A4624EC3985B}"/>
              </a:ext>
            </a:extLst>
          </p:cNvPr>
          <p:cNvPicPr>
            <a:picLocks noChangeAspect="1"/>
          </p:cNvPicPr>
          <p:nvPr/>
        </p:nvPicPr>
        <p:blipFill>
          <a:blip r:embed="rId3"/>
          <a:stretch>
            <a:fillRect/>
          </a:stretch>
        </p:blipFill>
        <p:spPr>
          <a:xfrm>
            <a:off x="7280093" y="2062716"/>
            <a:ext cx="4488375" cy="3493792"/>
          </a:xfrm>
          <a:prstGeom prst="rect">
            <a:avLst/>
          </a:prstGeom>
        </p:spPr>
      </p:pic>
      <p:sp>
        <p:nvSpPr>
          <p:cNvPr id="6" name="Oval 5">
            <a:extLst>
              <a:ext uri="{FF2B5EF4-FFF2-40B4-BE49-F238E27FC236}">
                <a16:creationId xmlns:a16="http://schemas.microsoft.com/office/drawing/2014/main" id="{262E58A9-E921-4CA9-E2C7-AC233DD18EDA}"/>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8179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DF11AC1-8018-57AC-5444-B899334A39F8}"/>
              </a:ext>
            </a:extLst>
          </p:cNvPr>
          <p:cNvPicPr>
            <a:picLocks noChangeAspect="1"/>
          </p:cNvPicPr>
          <p:nvPr/>
        </p:nvPicPr>
        <p:blipFill>
          <a:blip r:embed="rId3"/>
          <a:stretch>
            <a:fillRect/>
          </a:stretch>
        </p:blipFill>
        <p:spPr>
          <a:xfrm>
            <a:off x="920048" y="1513366"/>
            <a:ext cx="10486477" cy="3409507"/>
          </a:xfrm>
          <a:prstGeom prst="rect">
            <a:avLst/>
          </a:prstGeom>
        </p:spPr>
      </p:pic>
      <p:grpSp>
        <p:nvGrpSpPr>
          <p:cNvPr id="10" name="Group 9">
            <a:extLst>
              <a:ext uri="{FF2B5EF4-FFF2-40B4-BE49-F238E27FC236}">
                <a16:creationId xmlns:a16="http://schemas.microsoft.com/office/drawing/2014/main" id="{BEA12B50-0C86-826C-D142-C555F6D595B0}"/>
              </a:ext>
            </a:extLst>
          </p:cNvPr>
          <p:cNvGrpSpPr/>
          <p:nvPr/>
        </p:nvGrpSpPr>
        <p:grpSpPr>
          <a:xfrm>
            <a:off x="3895060" y="-158362"/>
            <a:ext cx="4338959" cy="1527506"/>
            <a:chOff x="4684437" y="4416094"/>
            <a:chExt cx="4338959" cy="1527506"/>
          </a:xfrm>
        </p:grpSpPr>
        <p:sp>
          <p:nvSpPr>
            <p:cNvPr id="17" name="Rectangle: Rounded Corners 16">
              <a:extLst>
                <a:ext uri="{FF2B5EF4-FFF2-40B4-BE49-F238E27FC236}">
                  <a16:creationId xmlns:a16="http://schemas.microsoft.com/office/drawing/2014/main" id="{0DD17A53-A909-5748-22BC-8A5DBF31D9BF}"/>
                </a:ext>
              </a:extLst>
            </p:cNvPr>
            <p:cNvSpPr/>
            <p:nvPr/>
          </p:nvSpPr>
          <p:spPr>
            <a:xfrm>
              <a:off x="5444838" y="4965857"/>
              <a:ext cx="3578558" cy="977743"/>
            </a:xfrm>
            <a:custGeom>
              <a:avLst/>
              <a:gdLst>
                <a:gd name="connsiteX0" fmla="*/ 0 w 3578558"/>
                <a:gd name="connsiteY0" fmla="*/ 162960 h 977743"/>
                <a:gd name="connsiteX1" fmla="*/ 162960 w 3578558"/>
                <a:gd name="connsiteY1" fmla="*/ 0 h 977743"/>
                <a:gd name="connsiteX2" fmla="*/ 3415598 w 3578558"/>
                <a:gd name="connsiteY2" fmla="*/ 0 h 977743"/>
                <a:gd name="connsiteX3" fmla="*/ 3578558 w 3578558"/>
                <a:gd name="connsiteY3" fmla="*/ 162960 h 977743"/>
                <a:gd name="connsiteX4" fmla="*/ 3578558 w 3578558"/>
                <a:gd name="connsiteY4" fmla="*/ 814783 h 977743"/>
                <a:gd name="connsiteX5" fmla="*/ 3415598 w 3578558"/>
                <a:gd name="connsiteY5" fmla="*/ 977743 h 977743"/>
                <a:gd name="connsiteX6" fmla="*/ 162960 w 3578558"/>
                <a:gd name="connsiteY6" fmla="*/ 977743 h 977743"/>
                <a:gd name="connsiteX7" fmla="*/ 0 w 3578558"/>
                <a:gd name="connsiteY7" fmla="*/ 814783 h 977743"/>
                <a:gd name="connsiteX8" fmla="*/ 0 w 3578558"/>
                <a:gd name="connsiteY8" fmla="*/ 16296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558" h="977743" fill="none" extrusionOk="0">
                  <a:moveTo>
                    <a:pt x="0" y="162960"/>
                  </a:moveTo>
                  <a:cubicBezTo>
                    <a:pt x="-14668" y="66825"/>
                    <a:pt x="79630" y="7593"/>
                    <a:pt x="162960" y="0"/>
                  </a:cubicBezTo>
                  <a:cubicBezTo>
                    <a:pt x="952649" y="-61902"/>
                    <a:pt x="2649920" y="-101778"/>
                    <a:pt x="3415598" y="0"/>
                  </a:cubicBezTo>
                  <a:cubicBezTo>
                    <a:pt x="3501215" y="-1374"/>
                    <a:pt x="3588668" y="59488"/>
                    <a:pt x="3578558" y="162960"/>
                  </a:cubicBezTo>
                  <a:cubicBezTo>
                    <a:pt x="3538712" y="373158"/>
                    <a:pt x="3532223" y="538514"/>
                    <a:pt x="3578558" y="814783"/>
                  </a:cubicBezTo>
                  <a:cubicBezTo>
                    <a:pt x="3571376" y="901267"/>
                    <a:pt x="3503296" y="967105"/>
                    <a:pt x="3415598" y="977743"/>
                  </a:cubicBezTo>
                  <a:cubicBezTo>
                    <a:pt x="2657705" y="835351"/>
                    <a:pt x="1373898" y="1088844"/>
                    <a:pt x="162960" y="977743"/>
                  </a:cubicBezTo>
                  <a:cubicBezTo>
                    <a:pt x="70709" y="978869"/>
                    <a:pt x="-3163" y="919207"/>
                    <a:pt x="0" y="814783"/>
                  </a:cubicBezTo>
                  <a:cubicBezTo>
                    <a:pt x="32140" y="603732"/>
                    <a:pt x="-39966" y="248717"/>
                    <a:pt x="0" y="162960"/>
                  </a:cubicBezTo>
                  <a:close/>
                </a:path>
                <a:path w="3578558" h="977743" stroke="0" extrusionOk="0">
                  <a:moveTo>
                    <a:pt x="0" y="162960"/>
                  </a:moveTo>
                  <a:cubicBezTo>
                    <a:pt x="-3264" y="68646"/>
                    <a:pt x="70949" y="-3364"/>
                    <a:pt x="162960" y="0"/>
                  </a:cubicBezTo>
                  <a:cubicBezTo>
                    <a:pt x="1651407" y="-164947"/>
                    <a:pt x="2435474" y="-52288"/>
                    <a:pt x="3415598" y="0"/>
                  </a:cubicBezTo>
                  <a:cubicBezTo>
                    <a:pt x="3504741" y="-13418"/>
                    <a:pt x="3571549" y="74082"/>
                    <a:pt x="3578558" y="162960"/>
                  </a:cubicBezTo>
                  <a:cubicBezTo>
                    <a:pt x="3530942" y="244233"/>
                    <a:pt x="3547690" y="698124"/>
                    <a:pt x="3578558" y="814783"/>
                  </a:cubicBezTo>
                  <a:cubicBezTo>
                    <a:pt x="3583554" y="911233"/>
                    <a:pt x="3498943" y="965632"/>
                    <a:pt x="3415598" y="977743"/>
                  </a:cubicBezTo>
                  <a:cubicBezTo>
                    <a:pt x="2936518" y="1136284"/>
                    <a:pt x="1265511" y="835907"/>
                    <a:pt x="162960" y="977743"/>
                  </a:cubicBezTo>
                  <a:cubicBezTo>
                    <a:pt x="72277" y="989740"/>
                    <a:pt x="3972" y="903402"/>
                    <a:pt x="0" y="814783"/>
                  </a:cubicBezTo>
                  <a:cubicBezTo>
                    <a:pt x="-51969" y="677088"/>
                    <a:pt x="-42733" y="369349"/>
                    <a:pt x="0" y="16296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Ví</a:t>
              </a:r>
              <a:r>
                <a:rPr lang="en-US" sz="4800" b="1" dirty="0">
                  <a:solidFill>
                    <a:schemeClr val="tx1"/>
                  </a:solidFill>
                </a:rPr>
                <a:t> </a:t>
              </a:r>
              <a:r>
                <a:rPr lang="en-US" sz="4800" b="1" dirty="0" err="1">
                  <a:solidFill>
                    <a:schemeClr val="tx1"/>
                  </a:solidFill>
                </a:rPr>
                <a:t>dụ</a:t>
              </a:r>
              <a:endParaRPr lang="en-US" sz="4800" b="1" dirty="0">
                <a:solidFill>
                  <a:schemeClr val="tx1"/>
                </a:solidFill>
              </a:endParaRPr>
            </a:p>
          </p:txBody>
        </p:sp>
        <p:pic>
          <p:nvPicPr>
            <p:cNvPr id="19" name="Picture 18">
              <a:extLst>
                <a:ext uri="{FF2B5EF4-FFF2-40B4-BE49-F238E27FC236}">
                  <a16:creationId xmlns:a16="http://schemas.microsoft.com/office/drawing/2014/main" id="{C3202CF1-FE2F-6EF4-12E2-C6DC936F9AA5}"/>
                </a:ext>
              </a:extLst>
            </p:cNvPr>
            <p:cNvPicPr>
              <a:picLocks noChangeAspect="1"/>
            </p:cNvPicPr>
            <p:nvPr/>
          </p:nvPicPr>
          <p:blipFill>
            <a:blip r:embed="rId4"/>
            <a:stretch>
              <a:fillRect/>
            </a:stretch>
          </p:blipFill>
          <p:spPr>
            <a:xfrm>
              <a:off x="4684437" y="4416094"/>
              <a:ext cx="1311764" cy="1311764"/>
            </a:xfrm>
            <a:prstGeom prst="rect">
              <a:avLst/>
            </a:prstGeom>
          </p:spPr>
        </p:pic>
      </p:grpSp>
      <p:sp>
        <p:nvSpPr>
          <p:cNvPr id="2" name="Oval 1">
            <a:extLst>
              <a:ext uri="{FF2B5EF4-FFF2-40B4-BE49-F238E27FC236}">
                <a16:creationId xmlns:a16="http://schemas.microsoft.com/office/drawing/2014/main" id="{9BB9C214-32EA-3C43-23FF-2FD6C799E147}"/>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6619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3" name="Picture 2">
            <a:extLst>
              <a:ext uri="{FF2B5EF4-FFF2-40B4-BE49-F238E27FC236}">
                <a16:creationId xmlns:a16="http://schemas.microsoft.com/office/drawing/2014/main" id="{90B8C212-C5E4-6A45-B6B6-435DEDA2B9FD}"/>
              </a:ext>
            </a:extLst>
          </p:cNvPr>
          <p:cNvPicPr>
            <a:picLocks noChangeAspect="1"/>
          </p:cNvPicPr>
          <p:nvPr/>
        </p:nvPicPr>
        <p:blipFill>
          <a:blip r:embed="rId5"/>
          <a:stretch>
            <a:fillRect/>
          </a:stretch>
        </p:blipFill>
        <p:spPr>
          <a:xfrm rot="21392894">
            <a:off x="946688" y="1550364"/>
            <a:ext cx="6767147" cy="3395766"/>
          </a:xfrm>
          <a:prstGeom prst="rect">
            <a:avLst/>
          </a:prstGeom>
        </p:spPr>
      </p:pic>
      <p:sp>
        <p:nvSpPr>
          <p:cNvPr id="4" name="Oval 3">
            <a:extLst>
              <a:ext uri="{FF2B5EF4-FFF2-40B4-BE49-F238E27FC236}">
                <a16:creationId xmlns:a16="http://schemas.microsoft.com/office/drawing/2014/main" id="{E7A2263A-A614-F26B-CD40-ADE223BC1AAB}"/>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00468995"/>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16">
            <a:extLst>
              <a:ext uri="{FF2B5EF4-FFF2-40B4-BE49-F238E27FC236}">
                <a16:creationId xmlns:a16="http://schemas.microsoft.com/office/drawing/2014/main" id="{834B18BC-F1EC-4D6B-B736-5896EF6ED876}"/>
              </a:ext>
            </a:extLst>
          </p:cNvPr>
          <p:cNvSpPr/>
          <p:nvPr/>
        </p:nvSpPr>
        <p:spPr>
          <a:xfrm>
            <a:off x="1390000" y="1065777"/>
            <a:ext cx="9337140" cy="1923083"/>
          </a:xfrm>
          <a:custGeom>
            <a:avLst/>
            <a:gdLst>
              <a:gd name="connsiteX0" fmla="*/ 0 w 9337140"/>
              <a:gd name="connsiteY0" fmla="*/ 320520 h 1923083"/>
              <a:gd name="connsiteX1" fmla="*/ 320520 w 9337140"/>
              <a:gd name="connsiteY1" fmla="*/ 0 h 1923083"/>
              <a:gd name="connsiteX2" fmla="*/ 9016620 w 9337140"/>
              <a:gd name="connsiteY2" fmla="*/ 0 h 1923083"/>
              <a:gd name="connsiteX3" fmla="*/ 9337140 w 9337140"/>
              <a:gd name="connsiteY3" fmla="*/ 320520 h 1923083"/>
              <a:gd name="connsiteX4" fmla="*/ 9337140 w 9337140"/>
              <a:gd name="connsiteY4" fmla="*/ 1602563 h 1923083"/>
              <a:gd name="connsiteX5" fmla="*/ 9016620 w 9337140"/>
              <a:gd name="connsiteY5" fmla="*/ 1923083 h 1923083"/>
              <a:gd name="connsiteX6" fmla="*/ 320520 w 9337140"/>
              <a:gd name="connsiteY6" fmla="*/ 1923083 h 1923083"/>
              <a:gd name="connsiteX7" fmla="*/ 0 w 9337140"/>
              <a:gd name="connsiteY7" fmla="*/ 1602563 h 1923083"/>
              <a:gd name="connsiteX8" fmla="*/ 0 w 9337140"/>
              <a:gd name="connsiteY8" fmla="*/ 320520 h 19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140" h="1923083" fill="none" extrusionOk="0">
                <a:moveTo>
                  <a:pt x="0" y="320520"/>
                </a:moveTo>
                <a:cubicBezTo>
                  <a:pt x="-16377" y="136653"/>
                  <a:pt x="147728" y="4810"/>
                  <a:pt x="320520" y="0"/>
                </a:cubicBezTo>
                <a:cubicBezTo>
                  <a:pt x="4048206" y="-61902"/>
                  <a:pt x="8026387" y="-101778"/>
                  <a:pt x="9016620" y="0"/>
                </a:cubicBezTo>
                <a:cubicBezTo>
                  <a:pt x="9187794" y="-1832"/>
                  <a:pt x="9344522" y="133665"/>
                  <a:pt x="9337140" y="320520"/>
                </a:cubicBezTo>
                <a:cubicBezTo>
                  <a:pt x="9353404" y="736122"/>
                  <a:pt x="9247120" y="1143494"/>
                  <a:pt x="9337140" y="1602563"/>
                </a:cubicBezTo>
                <a:cubicBezTo>
                  <a:pt x="9323028" y="1772672"/>
                  <a:pt x="9188177" y="1897840"/>
                  <a:pt x="9016620" y="1923083"/>
                </a:cubicBezTo>
                <a:cubicBezTo>
                  <a:pt x="5276198" y="1780691"/>
                  <a:pt x="2815848" y="2034184"/>
                  <a:pt x="320520" y="1923083"/>
                </a:cubicBezTo>
                <a:cubicBezTo>
                  <a:pt x="116519" y="1936584"/>
                  <a:pt x="-1628" y="1787006"/>
                  <a:pt x="0" y="1602563"/>
                </a:cubicBezTo>
                <a:cubicBezTo>
                  <a:pt x="-96907" y="1227643"/>
                  <a:pt x="59894" y="639358"/>
                  <a:pt x="0" y="320520"/>
                </a:cubicBezTo>
                <a:close/>
              </a:path>
              <a:path w="9337140" h="1923083" stroke="0" extrusionOk="0">
                <a:moveTo>
                  <a:pt x="0" y="320520"/>
                </a:moveTo>
                <a:cubicBezTo>
                  <a:pt x="-17860" y="119898"/>
                  <a:pt x="131455" y="-20150"/>
                  <a:pt x="320520" y="0"/>
                </a:cubicBezTo>
                <a:cubicBezTo>
                  <a:pt x="2440459" y="-164947"/>
                  <a:pt x="7702530" y="-52288"/>
                  <a:pt x="9016620" y="0"/>
                </a:cubicBezTo>
                <a:cubicBezTo>
                  <a:pt x="9192833" y="-12607"/>
                  <a:pt x="9308602" y="148071"/>
                  <a:pt x="9337140" y="320520"/>
                </a:cubicBezTo>
                <a:cubicBezTo>
                  <a:pt x="9302313" y="558020"/>
                  <a:pt x="9257752" y="1248465"/>
                  <a:pt x="9337140" y="1602563"/>
                </a:cubicBezTo>
                <a:cubicBezTo>
                  <a:pt x="9346975" y="1792279"/>
                  <a:pt x="9183061" y="1903837"/>
                  <a:pt x="9016620" y="1923083"/>
                </a:cubicBezTo>
                <a:cubicBezTo>
                  <a:pt x="7808409" y="2081624"/>
                  <a:pt x="2842467" y="1781247"/>
                  <a:pt x="320520" y="1923083"/>
                </a:cubicBezTo>
                <a:cubicBezTo>
                  <a:pt x="142360" y="1943142"/>
                  <a:pt x="2164" y="1778828"/>
                  <a:pt x="0" y="1602563"/>
                </a:cubicBezTo>
                <a:cubicBezTo>
                  <a:pt x="95649" y="1444778"/>
                  <a:pt x="-50918" y="823774"/>
                  <a:pt x="0" y="32052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rPr>
              <a:t>Chia sẻ cảm nghĩ về nghề em ước mơ</a:t>
            </a:r>
            <a:endParaRPr lang="en-US" sz="5000" b="1" dirty="0">
              <a:solidFill>
                <a:schemeClr val="tx1"/>
              </a:solidFill>
            </a:endParaRPr>
          </a:p>
        </p:txBody>
      </p:sp>
      <p:pic>
        <p:nvPicPr>
          <p:cNvPr id="9" name="Picture 8">
            <a:extLst>
              <a:ext uri="{FF2B5EF4-FFF2-40B4-BE49-F238E27FC236}">
                <a16:creationId xmlns:a16="http://schemas.microsoft.com/office/drawing/2014/main" id="{488FB617-D5ED-9228-18CB-487E101F9552}"/>
              </a:ext>
            </a:extLst>
          </p:cNvPr>
          <p:cNvPicPr>
            <a:picLocks noChangeAspect="1"/>
          </p:cNvPicPr>
          <p:nvPr/>
        </p:nvPicPr>
        <p:blipFill>
          <a:blip r:embed="rId3"/>
          <a:stretch>
            <a:fillRect/>
          </a:stretch>
        </p:blipFill>
        <p:spPr>
          <a:xfrm>
            <a:off x="9006808" y="2839168"/>
            <a:ext cx="2790737" cy="3648883"/>
          </a:xfrm>
          <a:prstGeom prst="rect">
            <a:avLst/>
          </a:prstGeom>
        </p:spPr>
      </p:pic>
      <p:pic>
        <p:nvPicPr>
          <p:cNvPr id="10" name="Picture 9">
            <a:extLst>
              <a:ext uri="{FF2B5EF4-FFF2-40B4-BE49-F238E27FC236}">
                <a16:creationId xmlns:a16="http://schemas.microsoft.com/office/drawing/2014/main" id="{47744B19-7173-081A-574D-FFE4F6EB2BE8}"/>
              </a:ext>
            </a:extLst>
          </p:cNvPr>
          <p:cNvPicPr>
            <a:picLocks noChangeAspect="1"/>
          </p:cNvPicPr>
          <p:nvPr/>
        </p:nvPicPr>
        <p:blipFill>
          <a:blip r:embed="rId4"/>
          <a:stretch>
            <a:fillRect/>
          </a:stretch>
        </p:blipFill>
        <p:spPr>
          <a:xfrm>
            <a:off x="347662" y="2839167"/>
            <a:ext cx="2468246" cy="3648884"/>
          </a:xfrm>
          <a:prstGeom prst="rect">
            <a:avLst/>
          </a:prstGeom>
        </p:spPr>
      </p:pic>
      <p:sp>
        <p:nvSpPr>
          <p:cNvPr id="2" name="Oval 1">
            <a:extLst>
              <a:ext uri="{FF2B5EF4-FFF2-40B4-BE49-F238E27FC236}">
                <a16:creationId xmlns:a16="http://schemas.microsoft.com/office/drawing/2014/main" id="{B12784DD-B757-3A3C-D630-FDAE81E5C7E3}"/>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805591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4986670" y="-499730"/>
            <a:ext cx="7205330" cy="773748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92227" y="2287342"/>
              <a:ext cx="5402405" cy="22964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ạn đóng vai làm phóng viên đi phỏng vấn các bạn trong lớp về nghề nghiệp 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và cảm nghĩ về nghề nghiệp đó</a:t>
              </a:r>
              <a:endPar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 lựa chọn nghề nghiệp em ước mơ sau khi tìm hiểu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Đóng góp cho xã hội của nghề nghiệp em mơ ước.</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6"/>
            <a:ext cx="5630312" cy="1357486"/>
          </a:xfrm>
          <a:prstGeom prst="rect">
            <a:avLst/>
          </a:prstGeom>
        </p:spPr>
      </p:pic>
      <p:sp>
        <p:nvSpPr>
          <p:cNvPr id="5" name="Oval 4">
            <a:extLst>
              <a:ext uri="{FF2B5EF4-FFF2-40B4-BE49-F238E27FC236}">
                <a16:creationId xmlns:a16="http://schemas.microsoft.com/office/drawing/2014/main" id="{9425F480-A2F6-0DFB-90DD-AE2FA0ABEF56}"/>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Mỗi chúng ta thường có mơ ước về những nghề rất khác nhau. Qua hoạt động trải nghiệm, các em được cùng nhau tìm hiểu về nghề. Bên cạnh những điều thú vị còn có những thử thách trong mỗi nghề cần phải vượt qua. Quá trình tìm hiểu cũng giúp cho chúng ta thấy rằng mình có thực sự phù hợp với nghề đó hay không, Cần rèn luyện như thế nào để có những đức tính kỹ năng phù hợp với nghề mình chọn.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705828A5-42AD-4ECD-07BF-A876785ECF1E}"/>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133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a:extLst>
              <a:ext uri="{FF2B5EF4-FFF2-40B4-BE49-F238E27FC236}">
                <a16:creationId xmlns:a16="http://schemas.microsoft.com/office/drawing/2014/main" id="{24004FCB-8350-A422-B323-164F37FFD88A}"/>
              </a:ext>
            </a:extLst>
          </p:cNvPr>
          <p:cNvPicPr>
            <a:picLocks noChangeAspect="1"/>
          </p:cNvPicPr>
          <p:nvPr/>
        </p:nvPicPr>
        <p:blipFill>
          <a:blip r:embed="rId5"/>
          <a:stretch>
            <a:fillRect/>
          </a:stretch>
        </p:blipFill>
        <p:spPr>
          <a:xfrm>
            <a:off x="1397037" y="1963876"/>
            <a:ext cx="6761050" cy="2292295"/>
          </a:xfrm>
          <a:prstGeom prst="rect">
            <a:avLst/>
          </a:prstGeom>
        </p:spPr>
      </p:pic>
      <p:sp>
        <p:nvSpPr>
          <p:cNvPr id="3" name="Oval 2">
            <a:extLst>
              <a:ext uri="{FF2B5EF4-FFF2-40B4-BE49-F238E27FC236}">
                <a16:creationId xmlns:a16="http://schemas.microsoft.com/office/drawing/2014/main" id="{161ACF88-CE71-7E60-4EEE-FCDD6D4687B9}"/>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775049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40D98-3F81-A88F-3811-817CCEB1FA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pic>
        <p:nvPicPr>
          <p:cNvPr id="4" name="Picture 3">
            <a:extLst>
              <a:ext uri="{FF2B5EF4-FFF2-40B4-BE49-F238E27FC236}">
                <a16:creationId xmlns:a16="http://schemas.microsoft.com/office/drawing/2014/main" id="{16630A85-78E5-7715-9E31-913B3E0E1D16}"/>
              </a:ext>
            </a:extLst>
          </p:cNvPr>
          <p:cNvPicPr>
            <a:picLocks noChangeAspect="1"/>
          </p:cNvPicPr>
          <p:nvPr/>
        </p:nvPicPr>
        <p:blipFill>
          <a:blip r:embed="rId3"/>
          <a:stretch>
            <a:fillRect/>
          </a:stretch>
        </p:blipFill>
        <p:spPr>
          <a:xfrm>
            <a:off x="2658140" y="426554"/>
            <a:ext cx="8695661" cy="1647235"/>
          </a:xfrm>
          <a:prstGeom prst="rect">
            <a:avLst/>
          </a:prstGeom>
          <a:ln>
            <a:noFill/>
          </a:ln>
        </p:spPr>
      </p:pic>
      <p:sp>
        <p:nvSpPr>
          <p:cNvPr id="5" name="TextBox 4">
            <a:extLst>
              <a:ext uri="{FF2B5EF4-FFF2-40B4-BE49-F238E27FC236}">
                <a16:creationId xmlns:a16="http://schemas.microsoft.com/office/drawing/2014/main" id="{26EDA7AC-8C09-AD8A-78F6-6946CFC6F530}"/>
              </a:ext>
            </a:extLst>
          </p:cNvPr>
          <p:cNvSpPr txBox="1"/>
          <p:nvPr/>
        </p:nvSpPr>
        <p:spPr>
          <a:xfrm>
            <a:off x="3290639" y="513907"/>
            <a:ext cx="7589631"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Em biết những ai mà nghề nghiệp của họ có tầm quốc tế?</a:t>
            </a:r>
          </a:p>
        </p:txBody>
      </p:sp>
      <p:sp>
        <p:nvSpPr>
          <p:cNvPr id="6" name="Rectangle: Rounded Corners 16">
            <a:extLst>
              <a:ext uri="{FF2B5EF4-FFF2-40B4-BE49-F238E27FC236}">
                <a16:creationId xmlns:a16="http://schemas.microsoft.com/office/drawing/2014/main" id="{FBAFB6EB-6130-8290-949D-D71163FFFB93}"/>
              </a:ext>
            </a:extLst>
          </p:cNvPr>
          <p:cNvSpPr/>
          <p:nvPr/>
        </p:nvSpPr>
        <p:spPr>
          <a:xfrm>
            <a:off x="4133200" y="2373582"/>
            <a:ext cx="7658307" cy="4037851"/>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Ví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a:t>
            </a:r>
            <a:r>
              <a:rPr lang="vi-VN" sz="3200" b="1"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Blaise Pascal (1623 – 1662): Ông là nhà toán học, nhà vật lý, và cũng là người tạo ra chiếc máy tính cơ học đầu tiên trên thế giới. Tên Pascal của ông cũng đã được lấy để đặt cho chiếc máy tính đó</a:t>
            </a:r>
            <a:r>
              <a:rPr lang="en-US" sz="3200" dirty="0">
                <a:solidFill>
                  <a:schemeClr val="tx1"/>
                </a:solidFill>
                <a:latin typeface="Cambria" panose="02040503050406030204" pitchFamily="18" charset="0"/>
                <a:ea typeface="Cambria" panose="02040503050406030204" pitchFamily="18" charset="0"/>
              </a:rPr>
              <a:t>.</a:t>
            </a:r>
          </a:p>
        </p:txBody>
      </p:sp>
      <p:sp>
        <p:nvSpPr>
          <p:cNvPr id="3" name="Oval 2">
            <a:extLst>
              <a:ext uri="{FF2B5EF4-FFF2-40B4-BE49-F238E27FC236}">
                <a16:creationId xmlns:a16="http://schemas.microsoft.com/office/drawing/2014/main" id="{7E75C22A-E43B-F658-CF58-09C03477AD09}"/>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882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87EB133-A636-7E44-43EA-F95450BC0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3" name="Picture 2">
            <a:extLst>
              <a:ext uri="{FF2B5EF4-FFF2-40B4-BE49-F238E27FC236}">
                <a16:creationId xmlns:a16="http://schemas.microsoft.com/office/drawing/2014/main" id="{F37ACDEA-2A8A-BC04-5BBA-D1F1F5EE6879}"/>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4" name="Picture 3">
            <a:extLst>
              <a:ext uri="{FF2B5EF4-FFF2-40B4-BE49-F238E27FC236}">
                <a16:creationId xmlns:a16="http://schemas.microsoft.com/office/drawing/2014/main" id="{D5CDE74C-CD0D-0DE6-3D69-F5DB71BCDF9C}"/>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5" name="Picture 4">
            <a:extLst>
              <a:ext uri="{FF2B5EF4-FFF2-40B4-BE49-F238E27FC236}">
                <a16:creationId xmlns:a16="http://schemas.microsoft.com/office/drawing/2014/main" id="{F67FBA32-620F-D272-6CC4-90FBB30FC94B}"/>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6" name="Picture 5" descr="A green and white logo&#10;&#10;Description automatically generated">
            <a:extLst>
              <a:ext uri="{FF2B5EF4-FFF2-40B4-BE49-F238E27FC236}">
                <a16:creationId xmlns:a16="http://schemas.microsoft.com/office/drawing/2014/main" id="{66138C73-7465-957D-0A94-408B051BA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7" name="Picture 6">
            <a:extLst>
              <a:ext uri="{FF2B5EF4-FFF2-40B4-BE49-F238E27FC236}">
                <a16:creationId xmlns:a16="http://schemas.microsoft.com/office/drawing/2014/main" id="{27CFE528-E9C4-EBE5-1BCB-219B62246585}"/>
              </a:ext>
            </a:extLst>
          </p:cNvPr>
          <p:cNvPicPr>
            <a:picLocks noChangeAspect="1"/>
          </p:cNvPicPr>
          <p:nvPr/>
        </p:nvPicPr>
        <p:blipFill>
          <a:blip r:embed="rId8"/>
          <a:stretch>
            <a:fillRect/>
          </a:stretch>
        </p:blipFill>
        <p:spPr>
          <a:xfrm>
            <a:off x="3489206" y="726195"/>
            <a:ext cx="5689945" cy="1254599"/>
          </a:xfrm>
          <a:prstGeom prst="rect">
            <a:avLst/>
          </a:prstGeom>
        </p:spPr>
      </p:pic>
      <p:pic>
        <p:nvPicPr>
          <p:cNvPr id="8" name="Picture 7">
            <a:extLst>
              <a:ext uri="{FF2B5EF4-FFF2-40B4-BE49-F238E27FC236}">
                <a16:creationId xmlns:a16="http://schemas.microsoft.com/office/drawing/2014/main" id="{E193EE33-DF97-8054-76FB-0310945CFA22}"/>
              </a:ext>
            </a:extLst>
          </p:cNvPr>
          <p:cNvPicPr>
            <a:picLocks noChangeAspect="1"/>
          </p:cNvPicPr>
          <p:nvPr/>
        </p:nvPicPr>
        <p:blipFill>
          <a:blip r:embed="rId9"/>
          <a:stretch>
            <a:fillRect/>
          </a:stretch>
        </p:blipFill>
        <p:spPr>
          <a:xfrm>
            <a:off x="1680553" y="1960610"/>
            <a:ext cx="8852159" cy="2426418"/>
          </a:xfrm>
          <a:prstGeom prst="rect">
            <a:avLst/>
          </a:prstGeom>
        </p:spPr>
      </p:pic>
      <p:sp>
        <p:nvSpPr>
          <p:cNvPr id="9" name="Oval 8">
            <a:extLst>
              <a:ext uri="{FF2B5EF4-FFF2-40B4-BE49-F238E27FC236}">
                <a16:creationId xmlns:a16="http://schemas.microsoft.com/office/drawing/2014/main" id="{988ADC9B-4021-D532-C9CD-B2B4CD0C0DC0}"/>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323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3"/>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4"/>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5"/>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2"/>
                                        </p:tgtEl>
                                        <p:attrNameLst>
                                          <p:attrName>ppt_x</p:attrName>
                                          <p:attrName>ppt_y</p:attrName>
                                        </p:attrNameLst>
                                      </p:cBhvr>
                                    </p:animMotion>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3920548" y="87439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mbria" panose="02040503050406030204" pitchFamily="18" charset="0"/>
                <a:ea typeface="Cambria" panose="02040503050406030204" pitchFamily="18" charset="0"/>
              </a:rPr>
              <a:t>lbert Einstein: </a:t>
            </a:r>
            <a:r>
              <a:rPr lang="vi-VN" sz="3600" dirty="0">
                <a:solidFill>
                  <a:schemeClr val="tx1"/>
                </a:solidFill>
                <a:latin typeface="Cambria" panose="02040503050406030204" pitchFamily="18" charset="0"/>
                <a:ea typeface="Cambria" panose="02040503050406030204" pitchFamily="18" charset="0"/>
              </a:rPr>
              <a:t>Ông là nhà khoa học nổi tiếng nhất thế giới, được nhiều người biết tới. Những đóng góp quan trọng của ông cho vật lý bao gồm thuyết tương đối và thuyết lượng tử</a:t>
            </a:r>
            <a:r>
              <a:rPr lang="en-US" sz="3600" dirty="0">
                <a:solidFill>
                  <a:schemeClr val="tx1"/>
                </a:solidFill>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6874B734-000C-5564-35EE-BE05ACCBF64E}"/>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7017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4090670" y="100198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mbria" panose="02040503050406030204" pitchFamily="18" charset="0"/>
                <a:ea typeface="Cambria" panose="02040503050406030204" pitchFamily="18" charset="0"/>
              </a:rPr>
              <a:t>Marie Curie: </a:t>
            </a:r>
            <a:r>
              <a:rPr lang="vi-VN" sz="4000" dirty="0">
                <a:solidFill>
                  <a:prstClr val="black"/>
                </a:solidFill>
                <a:latin typeface="Cambria" panose="02040503050406030204" pitchFamily="18" charset="0"/>
                <a:ea typeface="Cambria" panose="02040503050406030204" pitchFamily="18" charset="0"/>
              </a:rPr>
              <a:t>Bà là nhà vật lý nổi tiếng, phát hiện ra axit phóng xạ và các nguyên tố phóng xạ. Bà cũng là người đầu tiên giành được 2 giải Nobel</a:t>
            </a:r>
            <a:r>
              <a:rPr lang="en-US" sz="4000" dirty="0">
                <a:solidFill>
                  <a:prstClr val="black"/>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A3B89E80-BB95-B30F-5D87-BF0E32D2A7FF}"/>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767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Từ xưa đến nay có rất nhiều người mà nghiệp của họ mang lại giá trị cho cả loài người. Để làm được điều đó chắc chắn họ đã phải học tập, nghiên cứu rất chăm chỉ. Muốn thực hiện được ước mơ của mình thì ngay từ hôm nay các em hãy cố gắng nhé!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DFCF55E6-6005-744F-BA47-96B52E8564AD}"/>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570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A5E6B239-21EB-0627-0CE3-D38311AA2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7305">
            <a:off x="1080977" y="1852281"/>
            <a:ext cx="6782154" cy="2251887"/>
          </a:xfrm>
          <a:prstGeom prst="rect">
            <a:avLst/>
          </a:prstGeom>
        </p:spPr>
      </p:pic>
      <p:sp>
        <p:nvSpPr>
          <p:cNvPr id="3" name="Oval 2">
            <a:extLst>
              <a:ext uri="{FF2B5EF4-FFF2-40B4-BE49-F238E27FC236}">
                <a16:creationId xmlns:a16="http://schemas.microsoft.com/office/drawing/2014/main" id="{427463A4-C124-6C9F-1022-4D2AA471E1E5}"/>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692668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907892" y="2452807"/>
            <a:ext cx="9492722" cy="913199"/>
          </a:xfrm>
          <a:prstGeom prst="rect">
            <a:avLst/>
          </a:prstGeom>
          <a:noFill/>
        </p:spPr>
        <p:txBody>
          <a:bodyPr wrap="square">
            <a:spAutoFit/>
          </a:bodyPr>
          <a:lstStyle/>
          <a:p>
            <a:pPr algn="ctr" defTabSz="609630">
              <a:defRPr/>
            </a:pPr>
            <a:endParaRPr lang="vi-VN" sz="5334" dirty="0">
              <a:solidFill>
                <a:srgbClr val="50A793"/>
              </a:solidFill>
              <a:latin typeface="#9Slide07 SFU Jamaica" panose="00000400000000000000" pitchFamily="2" charset="-93"/>
            </a:endParaRPr>
          </a:p>
        </p:txBody>
      </p:sp>
      <p:sp>
        <p:nvSpPr>
          <p:cNvPr id="7" name="Freeform 19">
            <a:extLst>
              <a:ext uri="{FF2B5EF4-FFF2-40B4-BE49-F238E27FC236}">
                <a16:creationId xmlns:a16="http://schemas.microsoft.com/office/drawing/2014/main" id="{96ED07DB-DFE8-F55A-53E8-3E68B05936DB}"/>
              </a:ext>
            </a:extLst>
          </p:cNvPr>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F514FD50-B4F0-98CA-D93B-5229B9F2B1A4}"/>
              </a:ext>
            </a:extLst>
          </p:cNvPr>
          <p:cNvSpPr txBox="1"/>
          <p:nvPr/>
        </p:nvSpPr>
        <p:spPr>
          <a:xfrm>
            <a:off x="2341225" y="1801054"/>
            <a:ext cx="7536421" cy="2554545"/>
          </a:xfrm>
          <a:prstGeom prst="rect">
            <a:avLst/>
          </a:prstGeom>
          <a:noFill/>
        </p:spPr>
        <p:txBody>
          <a:bodyPr wrap="square">
            <a:spAutoFit/>
          </a:bodyPr>
          <a:lstStyle/>
          <a:p>
            <a:pPr algn="ctr" defTabSz="609630"/>
            <a:r>
              <a:rPr lang="en-US" sz="4000" b="1" i="1" dirty="0" err="1">
                <a:solidFill>
                  <a:srgbClr val="FF0000"/>
                </a:solidFill>
                <a:latin typeface="MinionPro-Regular"/>
              </a:rPr>
              <a:t>Về</a:t>
            </a:r>
            <a:r>
              <a:rPr lang="en-US" sz="4000" b="1" i="1" dirty="0">
                <a:solidFill>
                  <a:srgbClr val="FF0000"/>
                </a:solidFill>
                <a:latin typeface="MinionPro-Regular"/>
              </a:rPr>
              <a:t> </a:t>
            </a:r>
            <a:r>
              <a:rPr lang="en-US" sz="4000" b="1" i="1" dirty="0" err="1">
                <a:solidFill>
                  <a:srgbClr val="FF0000"/>
                </a:solidFill>
                <a:latin typeface="MinionPro-Regular"/>
              </a:rPr>
              <a:t>nhà</a:t>
            </a:r>
            <a:r>
              <a:rPr lang="en-US" sz="4000" b="1" i="1" dirty="0">
                <a:solidFill>
                  <a:srgbClr val="FF0000"/>
                </a:solidFill>
                <a:latin typeface="MinionPro-Regular"/>
              </a:rPr>
              <a:t>: </a:t>
            </a:r>
            <a:r>
              <a:rPr lang="vi-VN" sz="4000" b="1" i="1" dirty="0">
                <a:solidFill>
                  <a:srgbClr val="FF0000"/>
                </a:solidFill>
                <a:latin typeface="MinionPro-Regular"/>
              </a:rPr>
              <a:t> </a:t>
            </a:r>
            <a:r>
              <a:rPr lang="en-US" sz="4000" b="1" i="1" dirty="0">
                <a:solidFill>
                  <a:srgbClr val="FF0000"/>
                </a:solidFill>
                <a:latin typeface="MinionPro-Regular"/>
              </a:rPr>
              <a:t>C</a:t>
            </a:r>
            <a:r>
              <a:rPr lang="vi-VN" sz="4000" b="1" i="1" dirty="0">
                <a:solidFill>
                  <a:srgbClr val="FF0000"/>
                </a:solidFill>
                <a:latin typeface="MinionPro-Regular"/>
              </a:rPr>
              <a:t>hia sẻ với bạn bè, người thân về nghề nghiệp mơ ước của mình và kế hoạch để thực hiện được ước mơ đó nhé.</a:t>
            </a:r>
            <a:endParaRPr lang="vi-VN" sz="4000" b="1" i="1" dirty="0">
              <a:solidFill>
                <a:srgbClr val="FF0000"/>
              </a:solidFill>
              <a:latin typeface="Arial" panose="020B0604020202020204" pitchFamily="34" charset="0"/>
            </a:endParaRPr>
          </a:p>
        </p:txBody>
      </p:sp>
      <p:sp>
        <p:nvSpPr>
          <p:cNvPr id="2" name="Oval 1">
            <a:extLst>
              <a:ext uri="{FF2B5EF4-FFF2-40B4-BE49-F238E27FC236}">
                <a16:creationId xmlns:a16="http://schemas.microsoft.com/office/drawing/2014/main" id="{01902F08-4708-C47D-9C58-2FB87AEAFEF3}"/>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99134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76EC04-1AD0-6ECB-7831-6D7B4F60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5" name="Picture 4">
            <a:extLst>
              <a:ext uri="{FF2B5EF4-FFF2-40B4-BE49-F238E27FC236}">
                <a16:creationId xmlns:a16="http://schemas.microsoft.com/office/drawing/2014/main" id="{40B79D1C-5E30-304D-2DF5-1837171A3D24}"/>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6" name="Picture 5">
            <a:extLst>
              <a:ext uri="{FF2B5EF4-FFF2-40B4-BE49-F238E27FC236}">
                <a16:creationId xmlns:a16="http://schemas.microsoft.com/office/drawing/2014/main" id="{CB59B3E0-3D9C-7DDE-5B79-D59C679C51E2}"/>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8" name="Picture 7">
            <a:extLst>
              <a:ext uri="{FF2B5EF4-FFF2-40B4-BE49-F238E27FC236}">
                <a16:creationId xmlns:a16="http://schemas.microsoft.com/office/drawing/2014/main" id="{7934A2FE-F1B3-9E3E-E45E-206C50323EF5}"/>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31" name="Picture 30">
            <a:extLst>
              <a:ext uri="{FF2B5EF4-FFF2-40B4-BE49-F238E27FC236}">
                <a16:creationId xmlns:a16="http://schemas.microsoft.com/office/drawing/2014/main" id="{A72186E5-D378-E90B-8230-36FE37616E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0290" r="79848" b="69665"/>
          <a:stretch/>
        </p:blipFill>
        <p:spPr>
          <a:xfrm flipH="1">
            <a:off x="10724434" y="0"/>
            <a:ext cx="1524360" cy="1068482"/>
          </a:xfrm>
          <a:prstGeom prst="rect">
            <a:avLst/>
          </a:prstGeom>
        </p:spPr>
      </p:pic>
      <p:grpSp>
        <p:nvGrpSpPr>
          <p:cNvPr id="49" name="Group 48">
            <a:extLst>
              <a:ext uri="{FF2B5EF4-FFF2-40B4-BE49-F238E27FC236}">
                <a16:creationId xmlns:a16="http://schemas.microsoft.com/office/drawing/2014/main" id="{11BDAEA0-C125-D0A2-FD5B-473DBFBA8D56}"/>
              </a:ext>
            </a:extLst>
          </p:cNvPr>
          <p:cNvGrpSpPr/>
          <p:nvPr/>
        </p:nvGrpSpPr>
        <p:grpSpPr>
          <a:xfrm>
            <a:off x="0" y="273620"/>
            <a:ext cx="2599074" cy="1446530"/>
            <a:chOff x="145427" y="290260"/>
            <a:chExt cx="3931766" cy="1829821"/>
          </a:xfrm>
        </p:grpSpPr>
        <p:pic>
          <p:nvPicPr>
            <p:cNvPr id="30" name="Picture 29">
              <a:extLst>
                <a:ext uri="{FF2B5EF4-FFF2-40B4-BE49-F238E27FC236}">
                  <a16:creationId xmlns:a16="http://schemas.microsoft.com/office/drawing/2014/main" id="{15A43EE7-B1BD-1998-7C6E-0D37799979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45427" y="290260"/>
              <a:ext cx="3030373" cy="1829821"/>
            </a:xfrm>
            <a:prstGeom prst="rect">
              <a:avLst/>
            </a:prstGeom>
          </p:spPr>
        </p:pic>
        <p:pic>
          <p:nvPicPr>
            <p:cNvPr id="48" name="Picture 47">
              <a:extLst>
                <a:ext uri="{FF2B5EF4-FFF2-40B4-BE49-F238E27FC236}">
                  <a16:creationId xmlns:a16="http://schemas.microsoft.com/office/drawing/2014/main" id="{596BB63F-FAD9-8779-8C19-1CCE9C42AF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046820" y="290260"/>
              <a:ext cx="3030373" cy="1829821"/>
            </a:xfrm>
            <a:prstGeom prst="rect">
              <a:avLst/>
            </a:prstGeom>
          </p:spPr>
        </p:pic>
      </p:grpSp>
      <p:pic>
        <p:nvPicPr>
          <p:cNvPr id="3" name="Picture 2">
            <a:extLst>
              <a:ext uri="{FF2B5EF4-FFF2-40B4-BE49-F238E27FC236}">
                <a16:creationId xmlns:a16="http://schemas.microsoft.com/office/drawing/2014/main" id="{8B199733-4DE9-3C1D-7735-82783FEBF90E}"/>
              </a:ext>
            </a:extLst>
          </p:cNvPr>
          <p:cNvPicPr>
            <a:picLocks noChangeAspect="1"/>
          </p:cNvPicPr>
          <p:nvPr/>
        </p:nvPicPr>
        <p:blipFill>
          <a:blip r:embed="rId9"/>
          <a:stretch>
            <a:fillRect/>
          </a:stretch>
        </p:blipFill>
        <p:spPr>
          <a:xfrm>
            <a:off x="734103" y="935520"/>
            <a:ext cx="10723793" cy="4986960"/>
          </a:xfrm>
          <a:prstGeom prst="rect">
            <a:avLst/>
          </a:prstGeom>
        </p:spPr>
      </p:pic>
      <p:sp>
        <p:nvSpPr>
          <p:cNvPr id="2" name="Oval 1">
            <a:extLst>
              <a:ext uri="{FF2B5EF4-FFF2-40B4-BE49-F238E27FC236}">
                <a16:creationId xmlns:a16="http://schemas.microsoft.com/office/drawing/2014/main" id="{47F459FD-F0DA-305F-FAB1-EE0FB3BF2EB0}"/>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8888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149A1-82FB-4C05-88F3-8344285B7D78}"/>
              </a:ext>
            </a:extLst>
          </p:cNvPr>
          <p:cNvPicPr>
            <a:picLocks noChangeAspect="1"/>
          </p:cNvPicPr>
          <p:nvPr/>
        </p:nvPicPr>
        <p:blipFill>
          <a:blip r:embed="rId2"/>
          <a:stretch>
            <a:fillRect/>
          </a:stretch>
        </p:blipFill>
        <p:spPr>
          <a:xfrm>
            <a:off x="3561542" y="195186"/>
            <a:ext cx="5572227" cy="963251"/>
          </a:xfrm>
          <a:prstGeom prst="rect">
            <a:avLst/>
          </a:prstGeom>
        </p:spPr>
      </p:pic>
      <p:sp>
        <p:nvSpPr>
          <p:cNvPr id="3" name="Rectangle 2">
            <a:extLst>
              <a:ext uri="{FF2B5EF4-FFF2-40B4-BE49-F238E27FC236}">
                <a16:creationId xmlns:a16="http://schemas.microsoft.com/office/drawing/2014/main" id="{DE53D17F-1DA2-2F89-DCD9-0904E7876A60}"/>
              </a:ext>
            </a:extLst>
          </p:cNvPr>
          <p:cNvSpPr/>
          <p:nvPr/>
        </p:nvSpPr>
        <p:spPr>
          <a:xfrm>
            <a:off x="757310" y="1358742"/>
            <a:ext cx="10540610" cy="1783502"/>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4800" b="1" dirty="0">
                <a:solidFill>
                  <a:srgbClr val="002496"/>
                </a:solidFill>
                <a:latin typeface="Cambria" panose="02040503050406030204" pitchFamily="18" charset="0"/>
                <a:ea typeface="Cambria" panose="02040503050406030204" pitchFamily="18" charset="0"/>
              </a:rPr>
              <a:t>- </a:t>
            </a:r>
            <a:r>
              <a:rPr lang="en-US" sz="4800" b="1" dirty="0">
                <a:solidFill>
                  <a:srgbClr val="002496"/>
                </a:solidFill>
                <a:latin typeface="Cambria" panose="02040503050406030204" pitchFamily="18" charset="0"/>
                <a:ea typeface="Cambria" panose="02040503050406030204" pitchFamily="18" charset="0"/>
              </a:rPr>
              <a:t>K</a:t>
            </a:r>
            <a:r>
              <a:rPr lang="vi-VN" sz="4800" b="1" dirty="0">
                <a:solidFill>
                  <a:srgbClr val="002496"/>
                </a:solidFill>
                <a:latin typeface="Cambria" panose="02040503050406030204" pitchFamily="18" charset="0"/>
                <a:ea typeface="Cambria" panose="02040503050406030204" pitchFamily="18" charset="0"/>
              </a:rPr>
              <a:t>ể được về ước mơ nghề nghiệp của mình.</a:t>
            </a:r>
          </a:p>
        </p:txBody>
      </p:sp>
      <p:sp>
        <p:nvSpPr>
          <p:cNvPr id="4" name="Oval 3">
            <a:extLst>
              <a:ext uri="{FF2B5EF4-FFF2-40B4-BE49-F238E27FC236}">
                <a16:creationId xmlns:a16="http://schemas.microsoft.com/office/drawing/2014/main" id="{45605543-932A-5736-A680-1ADB1C7D5699}"/>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922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6" name="Picture 5">
            <a:extLst>
              <a:ext uri="{FF2B5EF4-FFF2-40B4-BE49-F238E27FC236}">
                <a16:creationId xmlns:a16="http://schemas.microsoft.com/office/drawing/2014/main" id="{711B6A99-F792-A98A-768E-DF60C15038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pic>
        <p:nvPicPr>
          <p:cNvPr id="2" name="Picture 1">
            <a:extLst>
              <a:ext uri="{FF2B5EF4-FFF2-40B4-BE49-F238E27FC236}">
                <a16:creationId xmlns:a16="http://schemas.microsoft.com/office/drawing/2014/main" id="{A63301CD-2D7A-2CDD-F82E-4C381DA7BC06}"/>
              </a:ext>
            </a:extLst>
          </p:cNvPr>
          <p:cNvPicPr>
            <a:picLocks noChangeAspect="1"/>
          </p:cNvPicPr>
          <p:nvPr/>
        </p:nvPicPr>
        <p:blipFill>
          <a:blip r:embed="rId5"/>
          <a:stretch>
            <a:fillRect/>
          </a:stretch>
        </p:blipFill>
        <p:spPr>
          <a:xfrm>
            <a:off x="870355" y="1550364"/>
            <a:ext cx="6767147" cy="3395766"/>
          </a:xfrm>
          <a:prstGeom prst="rect">
            <a:avLst/>
          </a:prstGeom>
        </p:spPr>
      </p:pic>
      <p:sp>
        <p:nvSpPr>
          <p:cNvPr id="3" name="Oval 2">
            <a:extLst>
              <a:ext uri="{FF2B5EF4-FFF2-40B4-BE49-F238E27FC236}">
                <a16:creationId xmlns:a16="http://schemas.microsoft.com/office/drawing/2014/main" id="{D448FB5F-C11D-5070-975F-26DD8B75AC33}"/>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3592818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FBAF328-BC0E-B800-3E4A-B66348014FD3}"/>
              </a:ext>
            </a:extLst>
          </p:cNvPr>
          <p:cNvSpPr txBox="1">
            <a:spLocks/>
          </p:cNvSpPr>
          <p:nvPr/>
        </p:nvSpPr>
        <p:spPr>
          <a:xfrm>
            <a:off x="1700390" y="2828923"/>
            <a:ext cx="6157070" cy="148213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3200" b="0" dirty="0">
                <a:solidFill>
                  <a:schemeClr val="tx1"/>
                </a:solidFill>
                <a:latin typeface="Calibri" panose="020F0502020204030204" pitchFamily="34" charset="0"/>
                <a:cs typeface="Calibri" panose="020F0502020204030204" pitchFamily="34" charset="0"/>
                <a:sym typeface="+mn-lt"/>
              </a:rPr>
              <a:t>Đ</a:t>
            </a:r>
            <a:r>
              <a:rPr lang="vi-VN" altLang="zh-CN" sz="3200" b="0" dirty="0">
                <a:solidFill>
                  <a:schemeClr val="tx1"/>
                </a:solidFill>
                <a:latin typeface="Calibri" panose="020F0502020204030204" pitchFamily="34" charset="0"/>
                <a:cs typeface="Calibri" panose="020F0502020204030204" pitchFamily="34" charset="0"/>
                <a:sym typeface="+mn-lt"/>
              </a:rPr>
              <a:t>ọc tên nghề và nêu công việc đặc trưng hay yêu cầu của nghề đó. </a:t>
            </a:r>
            <a:endParaRPr lang="zh-CN" altLang="en-US" sz="3200" b="0" dirty="0">
              <a:solidFill>
                <a:schemeClr val="tx1"/>
              </a:solidFill>
              <a:latin typeface="Calibri" panose="020F0502020204030204" pitchFamily="34" charset="0"/>
              <a:cs typeface="Calibri" panose="020F0502020204030204" pitchFamily="34" charset="0"/>
              <a:sym typeface="+mn-lt"/>
            </a:endParaRPr>
          </a:p>
        </p:txBody>
      </p:sp>
      <p:sp>
        <p:nvSpPr>
          <p:cNvPr id="4" name="Text Placeholder 7">
            <a:extLst>
              <a:ext uri="{FF2B5EF4-FFF2-40B4-BE49-F238E27FC236}">
                <a16:creationId xmlns:a16="http://schemas.microsoft.com/office/drawing/2014/main" id="{5A550E89-D61D-9095-18C6-26AAFB2EB5AD}"/>
              </a:ext>
            </a:extLst>
          </p:cNvPr>
          <p:cNvSpPr txBox="1">
            <a:spLocks/>
          </p:cNvSpPr>
          <p:nvPr/>
        </p:nvSpPr>
        <p:spPr>
          <a:xfrm>
            <a:off x="2045779" y="4181977"/>
            <a:ext cx="6701460" cy="166350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4000" dirty="0">
                <a:solidFill>
                  <a:schemeClr val="tx1"/>
                </a:solidFill>
                <a:latin typeface="Calibri" panose="020F0502020204030204" pitchFamily="34" charset="0"/>
                <a:cs typeface="Calibri" panose="020F0502020204030204" pitchFamily="34" charset="0"/>
                <a:sym typeface="+mn-lt"/>
              </a:rPr>
              <a:t>VD: </a:t>
            </a:r>
            <a:r>
              <a:rPr lang="en-US" altLang="zh-CN" sz="4000" dirty="0" err="1">
                <a:solidFill>
                  <a:schemeClr val="tx1"/>
                </a:solidFill>
                <a:latin typeface="Calibri" panose="020F0502020204030204" pitchFamily="34" charset="0"/>
                <a:cs typeface="Calibri" panose="020F0502020204030204" pitchFamily="34" charset="0"/>
                <a:sym typeface="+mn-lt"/>
              </a:rPr>
              <a:t>Giáo</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viên</a:t>
            </a:r>
            <a:r>
              <a:rPr lang="en-US" altLang="zh-CN" sz="4000" dirty="0">
                <a:solidFill>
                  <a:schemeClr val="tx1"/>
                </a:solidFill>
                <a:latin typeface="Calibri" panose="020F0502020204030204" pitchFamily="34" charset="0"/>
                <a:cs typeface="Calibri" panose="020F0502020204030204" pitchFamily="34" charset="0"/>
                <a:sym typeface="+mn-lt"/>
              </a:rPr>
              <a:t> - </a:t>
            </a:r>
            <a:r>
              <a:rPr lang="en-US" altLang="zh-CN" sz="4000" dirty="0" err="1">
                <a:solidFill>
                  <a:schemeClr val="tx1"/>
                </a:solidFill>
                <a:latin typeface="Calibri" panose="020F0502020204030204" pitchFamily="34" charset="0"/>
                <a:cs typeface="Calibri" panose="020F0502020204030204" pitchFamily="34" charset="0"/>
                <a:sym typeface="+mn-lt"/>
              </a:rPr>
              <a:t>giảng</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dạy</a:t>
            </a:r>
            <a:endParaRPr lang="zh-CN" altLang="en-US" sz="4000" dirty="0">
              <a:solidFill>
                <a:schemeClr val="tx1"/>
              </a:solidFill>
              <a:latin typeface="Calibri" panose="020F0502020204030204" pitchFamily="34" charset="0"/>
              <a:cs typeface="Calibri" panose="020F0502020204030204" pitchFamily="34" charset="0"/>
              <a:sym typeface="+mn-lt"/>
            </a:endParaRPr>
          </a:p>
        </p:txBody>
      </p:sp>
      <p:grpSp>
        <p:nvGrpSpPr>
          <p:cNvPr id="5" name="组合 32">
            <a:extLst>
              <a:ext uri="{FF2B5EF4-FFF2-40B4-BE49-F238E27FC236}">
                <a16:creationId xmlns:a16="http://schemas.microsoft.com/office/drawing/2014/main" id="{DC16AB1E-B6CB-22B8-0A84-6111C0C07B48}"/>
              </a:ext>
            </a:extLst>
          </p:cNvPr>
          <p:cNvGrpSpPr/>
          <p:nvPr/>
        </p:nvGrpSpPr>
        <p:grpSpPr>
          <a:xfrm>
            <a:off x="390299" y="3026837"/>
            <a:ext cx="1228122" cy="1183134"/>
            <a:chOff x="5309122" y="3164740"/>
            <a:chExt cx="1228122" cy="1183134"/>
          </a:xfrm>
        </p:grpSpPr>
        <p:grpSp>
          <p:nvGrpSpPr>
            <p:cNvPr id="6" name="组合 41">
              <a:extLst>
                <a:ext uri="{FF2B5EF4-FFF2-40B4-BE49-F238E27FC236}">
                  <a16:creationId xmlns:a16="http://schemas.microsoft.com/office/drawing/2014/main" id="{E77C58FD-D80C-8812-AB23-4069403F3DA9}"/>
                </a:ext>
              </a:extLst>
            </p:cNvPr>
            <p:cNvGrpSpPr/>
            <p:nvPr/>
          </p:nvGrpSpPr>
          <p:grpSpPr>
            <a:xfrm>
              <a:off x="5309122" y="3164740"/>
              <a:ext cx="1228122" cy="1183134"/>
              <a:chOff x="6194242" y="728765"/>
              <a:chExt cx="1666064" cy="1605033"/>
            </a:xfrm>
          </p:grpSpPr>
          <p:sp>
            <p:nvSpPr>
              <p:cNvPr id="8" name="椭圆 42">
                <a:extLst>
                  <a:ext uri="{FF2B5EF4-FFF2-40B4-BE49-F238E27FC236}">
                    <a16:creationId xmlns:a16="http://schemas.microsoft.com/office/drawing/2014/main" id="{76393E2D-F095-5095-44AB-3F1C6AC510E2}"/>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43">
                <a:extLst>
                  <a:ext uri="{FF2B5EF4-FFF2-40B4-BE49-F238E27FC236}">
                    <a16:creationId xmlns:a16="http://schemas.microsoft.com/office/drawing/2014/main" id="{A3EAC039-CF31-3BF8-C84A-26AF8D492C6E}"/>
                  </a:ext>
                </a:extLst>
              </p:cNvPr>
              <p:cNvGrpSpPr/>
              <p:nvPr/>
            </p:nvGrpSpPr>
            <p:grpSpPr>
              <a:xfrm>
                <a:off x="6194242" y="728765"/>
                <a:ext cx="1666064" cy="1605033"/>
                <a:chOff x="6081947" y="4771376"/>
                <a:chExt cx="1666064" cy="1605033"/>
              </a:xfrm>
            </p:grpSpPr>
            <p:grpSp>
              <p:nvGrpSpPr>
                <p:cNvPr id="10" name="组合 44">
                  <a:extLst>
                    <a:ext uri="{FF2B5EF4-FFF2-40B4-BE49-F238E27FC236}">
                      <a16:creationId xmlns:a16="http://schemas.microsoft.com/office/drawing/2014/main" id="{067D23DF-5DF0-F698-9CF1-99EB5A1D4C7A}"/>
                    </a:ext>
                  </a:extLst>
                </p:cNvPr>
                <p:cNvGrpSpPr/>
                <p:nvPr/>
              </p:nvGrpSpPr>
              <p:grpSpPr>
                <a:xfrm>
                  <a:off x="6081947" y="4771376"/>
                  <a:ext cx="1604351" cy="1605033"/>
                  <a:chOff x="9426725" y="1554934"/>
                  <a:chExt cx="1604351" cy="1605033"/>
                </a:xfrm>
              </p:grpSpPr>
              <p:sp>
                <p:nvSpPr>
                  <p:cNvPr id="12" name="椭圆 46">
                    <a:extLst>
                      <a:ext uri="{FF2B5EF4-FFF2-40B4-BE49-F238E27FC236}">
                        <a16:creationId xmlns:a16="http://schemas.microsoft.com/office/drawing/2014/main" id="{E26D143E-1B90-B8A1-890D-53D8043860C5}"/>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47">
                    <a:extLst>
                      <a:ext uri="{FF2B5EF4-FFF2-40B4-BE49-F238E27FC236}">
                        <a16:creationId xmlns:a16="http://schemas.microsoft.com/office/drawing/2014/main" id="{3EBD5C74-ECB9-B321-908A-120E29EE64A9}"/>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弧形 48">
                    <a:extLst>
                      <a:ext uri="{FF2B5EF4-FFF2-40B4-BE49-F238E27FC236}">
                        <a16:creationId xmlns:a16="http://schemas.microsoft.com/office/drawing/2014/main" id="{68BF0FED-02C6-875C-DCE9-1E239B67C9CA}"/>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5" name="弧形 49">
                    <a:extLst>
                      <a:ext uri="{FF2B5EF4-FFF2-40B4-BE49-F238E27FC236}">
                        <a16:creationId xmlns:a16="http://schemas.microsoft.com/office/drawing/2014/main" id="{D5440F2D-4165-6ECE-3ABC-8C181BDC08C8}"/>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1" name="TextBox 322">
                  <a:extLst>
                    <a:ext uri="{FF2B5EF4-FFF2-40B4-BE49-F238E27FC236}">
                      <a16:creationId xmlns:a16="http://schemas.microsoft.com/office/drawing/2014/main" id="{4710411B-BF32-E744-CAE4-B4125F4C4563}"/>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7" name="文本框 57">
              <a:extLst>
                <a:ext uri="{FF2B5EF4-FFF2-40B4-BE49-F238E27FC236}">
                  <a16:creationId xmlns:a16="http://schemas.microsoft.com/office/drawing/2014/main" id="{C76BD945-EE02-1027-47B1-84A3F054BE37}"/>
                </a:ext>
              </a:extLst>
            </p:cNvPr>
            <p:cNvSpPr txBox="1"/>
            <p:nvPr/>
          </p:nvSpPr>
          <p:spPr>
            <a:xfrm>
              <a:off x="5501489" y="3353321"/>
              <a:ext cx="873958" cy="769441"/>
            </a:xfrm>
            <a:prstGeom prst="rect">
              <a:avLst/>
            </a:prstGeom>
            <a:noFill/>
          </p:spPr>
          <p:txBody>
            <a:bodyPr wrap="none" rtlCol="0">
              <a:spAutoFit/>
            </a:bodyPr>
            <a:lstStyle/>
            <a:p>
              <a:pPr algn="ctr"/>
              <a:r>
                <a:rPr lang="en-US" altLang="zh-CN" sz="4400" b="1" dirty="0">
                  <a:solidFill>
                    <a:schemeClr val="bg1"/>
                  </a:solidFill>
                  <a:latin typeface="UTM Cookies" panose="02040603050506020204" pitchFamily="18" charset="0"/>
                  <a:cs typeface="Calibri" panose="020F0502020204030204" pitchFamily="34" charset="0"/>
                  <a:sym typeface="+mn-lt"/>
                </a:rPr>
                <a:t>01</a:t>
              </a:r>
              <a:endParaRPr lang="zh-CN" altLang="en-US" sz="4400" b="1" dirty="0">
                <a:solidFill>
                  <a:schemeClr val="bg1"/>
                </a:solidFill>
                <a:latin typeface="UTM Cookies" panose="02040603050506020204" pitchFamily="18" charset="0"/>
                <a:cs typeface="Calibri" panose="020F0502020204030204" pitchFamily="34" charset="0"/>
                <a:sym typeface="+mn-lt"/>
              </a:endParaRPr>
            </a:p>
          </p:txBody>
        </p:sp>
      </p:grpSp>
      <p:pic>
        <p:nvPicPr>
          <p:cNvPr id="27" name="Picture 26" descr="A group of children posing for the camera&#10;&#10;Description automatically generated with medium confidence">
            <a:extLst>
              <a:ext uri="{FF2B5EF4-FFF2-40B4-BE49-F238E27FC236}">
                <a16:creationId xmlns:a16="http://schemas.microsoft.com/office/drawing/2014/main" id="{163777E0-FCF6-1443-2CFF-E2A46D0EF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903" y="2571688"/>
            <a:ext cx="4386918" cy="3292988"/>
          </a:xfrm>
          <a:prstGeom prst="rect">
            <a:avLst/>
          </a:prstGeom>
        </p:spPr>
      </p:pic>
      <p:pic>
        <p:nvPicPr>
          <p:cNvPr id="28" name="Picture 27">
            <a:extLst>
              <a:ext uri="{FF2B5EF4-FFF2-40B4-BE49-F238E27FC236}">
                <a16:creationId xmlns:a16="http://schemas.microsoft.com/office/drawing/2014/main" id="{E81ABCFA-6952-7755-18CA-F93161AAE374}"/>
              </a:ext>
            </a:extLst>
          </p:cNvPr>
          <p:cNvPicPr>
            <a:picLocks noChangeAspect="1"/>
          </p:cNvPicPr>
          <p:nvPr/>
        </p:nvPicPr>
        <p:blipFill>
          <a:blip r:embed="rId3"/>
          <a:stretch>
            <a:fillRect/>
          </a:stretch>
        </p:blipFill>
        <p:spPr>
          <a:xfrm>
            <a:off x="-140644" y="724442"/>
            <a:ext cx="3499407" cy="1390008"/>
          </a:xfrm>
          <a:prstGeom prst="rect">
            <a:avLst/>
          </a:prstGeom>
        </p:spPr>
      </p:pic>
      <p:pic>
        <p:nvPicPr>
          <p:cNvPr id="29" name="Picture 28">
            <a:extLst>
              <a:ext uri="{FF2B5EF4-FFF2-40B4-BE49-F238E27FC236}">
                <a16:creationId xmlns:a16="http://schemas.microsoft.com/office/drawing/2014/main" id="{512BF70A-4AD7-487F-0B41-A3AD3974AF46}"/>
              </a:ext>
            </a:extLst>
          </p:cNvPr>
          <p:cNvPicPr>
            <a:picLocks noChangeAspect="1"/>
          </p:cNvPicPr>
          <p:nvPr/>
        </p:nvPicPr>
        <p:blipFill>
          <a:blip r:embed="rId4"/>
          <a:stretch>
            <a:fillRect/>
          </a:stretch>
        </p:blipFill>
        <p:spPr>
          <a:xfrm>
            <a:off x="2743200" y="429253"/>
            <a:ext cx="8175009" cy="2179307"/>
          </a:xfrm>
          <a:prstGeom prst="rect">
            <a:avLst/>
          </a:prstGeom>
        </p:spPr>
      </p:pic>
      <p:sp>
        <p:nvSpPr>
          <p:cNvPr id="2" name="Oval 1">
            <a:extLst>
              <a:ext uri="{FF2B5EF4-FFF2-40B4-BE49-F238E27FC236}">
                <a16:creationId xmlns:a16="http://schemas.microsoft.com/office/drawing/2014/main" id="{8E59F03A-C08B-4211-4ACA-6A3C7E610D4F}"/>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745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
            <a:extLst>
              <a:ext uri="{FF2B5EF4-FFF2-40B4-BE49-F238E27FC236}">
                <a16:creationId xmlns:a16="http://schemas.microsoft.com/office/drawing/2014/main" id="{7C9A771C-06C7-3990-5376-8515CE1B72CD}"/>
              </a:ext>
            </a:extLst>
          </p:cNvPr>
          <p:cNvSpPr/>
          <p:nvPr/>
        </p:nvSpPr>
        <p:spPr>
          <a:xfrm>
            <a:off x="996802" y="1182232"/>
            <a:ext cx="5048027" cy="4865036"/>
          </a:xfrm>
          <a:custGeom>
            <a:avLst/>
            <a:gdLst/>
            <a:ahLst/>
            <a:cxnLst/>
            <a:rect l="l" t="t" r="r" b="b"/>
            <a:pathLst>
              <a:path w="5048027" h="4865036">
                <a:moveTo>
                  <a:pt x="0" y="0"/>
                </a:moveTo>
                <a:lnTo>
                  <a:pt x="5048027" y="0"/>
                </a:lnTo>
                <a:lnTo>
                  <a:pt x="5048027" y="4865036"/>
                </a:lnTo>
                <a:lnTo>
                  <a:pt x="0" y="4865036"/>
                </a:lnTo>
                <a:lnTo>
                  <a:pt x="0" y="0"/>
                </a:lnTo>
                <a:close/>
              </a:path>
            </a:pathLst>
          </a:custGeom>
          <a:blipFill>
            <a:blip r:embed="rId3"/>
            <a:stretch>
              <a:fillRect/>
            </a:stretch>
          </a:blipFill>
        </p:spPr>
        <p:txBody>
          <a:bodyPr/>
          <a:lstStyle/>
          <a:p>
            <a:endParaRPr lang="en-US"/>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126538" y="1934590"/>
            <a:ext cx="6037598"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Bác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sĩ</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Chữa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bệnh</a:t>
            </a:r>
            <a:endParaRPr lang="en-US" sz="54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29D0C7DD-505F-B227-294D-C975EAC6358D}"/>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16619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243496" y="1764469"/>
            <a:ext cx="6037598" cy="1701745"/>
          </a:xfrm>
          <a:custGeom>
            <a:avLst/>
            <a:gdLst>
              <a:gd name="connsiteX0" fmla="*/ 0 w 6037598"/>
              <a:gd name="connsiteY0" fmla="*/ 283630 h 1701745"/>
              <a:gd name="connsiteX1" fmla="*/ 283630 w 6037598"/>
              <a:gd name="connsiteY1" fmla="*/ 0 h 1701745"/>
              <a:gd name="connsiteX2" fmla="*/ 858015 w 6037598"/>
              <a:gd name="connsiteY2" fmla="*/ 0 h 1701745"/>
              <a:gd name="connsiteX3" fmla="*/ 1377698 w 6037598"/>
              <a:gd name="connsiteY3" fmla="*/ 0 h 1701745"/>
              <a:gd name="connsiteX4" fmla="*/ 2170897 w 6037598"/>
              <a:gd name="connsiteY4" fmla="*/ 0 h 1701745"/>
              <a:gd name="connsiteX5" fmla="*/ 2909392 w 6037598"/>
              <a:gd name="connsiteY5" fmla="*/ 0 h 1701745"/>
              <a:gd name="connsiteX6" fmla="*/ 3538481 w 6037598"/>
              <a:gd name="connsiteY6" fmla="*/ 0 h 1701745"/>
              <a:gd name="connsiteX7" fmla="*/ 4276977 w 6037598"/>
              <a:gd name="connsiteY7" fmla="*/ 0 h 1701745"/>
              <a:gd name="connsiteX8" fmla="*/ 5015472 w 6037598"/>
              <a:gd name="connsiteY8" fmla="*/ 0 h 1701745"/>
              <a:gd name="connsiteX9" fmla="*/ 5753968 w 6037598"/>
              <a:gd name="connsiteY9" fmla="*/ 0 h 1701745"/>
              <a:gd name="connsiteX10" fmla="*/ 6037598 w 6037598"/>
              <a:gd name="connsiteY10" fmla="*/ 283630 h 1701745"/>
              <a:gd name="connsiteX11" fmla="*/ 6037598 w 6037598"/>
              <a:gd name="connsiteY11" fmla="*/ 873562 h 1701745"/>
              <a:gd name="connsiteX12" fmla="*/ 6037598 w 6037598"/>
              <a:gd name="connsiteY12" fmla="*/ 1418115 h 1701745"/>
              <a:gd name="connsiteX13" fmla="*/ 5753968 w 6037598"/>
              <a:gd name="connsiteY13" fmla="*/ 1701745 h 1701745"/>
              <a:gd name="connsiteX14" fmla="*/ 5070176 w 6037598"/>
              <a:gd name="connsiteY14" fmla="*/ 1701745 h 1701745"/>
              <a:gd name="connsiteX15" fmla="*/ 4386384 w 6037598"/>
              <a:gd name="connsiteY15" fmla="*/ 1701745 h 1701745"/>
              <a:gd name="connsiteX16" fmla="*/ 3866701 w 6037598"/>
              <a:gd name="connsiteY16" fmla="*/ 1701745 h 1701745"/>
              <a:gd name="connsiteX17" fmla="*/ 3128206 w 6037598"/>
              <a:gd name="connsiteY17" fmla="*/ 1701745 h 1701745"/>
              <a:gd name="connsiteX18" fmla="*/ 2389710 w 6037598"/>
              <a:gd name="connsiteY18" fmla="*/ 1701745 h 1701745"/>
              <a:gd name="connsiteX19" fmla="*/ 1651215 w 6037598"/>
              <a:gd name="connsiteY19" fmla="*/ 1701745 h 1701745"/>
              <a:gd name="connsiteX20" fmla="*/ 912719 w 6037598"/>
              <a:gd name="connsiteY20" fmla="*/ 1701745 h 1701745"/>
              <a:gd name="connsiteX21" fmla="*/ 283630 w 6037598"/>
              <a:gd name="connsiteY21" fmla="*/ 1701745 h 1701745"/>
              <a:gd name="connsiteX22" fmla="*/ 0 w 6037598"/>
              <a:gd name="connsiteY22" fmla="*/ 1418115 h 1701745"/>
              <a:gd name="connsiteX23" fmla="*/ 0 w 6037598"/>
              <a:gd name="connsiteY23" fmla="*/ 828183 h 1701745"/>
              <a:gd name="connsiteX24" fmla="*/ 0 w 6037598"/>
              <a:gd name="connsiteY24" fmla="*/ 283630 h 1701745"/>
              <a:gd name="connsiteX0" fmla="*/ 0 w 6037598"/>
              <a:gd name="connsiteY0" fmla="*/ 283630 h 1701745"/>
              <a:gd name="connsiteX1" fmla="*/ 283630 w 6037598"/>
              <a:gd name="connsiteY1" fmla="*/ 0 h 1701745"/>
              <a:gd name="connsiteX2" fmla="*/ 858015 w 6037598"/>
              <a:gd name="connsiteY2" fmla="*/ 0 h 1701745"/>
              <a:gd name="connsiteX3" fmla="*/ 1432401 w 6037598"/>
              <a:gd name="connsiteY3" fmla="*/ 0 h 1701745"/>
              <a:gd name="connsiteX4" fmla="*/ 2225600 w 6037598"/>
              <a:gd name="connsiteY4" fmla="*/ 0 h 1701745"/>
              <a:gd name="connsiteX5" fmla="*/ 2854689 w 6037598"/>
              <a:gd name="connsiteY5" fmla="*/ 0 h 1701745"/>
              <a:gd name="connsiteX6" fmla="*/ 3593184 w 6037598"/>
              <a:gd name="connsiteY6" fmla="*/ 0 h 1701745"/>
              <a:gd name="connsiteX7" fmla="*/ 4167570 w 6037598"/>
              <a:gd name="connsiteY7" fmla="*/ 0 h 1701745"/>
              <a:gd name="connsiteX8" fmla="*/ 4960769 w 6037598"/>
              <a:gd name="connsiteY8" fmla="*/ 0 h 1701745"/>
              <a:gd name="connsiteX9" fmla="*/ 5753968 w 6037598"/>
              <a:gd name="connsiteY9" fmla="*/ 0 h 1701745"/>
              <a:gd name="connsiteX10" fmla="*/ 6037598 w 6037598"/>
              <a:gd name="connsiteY10" fmla="*/ 283630 h 1701745"/>
              <a:gd name="connsiteX11" fmla="*/ 6037598 w 6037598"/>
              <a:gd name="connsiteY11" fmla="*/ 839528 h 1701745"/>
              <a:gd name="connsiteX12" fmla="*/ 6037598 w 6037598"/>
              <a:gd name="connsiteY12" fmla="*/ 1418115 h 1701745"/>
              <a:gd name="connsiteX13" fmla="*/ 5753968 w 6037598"/>
              <a:gd name="connsiteY13" fmla="*/ 1701745 h 1701745"/>
              <a:gd name="connsiteX14" fmla="*/ 4960769 w 6037598"/>
              <a:gd name="connsiteY14" fmla="*/ 1701745 h 1701745"/>
              <a:gd name="connsiteX15" fmla="*/ 4331680 w 6037598"/>
              <a:gd name="connsiteY15" fmla="*/ 1701745 h 1701745"/>
              <a:gd name="connsiteX16" fmla="*/ 3538481 w 6037598"/>
              <a:gd name="connsiteY16" fmla="*/ 1701745 h 1701745"/>
              <a:gd name="connsiteX17" fmla="*/ 2964096 w 6037598"/>
              <a:gd name="connsiteY17" fmla="*/ 1701745 h 1701745"/>
              <a:gd name="connsiteX18" fmla="*/ 2335007 w 6037598"/>
              <a:gd name="connsiteY18" fmla="*/ 1701745 h 1701745"/>
              <a:gd name="connsiteX19" fmla="*/ 1760621 w 6037598"/>
              <a:gd name="connsiteY19" fmla="*/ 1701745 h 1701745"/>
              <a:gd name="connsiteX20" fmla="*/ 1076829 w 6037598"/>
              <a:gd name="connsiteY20" fmla="*/ 1701745 h 1701745"/>
              <a:gd name="connsiteX21" fmla="*/ 283630 w 6037598"/>
              <a:gd name="connsiteY21" fmla="*/ 1701745 h 1701745"/>
              <a:gd name="connsiteX22" fmla="*/ 0 w 6037598"/>
              <a:gd name="connsiteY22" fmla="*/ 1418115 h 1701745"/>
              <a:gd name="connsiteX23" fmla="*/ 0 w 6037598"/>
              <a:gd name="connsiteY23" fmla="*/ 862217 h 1701745"/>
              <a:gd name="connsiteX24" fmla="*/ 0 w 6037598"/>
              <a:gd name="connsiteY24" fmla="*/ 283630 h 170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701745" fill="none" extrusionOk="0">
                <a:moveTo>
                  <a:pt x="0" y="283630"/>
                </a:moveTo>
                <a:cubicBezTo>
                  <a:pt x="4140" y="107752"/>
                  <a:pt x="89069" y="-14021"/>
                  <a:pt x="283630" y="0"/>
                </a:cubicBezTo>
                <a:cubicBezTo>
                  <a:pt x="410147" y="-24826"/>
                  <a:pt x="605781" y="21438"/>
                  <a:pt x="858015" y="0"/>
                </a:cubicBezTo>
                <a:cubicBezTo>
                  <a:pt x="1072563" y="18889"/>
                  <a:pt x="1163144" y="-11999"/>
                  <a:pt x="1377698" y="0"/>
                </a:cubicBezTo>
                <a:cubicBezTo>
                  <a:pt x="1588744" y="-23664"/>
                  <a:pt x="1830507" y="-45679"/>
                  <a:pt x="2170897" y="0"/>
                </a:cubicBezTo>
                <a:cubicBezTo>
                  <a:pt x="2485928" y="36695"/>
                  <a:pt x="2751916" y="43649"/>
                  <a:pt x="2909392" y="0"/>
                </a:cubicBezTo>
                <a:cubicBezTo>
                  <a:pt x="3073914" y="-5684"/>
                  <a:pt x="3371827" y="-30898"/>
                  <a:pt x="3538481" y="0"/>
                </a:cubicBezTo>
                <a:cubicBezTo>
                  <a:pt x="3650196" y="38161"/>
                  <a:pt x="3978194" y="37028"/>
                  <a:pt x="4276977" y="0"/>
                </a:cubicBezTo>
                <a:cubicBezTo>
                  <a:pt x="4585951" y="-40044"/>
                  <a:pt x="4715164" y="-937"/>
                  <a:pt x="5015472" y="0"/>
                </a:cubicBezTo>
                <a:cubicBezTo>
                  <a:pt x="5292588" y="10330"/>
                  <a:pt x="5516672" y="-21686"/>
                  <a:pt x="5753968" y="0"/>
                </a:cubicBezTo>
                <a:cubicBezTo>
                  <a:pt x="5902861" y="24483"/>
                  <a:pt x="6065101" y="143003"/>
                  <a:pt x="6037598" y="283630"/>
                </a:cubicBezTo>
                <a:cubicBezTo>
                  <a:pt x="6011229" y="567350"/>
                  <a:pt x="6043713" y="697821"/>
                  <a:pt x="6037598" y="873562"/>
                </a:cubicBezTo>
                <a:cubicBezTo>
                  <a:pt x="6016266" y="1050320"/>
                  <a:pt x="6064476" y="1156678"/>
                  <a:pt x="6037598" y="1418115"/>
                </a:cubicBezTo>
                <a:cubicBezTo>
                  <a:pt x="6063620" y="1583786"/>
                  <a:pt x="5897105" y="1717942"/>
                  <a:pt x="5753968" y="1701745"/>
                </a:cubicBezTo>
                <a:cubicBezTo>
                  <a:pt x="5539066" y="1638489"/>
                  <a:pt x="5355176" y="1737907"/>
                  <a:pt x="5070176" y="1701745"/>
                </a:cubicBezTo>
                <a:cubicBezTo>
                  <a:pt x="4780389" y="1672441"/>
                  <a:pt x="4563395" y="1686289"/>
                  <a:pt x="4386384" y="1701745"/>
                </a:cubicBezTo>
                <a:cubicBezTo>
                  <a:pt x="4220803" y="1701762"/>
                  <a:pt x="3991092" y="1685670"/>
                  <a:pt x="3866701" y="1701745"/>
                </a:cubicBezTo>
                <a:cubicBezTo>
                  <a:pt x="3764571" y="1716488"/>
                  <a:pt x="3388902" y="1688213"/>
                  <a:pt x="3128206" y="1701745"/>
                </a:cubicBezTo>
                <a:cubicBezTo>
                  <a:pt x="2888957" y="1652742"/>
                  <a:pt x="2719233" y="1691760"/>
                  <a:pt x="2389710" y="1701745"/>
                </a:cubicBezTo>
                <a:cubicBezTo>
                  <a:pt x="2039043" y="1703084"/>
                  <a:pt x="2009340" y="1674879"/>
                  <a:pt x="1651215" y="1701745"/>
                </a:cubicBezTo>
                <a:cubicBezTo>
                  <a:pt x="1291197" y="1718555"/>
                  <a:pt x="1276227" y="1703669"/>
                  <a:pt x="912719" y="1701745"/>
                </a:cubicBezTo>
                <a:cubicBezTo>
                  <a:pt x="545564" y="1704112"/>
                  <a:pt x="486421" y="1713490"/>
                  <a:pt x="283630" y="1701745"/>
                </a:cubicBezTo>
                <a:cubicBezTo>
                  <a:pt x="138358" y="1692798"/>
                  <a:pt x="8944" y="1536263"/>
                  <a:pt x="0" y="1418115"/>
                </a:cubicBezTo>
                <a:cubicBezTo>
                  <a:pt x="16273" y="1221076"/>
                  <a:pt x="27417" y="1068834"/>
                  <a:pt x="0" y="828183"/>
                </a:cubicBezTo>
                <a:cubicBezTo>
                  <a:pt x="-22582" y="623678"/>
                  <a:pt x="24367" y="511034"/>
                  <a:pt x="0" y="283630"/>
                </a:cubicBezTo>
                <a:close/>
              </a:path>
              <a:path w="6037598" h="1701745" stroke="0" extrusionOk="0">
                <a:moveTo>
                  <a:pt x="0" y="283630"/>
                </a:moveTo>
                <a:cubicBezTo>
                  <a:pt x="-36936" y="155788"/>
                  <a:pt x="93752" y="-31122"/>
                  <a:pt x="283630" y="0"/>
                </a:cubicBezTo>
                <a:cubicBezTo>
                  <a:pt x="453368" y="4761"/>
                  <a:pt x="627930" y="-12733"/>
                  <a:pt x="858015" y="0"/>
                </a:cubicBezTo>
                <a:cubicBezTo>
                  <a:pt x="1084722" y="43774"/>
                  <a:pt x="1240156" y="-5261"/>
                  <a:pt x="1432401" y="0"/>
                </a:cubicBezTo>
                <a:cubicBezTo>
                  <a:pt x="1620814" y="39591"/>
                  <a:pt x="1991326" y="-11270"/>
                  <a:pt x="2225600" y="0"/>
                </a:cubicBezTo>
                <a:cubicBezTo>
                  <a:pt x="2452935" y="-25287"/>
                  <a:pt x="2549511" y="-783"/>
                  <a:pt x="2854689" y="0"/>
                </a:cubicBezTo>
                <a:cubicBezTo>
                  <a:pt x="3155771" y="27275"/>
                  <a:pt x="3298946" y="-34223"/>
                  <a:pt x="3593184" y="0"/>
                </a:cubicBezTo>
                <a:cubicBezTo>
                  <a:pt x="3868207" y="29310"/>
                  <a:pt x="4009000" y="17923"/>
                  <a:pt x="4167570" y="0"/>
                </a:cubicBezTo>
                <a:cubicBezTo>
                  <a:pt x="4357365" y="-78381"/>
                  <a:pt x="4582829" y="-29564"/>
                  <a:pt x="4960769" y="0"/>
                </a:cubicBezTo>
                <a:cubicBezTo>
                  <a:pt x="5346338" y="-7255"/>
                  <a:pt x="5443898" y="6875"/>
                  <a:pt x="5753968" y="0"/>
                </a:cubicBezTo>
                <a:cubicBezTo>
                  <a:pt x="5895689" y="9813"/>
                  <a:pt x="6024468" y="135641"/>
                  <a:pt x="6037598" y="283630"/>
                </a:cubicBezTo>
                <a:cubicBezTo>
                  <a:pt x="6048955" y="531957"/>
                  <a:pt x="6036537" y="619916"/>
                  <a:pt x="6037598" y="839528"/>
                </a:cubicBezTo>
                <a:cubicBezTo>
                  <a:pt x="6030623" y="1061535"/>
                  <a:pt x="6045601" y="1188699"/>
                  <a:pt x="6037598" y="1418115"/>
                </a:cubicBezTo>
                <a:cubicBezTo>
                  <a:pt x="6026141" y="1563922"/>
                  <a:pt x="5919499" y="1701117"/>
                  <a:pt x="5753968" y="1701745"/>
                </a:cubicBezTo>
                <a:cubicBezTo>
                  <a:pt x="5426021" y="1699800"/>
                  <a:pt x="5176250" y="1707590"/>
                  <a:pt x="4960769" y="1701745"/>
                </a:cubicBezTo>
                <a:cubicBezTo>
                  <a:pt x="4737935" y="1668378"/>
                  <a:pt x="4554243" y="1727158"/>
                  <a:pt x="4331680" y="1701745"/>
                </a:cubicBezTo>
                <a:cubicBezTo>
                  <a:pt x="4158634" y="1685531"/>
                  <a:pt x="3895758" y="1729085"/>
                  <a:pt x="3538481" y="1701745"/>
                </a:cubicBezTo>
                <a:cubicBezTo>
                  <a:pt x="3183827" y="1721523"/>
                  <a:pt x="3139014" y="1695884"/>
                  <a:pt x="2964096" y="1701745"/>
                </a:cubicBezTo>
                <a:cubicBezTo>
                  <a:pt x="2786761" y="1717995"/>
                  <a:pt x="2611532" y="1733034"/>
                  <a:pt x="2335007" y="1701745"/>
                </a:cubicBezTo>
                <a:cubicBezTo>
                  <a:pt x="2065786" y="1715904"/>
                  <a:pt x="1927940" y="1671643"/>
                  <a:pt x="1760621" y="1701745"/>
                </a:cubicBezTo>
                <a:cubicBezTo>
                  <a:pt x="1598171" y="1755910"/>
                  <a:pt x="1392294" y="1714037"/>
                  <a:pt x="1076829" y="1701745"/>
                </a:cubicBezTo>
                <a:cubicBezTo>
                  <a:pt x="800593" y="1686514"/>
                  <a:pt x="641472" y="1709857"/>
                  <a:pt x="283630" y="1701745"/>
                </a:cubicBezTo>
                <a:cubicBezTo>
                  <a:pt x="138582" y="1749851"/>
                  <a:pt x="25321" y="1599009"/>
                  <a:pt x="0" y="1418115"/>
                </a:cubicBezTo>
                <a:cubicBezTo>
                  <a:pt x="9990" y="1245445"/>
                  <a:pt x="38090" y="1011542"/>
                  <a:pt x="0" y="862217"/>
                </a:cubicBezTo>
                <a:cubicBezTo>
                  <a:pt x="-31829" y="717096"/>
                  <a:pt x="-17480" y="564270"/>
                  <a:pt x="0" y="283630"/>
                </a:cubicBezTo>
                <a:close/>
              </a:path>
              <a:path w="6037598" h="1701745" fill="none" stroke="0" extrusionOk="0">
                <a:moveTo>
                  <a:pt x="0" y="283630"/>
                </a:moveTo>
                <a:cubicBezTo>
                  <a:pt x="-22570" y="121095"/>
                  <a:pt x="86718" y="2138"/>
                  <a:pt x="283630" y="0"/>
                </a:cubicBezTo>
                <a:cubicBezTo>
                  <a:pt x="405628" y="-67232"/>
                  <a:pt x="640826" y="13263"/>
                  <a:pt x="858015" y="0"/>
                </a:cubicBezTo>
                <a:cubicBezTo>
                  <a:pt x="1075038" y="-8615"/>
                  <a:pt x="1156083" y="-4784"/>
                  <a:pt x="1377698" y="0"/>
                </a:cubicBezTo>
                <a:cubicBezTo>
                  <a:pt x="1656660" y="31881"/>
                  <a:pt x="1843132" y="-45018"/>
                  <a:pt x="2170897" y="0"/>
                </a:cubicBezTo>
                <a:cubicBezTo>
                  <a:pt x="2465216" y="50370"/>
                  <a:pt x="2733486" y="13502"/>
                  <a:pt x="2909392" y="0"/>
                </a:cubicBezTo>
                <a:cubicBezTo>
                  <a:pt x="3090923" y="-38353"/>
                  <a:pt x="3348119" y="-37498"/>
                  <a:pt x="3538481" y="0"/>
                </a:cubicBezTo>
                <a:cubicBezTo>
                  <a:pt x="3646710" y="30024"/>
                  <a:pt x="4012996" y="47162"/>
                  <a:pt x="4276977" y="0"/>
                </a:cubicBezTo>
                <a:cubicBezTo>
                  <a:pt x="4607196" y="-34088"/>
                  <a:pt x="4718510" y="7171"/>
                  <a:pt x="5015472" y="0"/>
                </a:cubicBezTo>
                <a:cubicBezTo>
                  <a:pt x="5321256" y="27529"/>
                  <a:pt x="5569914" y="-1968"/>
                  <a:pt x="5753968" y="0"/>
                </a:cubicBezTo>
                <a:cubicBezTo>
                  <a:pt x="5934786" y="24570"/>
                  <a:pt x="6045916" y="190079"/>
                  <a:pt x="6037598" y="283630"/>
                </a:cubicBezTo>
                <a:cubicBezTo>
                  <a:pt x="6031028" y="586483"/>
                  <a:pt x="6052793" y="707293"/>
                  <a:pt x="6037598" y="873562"/>
                </a:cubicBezTo>
                <a:cubicBezTo>
                  <a:pt x="6034293" y="1061013"/>
                  <a:pt x="6032664" y="1169706"/>
                  <a:pt x="6037598" y="1418115"/>
                </a:cubicBezTo>
                <a:cubicBezTo>
                  <a:pt x="6069480" y="1595072"/>
                  <a:pt x="5892995" y="1732940"/>
                  <a:pt x="5753968" y="1701745"/>
                </a:cubicBezTo>
                <a:cubicBezTo>
                  <a:pt x="5577456" y="1646210"/>
                  <a:pt x="5360365" y="1757407"/>
                  <a:pt x="5070176" y="1701745"/>
                </a:cubicBezTo>
                <a:cubicBezTo>
                  <a:pt x="4776956" y="1674690"/>
                  <a:pt x="4537443" y="1672156"/>
                  <a:pt x="4386384" y="1701745"/>
                </a:cubicBezTo>
                <a:cubicBezTo>
                  <a:pt x="4209337" y="1689291"/>
                  <a:pt x="3972030" y="1694259"/>
                  <a:pt x="3866701" y="1701745"/>
                </a:cubicBezTo>
                <a:cubicBezTo>
                  <a:pt x="3779699" y="1743793"/>
                  <a:pt x="3306274" y="1731075"/>
                  <a:pt x="3128206" y="1701745"/>
                </a:cubicBezTo>
                <a:cubicBezTo>
                  <a:pt x="2913497" y="1680119"/>
                  <a:pt x="2735520" y="1679695"/>
                  <a:pt x="2389710" y="1701745"/>
                </a:cubicBezTo>
                <a:cubicBezTo>
                  <a:pt x="2037171" y="1710303"/>
                  <a:pt x="2013937" y="1679650"/>
                  <a:pt x="1651215" y="1701745"/>
                </a:cubicBezTo>
                <a:cubicBezTo>
                  <a:pt x="1287333" y="1718959"/>
                  <a:pt x="1279688" y="1699690"/>
                  <a:pt x="912719" y="1701745"/>
                </a:cubicBezTo>
                <a:cubicBezTo>
                  <a:pt x="552428" y="1698568"/>
                  <a:pt x="500243" y="1709383"/>
                  <a:pt x="283630" y="1701745"/>
                </a:cubicBezTo>
                <a:cubicBezTo>
                  <a:pt x="132395" y="1668170"/>
                  <a:pt x="-23818" y="1571201"/>
                  <a:pt x="0" y="1418115"/>
                </a:cubicBezTo>
                <a:cubicBezTo>
                  <a:pt x="13179" y="1212151"/>
                  <a:pt x="8193" y="1026563"/>
                  <a:pt x="0" y="828183"/>
                </a:cubicBezTo>
                <a:cubicBezTo>
                  <a:pt x="-27678" y="613341"/>
                  <a:pt x="38480" y="513373"/>
                  <a:pt x="0" y="283630"/>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6037598"/>
                      <a:gd name="connsiteY0" fmla="*/ 283630 h 1701745"/>
                      <a:gd name="connsiteX1" fmla="*/ 283630 w 6037598"/>
                      <a:gd name="connsiteY1" fmla="*/ 0 h 1701745"/>
                      <a:gd name="connsiteX2" fmla="*/ 858015 w 6037598"/>
                      <a:gd name="connsiteY2" fmla="*/ 0 h 1701745"/>
                      <a:gd name="connsiteX3" fmla="*/ 1377698 w 6037598"/>
                      <a:gd name="connsiteY3" fmla="*/ 0 h 1701745"/>
                      <a:gd name="connsiteX4" fmla="*/ 2170897 w 6037598"/>
                      <a:gd name="connsiteY4" fmla="*/ 0 h 1701745"/>
                      <a:gd name="connsiteX5" fmla="*/ 2909392 w 6037598"/>
                      <a:gd name="connsiteY5" fmla="*/ 0 h 1701745"/>
                      <a:gd name="connsiteX6" fmla="*/ 3538481 w 6037598"/>
                      <a:gd name="connsiteY6" fmla="*/ 0 h 1701745"/>
                      <a:gd name="connsiteX7" fmla="*/ 4276977 w 6037598"/>
                      <a:gd name="connsiteY7" fmla="*/ 0 h 1701745"/>
                      <a:gd name="connsiteX8" fmla="*/ 5015472 w 6037598"/>
                      <a:gd name="connsiteY8" fmla="*/ 0 h 1701745"/>
                      <a:gd name="connsiteX9" fmla="*/ 5753968 w 6037598"/>
                      <a:gd name="connsiteY9" fmla="*/ 0 h 1701745"/>
                      <a:gd name="connsiteX10" fmla="*/ 6037598 w 6037598"/>
                      <a:gd name="connsiteY10" fmla="*/ 283630 h 1701745"/>
                      <a:gd name="connsiteX11" fmla="*/ 6037598 w 6037598"/>
                      <a:gd name="connsiteY11" fmla="*/ 873562 h 1701745"/>
                      <a:gd name="connsiteX12" fmla="*/ 6037598 w 6037598"/>
                      <a:gd name="connsiteY12" fmla="*/ 1418115 h 1701745"/>
                      <a:gd name="connsiteX13" fmla="*/ 5753968 w 6037598"/>
                      <a:gd name="connsiteY13" fmla="*/ 1701745 h 1701745"/>
                      <a:gd name="connsiteX14" fmla="*/ 5070176 w 6037598"/>
                      <a:gd name="connsiteY14" fmla="*/ 1701745 h 1701745"/>
                      <a:gd name="connsiteX15" fmla="*/ 4386384 w 6037598"/>
                      <a:gd name="connsiteY15" fmla="*/ 1701745 h 1701745"/>
                      <a:gd name="connsiteX16" fmla="*/ 3866701 w 6037598"/>
                      <a:gd name="connsiteY16" fmla="*/ 1701745 h 1701745"/>
                      <a:gd name="connsiteX17" fmla="*/ 3128206 w 6037598"/>
                      <a:gd name="connsiteY17" fmla="*/ 1701745 h 1701745"/>
                      <a:gd name="connsiteX18" fmla="*/ 2389710 w 6037598"/>
                      <a:gd name="connsiteY18" fmla="*/ 1701745 h 1701745"/>
                      <a:gd name="connsiteX19" fmla="*/ 1651215 w 6037598"/>
                      <a:gd name="connsiteY19" fmla="*/ 1701745 h 1701745"/>
                      <a:gd name="connsiteX20" fmla="*/ 912719 w 6037598"/>
                      <a:gd name="connsiteY20" fmla="*/ 1701745 h 1701745"/>
                      <a:gd name="connsiteX21" fmla="*/ 283630 w 6037598"/>
                      <a:gd name="connsiteY21" fmla="*/ 1701745 h 1701745"/>
                      <a:gd name="connsiteX22" fmla="*/ 0 w 6037598"/>
                      <a:gd name="connsiteY22" fmla="*/ 1418115 h 1701745"/>
                      <a:gd name="connsiteX23" fmla="*/ 0 w 6037598"/>
                      <a:gd name="connsiteY23" fmla="*/ 828183 h 1701745"/>
                      <a:gd name="connsiteX24" fmla="*/ 0 w 6037598"/>
                      <a:gd name="connsiteY24" fmla="*/ 283630 h 170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701745" fill="none" extrusionOk="0">
                        <a:moveTo>
                          <a:pt x="0" y="283630"/>
                        </a:moveTo>
                        <a:cubicBezTo>
                          <a:pt x="-10390" y="105698"/>
                          <a:pt x="93083" y="1972"/>
                          <a:pt x="283630" y="0"/>
                        </a:cubicBezTo>
                        <a:cubicBezTo>
                          <a:pt x="399911" y="-27975"/>
                          <a:pt x="646977" y="-2314"/>
                          <a:pt x="858015" y="0"/>
                        </a:cubicBezTo>
                        <a:cubicBezTo>
                          <a:pt x="1069053" y="2314"/>
                          <a:pt x="1155340" y="-7042"/>
                          <a:pt x="1377698" y="0"/>
                        </a:cubicBezTo>
                        <a:cubicBezTo>
                          <a:pt x="1600056" y="7042"/>
                          <a:pt x="1850132" y="-21745"/>
                          <a:pt x="2170897" y="0"/>
                        </a:cubicBezTo>
                        <a:cubicBezTo>
                          <a:pt x="2491662" y="21745"/>
                          <a:pt x="2754464" y="27504"/>
                          <a:pt x="2909392" y="0"/>
                        </a:cubicBezTo>
                        <a:cubicBezTo>
                          <a:pt x="3064321" y="-27504"/>
                          <a:pt x="3376895" y="-17561"/>
                          <a:pt x="3538481" y="0"/>
                        </a:cubicBezTo>
                        <a:cubicBezTo>
                          <a:pt x="3700067" y="17561"/>
                          <a:pt x="3967171" y="33476"/>
                          <a:pt x="4276977" y="0"/>
                        </a:cubicBezTo>
                        <a:cubicBezTo>
                          <a:pt x="4586783" y="-33476"/>
                          <a:pt x="4711340" y="-326"/>
                          <a:pt x="5015472" y="0"/>
                        </a:cubicBezTo>
                        <a:cubicBezTo>
                          <a:pt x="5319604" y="326"/>
                          <a:pt x="5557835" y="-36634"/>
                          <a:pt x="5753968" y="0"/>
                        </a:cubicBezTo>
                        <a:cubicBezTo>
                          <a:pt x="5907467" y="19928"/>
                          <a:pt x="6053219" y="162516"/>
                          <a:pt x="6037598" y="283630"/>
                        </a:cubicBezTo>
                        <a:cubicBezTo>
                          <a:pt x="6017342" y="568404"/>
                          <a:pt x="6049697" y="708347"/>
                          <a:pt x="6037598" y="873562"/>
                        </a:cubicBezTo>
                        <a:cubicBezTo>
                          <a:pt x="6025499" y="1038777"/>
                          <a:pt x="6056323" y="1170287"/>
                          <a:pt x="6037598" y="1418115"/>
                        </a:cubicBezTo>
                        <a:cubicBezTo>
                          <a:pt x="6067615" y="1569967"/>
                          <a:pt x="5874855" y="1714986"/>
                          <a:pt x="5753968" y="1701745"/>
                        </a:cubicBezTo>
                        <a:cubicBezTo>
                          <a:pt x="5556490" y="1674388"/>
                          <a:pt x="5350813" y="1735411"/>
                          <a:pt x="5070176" y="1701745"/>
                        </a:cubicBezTo>
                        <a:cubicBezTo>
                          <a:pt x="4789539" y="1668079"/>
                          <a:pt x="4560033" y="1701498"/>
                          <a:pt x="4386384" y="1701745"/>
                        </a:cubicBezTo>
                        <a:cubicBezTo>
                          <a:pt x="4212735" y="1701992"/>
                          <a:pt x="3974067" y="1696291"/>
                          <a:pt x="3866701" y="1701745"/>
                        </a:cubicBezTo>
                        <a:cubicBezTo>
                          <a:pt x="3759335" y="1707199"/>
                          <a:pt x="3347802" y="1719256"/>
                          <a:pt x="3128206" y="1701745"/>
                        </a:cubicBezTo>
                        <a:cubicBezTo>
                          <a:pt x="2908610" y="1684234"/>
                          <a:pt x="2744121" y="1696879"/>
                          <a:pt x="2389710" y="1701745"/>
                        </a:cubicBezTo>
                        <a:cubicBezTo>
                          <a:pt x="2035299" y="1706611"/>
                          <a:pt x="2012382" y="1679025"/>
                          <a:pt x="1651215" y="1701745"/>
                        </a:cubicBezTo>
                        <a:cubicBezTo>
                          <a:pt x="1290048" y="1724465"/>
                          <a:pt x="1279716" y="1702039"/>
                          <a:pt x="912719" y="1701745"/>
                        </a:cubicBezTo>
                        <a:cubicBezTo>
                          <a:pt x="545722" y="1701451"/>
                          <a:pt x="491393" y="1713066"/>
                          <a:pt x="283630" y="1701745"/>
                        </a:cubicBezTo>
                        <a:cubicBezTo>
                          <a:pt x="148483" y="1701131"/>
                          <a:pt x="8741" y="1569307"/>
                          <a:pt x="0" y="1418115"/>
                        </a:cubicBezTo>
                        <a:cubicBezTo>
                          <a:pt x="-602" y="1193242"/>
                          <a:pt x="23792" y="1027263"/>
                          <a:pt x="0" y="828183"/>
                        </a:cubicBezTo>
                        <a:cubicBezTo>
                          <a:pt x="-23792" y="629103"/>
                          <a:pt x="18867" y="514167"/>
                          <a:pt x="0" y="283630"/>
                        </a:cubicBezTo>
                        <a:close/>
                      </a:path>
                      <a:path w="6037598" h="1701745" stroke="0" extrusionOk="0">
                        <a:moveTo>
                          <a:pt x="0" y="283630"/>
                        </a:moveTo>
                        <a:cubicBezTo>
                          <a:pt x="-14440" y="145239"/>
                          <a:pt x="94650" y="843"/>
                          <a:pt x="283630" y="0"/>
                        </a:cubicBezTo>
                        <a:cubicBezTo>
                          <a:pt x="451243" y="-4339"/>
                          <a:pt x="628454" y="-22719"/>
                          <a:pt x="858015" y="0"/>
                        </a:cubicBezTo>
                        <a:cubicBezTo>
                          <a:pt x="1087576" y="22719"/>
                          <a:pt x="1270631" y="-2059"/>
                          <a:pt x="1432401" y="0"/>
                        </a:cubicBezTo>
                        <a:cubicBezTo>
                          <a:pt x="1594171" y="2059"/>
                          <a:pt x="2010555" y="28816"/>
                          <a:pt x="2225600" y="0"/>
                        </a:cubicBezTo>
                        <a:cubicBezTo>
                          <a:pt x="2440645" y="-28816"/>
                          <a:pt x="2541510" y="-6952"/>
                          <a:pt x="2854689" y="0"/>
                        </a:cubicBezTo>
                        <a:cubicBezTo>
                          <a:pt x="3167868" y="6952"/>
                          <a:pt x="3328276" y="-16413"/>
                          <a:pt x="3593184" y="0"/>
                        </a:cubicBezTo>
                        <a:cubicBezTo>
                          <a:pt x="3858092" y="16413"/>
                          <a:pt x="3986928" y="28184"/>
                          <a:pt x="4167570" y="0"/>
                        </a:cubicBezTo>
                        <a:cubicBezTo>
                          <a:pt x="4348212" y="-28184"/>
                          <a:pt x="4571779" y="10813"/>
                          <a:pt x="4960769" y="0"/>
                        </a:cubicBezTo>
                        <a:cubicBezTo>
                          <a:pt x="5349759" y="-10813"/>
                          <a:pt x="5457342" y="-11208"/>
                          <a:pt x="5753968" y="0"/>
                        </a:cubicBezTo>
                        <a:cubicBezTo>
                          <a:pt x="5915950" y="5581"/>
                          <a:pt x="6037999" y="133591"/>
                          <a:pt x="6037598" y="283630"/>
                        </a:cubicBezTo>
                        <a:cubicBezTo>
                          <a:pt x="6065173" y="533887"/>
                          <a:pt x="6049446" y="616779"/>
                          <a:pt x="6037598" y="839528"/>
                        </a:cubicBezTo>
                        <a:cubicBezTo>
                          <a:pt x="6025750" y="1062277"/>
                          <a:pt x="6050223" y="1181287"/>
                          <a:pt x="6037598" y="1418115"/>
                        </a:cubicBezTo>
                        <a:cubicBezTo>
                          <a:pt x="6061667" y="1566564"/>
                          <a:pt x="5915082" y="1713046"/>
                          <a:pt x="5753968" y="1701745"/>
                        </a:cubicBezTo>
                        <a:cubicBezTo>
                          <a:pt x="5443173" y="1707741"/>
                          <a:pt x="5195213" y="1706171"/>
                          <a:pt x="4960769" y="1701745"/>
                        </a:cubicBezTo>
                        <a:cubicBezTo>
                          <a:pt x="4726325" y="1697319"/>
                          <a:pt x="4544429" y="1727450"/>
                          <a:pt x="4331680" y="1701745"/>
                        </a:cubicBezTo>
                        <a:cubicBezTo>
                          <a:pt x="4118931" y="1676040"/>
                          <a:pt x="3901525" y="1676223"/>
                          <a:pt x="3538481" y="1701745"/>
                        </a:cubicBezTo>
                        <a:cubicBezTo>
                          <a:pt x="3175437" y="1727267"/>
                          <a:pt x="3131912" y="1696145"/>
                          <a:pt x="2964096" y="1701745"/>
                        </a:cubicBezTo>
                        <a:cubicBezTo>
                          <a:pt x="2796281" y="1707345"/>
                          <a:pt x="2622301" y="1715126"/>
                          <a:pt x="2335007" y="1701745"/>
                        </a:cubicBezTo>
                        <a:cubicBezTo>
                          <a:pt x="2047713" y="1688364"/>
                          <a:pt x="1914042" y="1679520"/>
                          <a:pt x="1760621" y="1701745"/>
                        </a:cubicBezTo>
                        <a:cubicBezTo>
                          <a:pt x="1607200" y="1723970"/>
                          <a:pt x="1349918" y="1721499"/>
                          <a:pt x="1076829" y="1701745"/>
                        </a:cubicBezTo>
                        <a:cubicBezTo>
                          <a:pt x="803740" y="1681991"/>
                          <a:pt x="633175" y="1711435"/>
                          <a:pt x="283630" y="1701745"/>
                        </a:cubicBezTo>
                        <a:cubicBezTo>
                          <a:pt x="131379" y="1710409"/>
                          <a:pt x="14245" y="1580487"/>
                          <a:pt x="0" y="1418115"/>
                        </a:cubicBezTo>
                        <a:cubicBezTo>
                          <a:pt x="6510" y="1260956"/>
                          <a:pt x="17747" y="993595"/>
                          <a:pt x="0" y="862217"/>
                        </a:cubicBezTo>
                        <a:cubicBezTo>
                          <a:pt x="-17747" y="730839"/>
                          <a:pt x="20546" y="543842"/>
                          <a:pt x="0" y="283630"/>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lúa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gạo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4">
            <a:extLst>
              <a:ext uri="{FF2B5EF4-FFF2-40B4-BE49-F238E27FC236}">
                <a16:creationId xmlns:a16="http://schemas.microsoft.com/office/drawing/2014/main" id="{C508AEDE-8446-D3CF-146B-812C1830F395}"/>
              </a:ext>
            </a:extLst>
          </p:cNvPr>
          <p:cNvSpPr/>
          <p:nvPr/>
        </p:nvSpPr>
        <p:spPr>
          <a:xfrm>
            <a:off x="712080" y="2371060"/>
            <a:ext cx="4146999" cy="3508746"/>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3"/>
            <a:stretch>
              <a:fillRect/>
            </a:stretch>
          </a:blipFill>
        </p:spPr>
        <p:txBody>
          <a:bodyPr/>
          <a:lstStyle/>
          <a:p>
            <a:endParaRPr lang="en-US"/>
          </a:p>
        </p:txBody>
      </p:sp>
      <p:sp>
        <p:nvSpPr>
          <p:cNvPr id="2" name="Oval 1">
            <a:extLst>
              <a:ext uri="{FF2B5EF4-FFF2-40B4-BE49-F238E27FC236}">
                <a16:creationId xmlns:a16="http://schemas.microsoft.com/office/drawing/2014/main" id="{F7D132C6-0D98-EE1C-1F0C-C456B134BC22}"/>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1200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57730" h="1143000" fill="none" extrusionOk="0">
                <a:moveTo>
                  <a:pt x="0" y="190504"/>
                </a:moveTo>
                <a:cubicBezTo>
                  <a:pt x="2159" y="88621"/>
                  <a:pt x="91104" y="-46981"/>
                  <a:pt x="232158" y="0"/>
                </a:cubicBezTo>
                <a:cubicBezTo>
                  <a:pt x="416190" y="24611"/>
                  <a:pt x="477945" y="37812"/>
                  <a:pt x="791290" y="0"/>
                </a:cubicBezTo>
                <a:cubicBezTo>
                  <a:pt x="1082384" y="84859"/>
                  <a:pt x="1424745" y="-24540"/>
                  <a:pt x="1626159" y="0"/>
                </a:cubicBezTo>
                <a:cubicBezTo>
                  <a:pt x="1837585" y="3116"/>
                  <a:pt x="2111287" y="-67015"/>
                  <a:pt x="2323159" y="0"/>
                </a:cubicBezTo>
                <a:cubicBezTo>
                  <a:pt x="2462572" y="103074"/>
                  <a:pt x="2908390" y="45142"/>
                  <a:pt x="3158029" y="0"/>
                </a:cubicBezTo>
                <a:cubicBezTo>
                  <a:pt x="3417313" y="60565"/>
                  <a:pt x="3546441" y="-90436"/>
                  <a:pt x="3992898" y="0"/>
                </a:cubicBezTo>
                <a:cubicBezTo>
                  <a:pt x="4389683" y="17816"/>
                  <a:pt x="4600911" y="33623"/>
                  <a:pt x="4758833" y="0"/>
                </a:cubicBezTo>
                <a:cubicBezTo>
                  <a:pt x="4921953" y="-156809"/>
                  <a:pt x="5398851" y="-2432"/>
                  <a:pt x="5662636" y="0"/>
                </a:cubicBezTo>
                <a:cubicBezTo>
                  <a:pt x="5921018" y="19772"/>
                  <a:pt x="6689314" y="15809"/>
                  <a:pt x="7125571" y="0"/>
                </a:cubicBezTo>
                <a:cubicBezTo>
                  <a:pt x="7227463" y="13611"/>
                  <a:pt x="7371661" y="74097"/>
                  <a:pt x="7357730" y="190504"/>
                </a:cubicBezTo>
                <a:cubicBezTo>
                  <a:pt x="7305373" y="318800"/>
                  <a:pt x="7329798" y="424120"/>
                  <a:pt x="7357730" y="586740"/>
                </a:cubicBezTo>
                <a:cubicBezTo>
                  <a:pt x="7348853" y="739161"/>
                  <a:pt x="7372688" y="824234"/>
                  <a:pt x="7357730" y="952496"/>
                </a:cubicBezTo>
                <a:cubicBezTo>
                  <a:pt x="7333515" y="1081592"/>
                  <a:pt x="7300350" y="1130009"/>
                  <a:pt x="7125571" y="1143000"/>
                </a:cubicBezTo>
                <a:cubicBezTo>
                  <a:pt x="6712528" y="1105859"/>
                  <a:pt x="6678931" y="1167587"/>
                  <a:pt x="6221768" y="1143000"/>
                </a:cubicBezTo>
                <a:cubicBezTo>
                  <a:pt x="5764023" y="1146510"/>
                  <a:pt x="5676059" y="1100802"/>
                  <a:pt x="5386899" y="1143000"/>
                </a:cubicBezTo>
                <a:cubicBezTo>
                  <a:pt x="5177041" y="1147270"/>
                  <a:pt x="4875677" y="1051884"/>
                  <a:pt x="4552030" y="1143000"/>
                </a:cubicBezTo>
                <a:cubicBezTo>
                  <a:pt x="4334745" y="1188542"/>
                  <a:pt x="4138125" y="1095451"/>
                  <a:pt x="3717161" y="1143000"/>
                </a:cubicBezTo>
                <a:cubicBezTo>
                  <a:pt x="3313843" y="1100684"/>
                  <a:pt x="3010269" y="1159126"/>
                  <a:pt x="2882293" y="1143000"/>
                </a:cubicBezTo>
                <a:cubicBezTo>
                  <a:pt x="2747336" y="1061363"/>
                  <a:pt x="2369453" y="1090473"/>
                  <a:pt x="2185292" y="1143000"/>
                </a:cubicBezTo>
                <a:cubicBezTo>
                  <a:pt x="1967198" y="1101607"/>
                  <a:pt x="1829209" y="1175491"/>
                  <a:pt x="1557225" y="1143000"/>
                </a:cubicBezTo>
                <a:cubicBezTo>
                  <a:pt x="1251558" y="1174468"/>
                  <a:pt x="468924" y="1137900"/>
                  <a:pt x="232158" y="1143000"/>
                </a:cubicBezTo>
                <a:cubicBezTo>
                  <a:pt x="84218" y="1117639"/>
                  <a:pt x="-8071" y="1017667"/>
                  <a:pt x="0" y="952496"/>
                </a:cubicBezTo>
                <a:cubicBezTo>
                  <a:pt x="24531" y="899868"/>
                  <a:pt x="6194" y="786844"/>
                  <a:pt x="0" y="586740"/>
                </a:cubicBezTo>
                <a:cubicBezTo>
                  <a:pt x="7711" y="383047"/>
                  <a:pt x="18143" y="300596"/>
                  <a:pt x="0" y="190504"/>
                </a:cubicBezTo>
                <a:close/>
              </a:path>
              <a:path w="7357730" h="1143000" stroke="0" extrusionOk="0">
                <a:moveTo>
                  <a:pt x="0" y="190504"/>
                </a:moveTo>
                <a:cubicBezTo>
                  <a:pt x="-58523" y="123439"/>
                  <a:pt x="96385" y="-35956"/>
                  <a:pt x="232158" y="0"/>
                </a:cubicBezTo>
                <a:cubicBezTo>
                  <a:pt x="512808" y="45422"/>
                  <a:pt x="661874" y="34190"/>
                  <a:pt x="860224" y="0"/>
                </a:cubicBezTo>
                <a:cubicBezTo>
                  <a:pt x="1045970" y="91818"/>
                  <a:pt x="1186806" y="-29161"/>
                  <a:pt x="1488290" y="0"/>
                </a:cubicBezTo>
                <a:cubicBezTo>
                  <a:pt x="1723130" y="60096"/>
                  <a:pt x="2119303" y="-45285"/>
                  <a:pt x="2392094" y="0"/>
                </a:cubicBezTo>
                <a:cubicBezTo>
                  <a:pt x="2706514" y="-5967"/>
                  <a:pt x="2881881" y="8008"/>
                  <a:pt x="3089094" y="0"/>
                </a:cubicBezTo>
                <a:cubicBezTo>
                  <a:pt x="3287339" y="55854"/>
                  <a:pt x="3623857" y="-6910"/>
                  <a:pt x="3923963" y="0"/>
                </a:cubicBezTo>
                <a:cubicBezTo>
                  <a:pt x="4223947" y="25996"/>
                  <a:pt x="4396310" y="-26031"/>
                  <a:pt x="4552030" y="0"/>
                </a:cubicBezTo>
                <a:cubicBezTo>
                  <a:pt x="4774446" y="-66237"/>
                  <a:pt x="5048605" y="-5825"/>
                  <a:pt x="5455833" y="0"/>
                </a:cubicBezTo>
                <a:cubicBezTo>
                  <a:pt x="5824723" y="19239"/>
                  <a:pt x="6030966" y="62842"/>
                  <a:pt x="6290702" y="0"/>
                </a:cubicBezTo>
                <a:cubicBezTo>
                  <a:pt x="6457590" y="-17448"/>
                  <a:pt x="6702854" y="-14652"/>
                  <a:pt x="7125571" y="0"/>
                </a:cubicBezTo>
                <a:cubicBezTo>
                  <a:pt x="7208323" y="-3921"/>
                  <a:pt x="7341909" y="89725"/>
                  <a:pt x="7357730" y="190504"/>
                </a:cubicBezTo>
                <a:cubicBezTo>
                  <a:pt x="7374029" y="284370"/>
                  <a:pt x="7340578" y="437087"/>
                  <a:pt x="7357730" y="556260"/>
                </a:cubicBezTo>
                <a:cubicBezTo>
                  <a:pt x="7324236" y="696559"/>
                  <a:pt x="7377964" y="787607"/>
                  <a:pt x="7357730" y="952496"/>
                </a:cubicBezTo>
                <a:cubicBezTo>
                  <a:pt x="7347945" y="1040947"/>
                  <a:pt x="7213183" y="1151218"/>
                  <a:pt x="7125571" y="1143000"/>
                </a:cubicBezTo>
                <a:cubicBezTo>
                  <a:pt x="6979292" y="1127692"/>
                  <a:pt x="6841772" y="1153735"/>
                  <a:pt x="6566439" y="1143000"/>
                </a:cubicBezTo>
                <a:cubicBezTo>
                  <a:pt x="6391635" y="1147534"/>
                  <a:pt x="5927095" y="1214265"/>
                  <a:pt x="5662636" y="1143000"/>
                </a:cubicBezTo>
                <a:cubicBezTo>
                  <a:pt x="5433606" y="1081388"/>
                  <a:pt x="5188402" y="1147226"/>
                  <a:pt x="5034570" y="1143000"/>
                </a:cubicBezTo>
                <a:cubicBezTo>
                  <a:pt x="4874359" y="1169582"/>
                  <a:pt x="4508870" y="1157098"/>
                  <a:pt x="4337569" y="1143000"/>
                </a:cubicBezTo>
                <a:cubicBezTo>
                  <a:pt x="4175450" y="1216346"/>
                  <a:pt x="3973654" y="1120416"/>
                  <a:pt x="3709501" y="1143000"/>
                </a:cubicBezTo>
                <a:cubicBezTo>
                  <a:pt x="3452457" y="1206440"/>
                  <a:pt x="3338875" y="1160882"/>
                  <a:pt x="2943567" y="1143000"/>
                </a:cubicBezTo>
                <a:cubicBezTo>
                  <a:pt x="2553507" y="1159858"/>
                  <a:pt x="2470859" y="1155052"/>
                  <a:pt x="2039764" y="1143000"/>
                </a:cubicBezTo>
                <a:cubicBezTo>
                  <a:pt x="1660759" y="1176833"/>
                  <a:pt x="1548555" y="1209059"/>
                  <a:pt x="1135961" y="1143000"/>
                </a:cubicBezTo>
                <a:cubicBezTo>
                  <a:pt x="768453" y="1023138"/>
                  <a:pt x="539312" y="1180402"/>
                  <a:pt x="232158" y="1143000"/>
                </a:cubicBezTo>
                <a:cubicBezTo>
                  <a:pt x="80354" y="1108990"/>
                  <a:pt x="-2846" y="1062525"/>
                  <a:pt x="0" y="952496"/>
                </a:cubicBezTo>
                <a:cubicBezTo>
                  <a:pt x="-2556" y="808944"/>
                  <a:pt x="55846" y="675164"/>
                  <a:pt x="0" y="563880"/>
                </a:cubicBezTo>
                <a:cubicBezTo>
                  <a:pt x="18353" y="462164"/>
                  <a:pt x="24454" y="402147"/>
                  <a:pt x="0" y="190504"/>
                </a:cubicBezTo>
                <a:close/>
              </a:path>
              <a:path w="7357730" h="1143000" fill="none" stroke="0" extrusionOk="0">
                <a:moveTo>
                  <a:pt x="0" y="190504"/>
                </a:moveTo>
                <a:cubicBezTo>
                  <a:pt x="-41483" y="90025"/>
                  <a:pt x="101345" y="5604"/>
                  <a:pt x="232158" y="0"/>
                </a:cubicBezTo>
                <a:cubicBezTo>
                  <a:pt x="372579" y="-48463"/>
                  <a:pt x="508962" y="64088"/>
                  <a:pt x="791290" y="0"/>
                </a:cubicBezTo>
                <a:cubicBezTo>
                  <a:pt x="1056384" y="-24215"/>
                  <a:pt x="1365921" y="-16024"/>
                  <a:pt x="1626159" y="0"/>
                </a:cubicBezTo>
                <a:cubicBezTo>
                  <a:pt x="1897495" y="52472"/>
                  <a:pt x="2161635" y="-23665"/>
                  <a:pt x="2323159" y="0"/>
                </a:cubicBezTo>
                <a:cubicBezTo>
                  <a:pt x="2455497" y="-12967"/>
                  <a:pt x="2853509" y="-14736"/>
                  <a:pt x="3158029" y="0"/>
                </a:cubicBezTo>
                <a:cubicBezTo>
                  <a:pt x="3404232" y="8201"/>
                  <a:pt x="3563759" y="-6584"/>
                  <a:pt x="3992898" y="0"/>
                </a:cubicBezTo>
                <a:cubicBezTo>
                  <a:pt x="4425966" y="6479"/>
                  <a:pt x="4619823" y="39881"/>
                  <a:pt x="4758833" y="0"/>
                </a:cubicBezTo>
                <a:cubicBezTo>
                  <a:pt x="5033155" y="26111"/>
                  <a:pt x="5373176" y="38205"/>
                  <a:pt x="5662636" y="0"/>
                </a:cubicBezTo>
                <a:cubicBezTo>
                  <a:pt x="5999496" y="86063"/>
                  <a:pt x="6747258" y="-3759"/>
                  <a:pt x="7125571" y="0"/>
                </a:cubicBezTo>
                <a:cubicBezTo>
                  <a:pt x="7258915" y="1228"/>
                  <a:pt x="7348780" y="93484"/>
                  <a:pt x="7357730" y="190504"/>
                </a:cubicBezTo>
                <a:cubicBezTo>
                  <a:pt x="7355484" y="333066"/>
                  <a:pt x="7362457" y="449764"/>
                  <a:pt x="7357730" y="586740"/>
                </a:cubicBezTo>
                <a:cubicBezTo>
                  <a:pt x="7374482" y="719909"/>
                  <a:pt x="7350638" y="859932"/>
                  <a:pt x="7357730" y="952496"/>
                </a:cubicBezTo>
                <a:cubicBezTo>
                  <a:pt x="7344025" y="1105289"/>
                  <a:pt x="7284887" y="1131784"/>
                  <a:pt x="7125571" y="1143000"/>
                </a:cubicBezTo>
                <a:cubicBezTo>
                  <a:pt x="6730570" y="1134143"/>
                  <a:pt x="6658393" y="1148046"/>
                  <a:pt x="6221768" y="1143000"/>
                </a:cubicBezTo>
                <a:cubicBezTo>
                  <a:pt x="5780323" y="1121638"/>
                  <a:pt x="5671884" y="1130971"/>
                  <a:pt x="5386899" y="1143000"/>
                </a:cubicBezTo>
                <a:cubicBezTo>
                  <a:pt x="5106144" y="1099188"/>
                  <a:pt x="4761478" y="1053792"/>
                  <a:pt x="4552030" y="1143000"/>
                </a:cubicBezTo>
                <a:cubicBezTo>
                  <a:pt x="4325467" y="1231324"/>
                  <a:pt x="4088138" y="1175767"/>
                  <a:pt x="3717161" y="1143000"/>
                </a:cubicBezTo>
                <a:cubicBezTo>
                  <a:pt x="3360654" y="1161026"/>
                  <a:pt x="3029426" y="1152062"/>
                  <a:pt x="2882293" y="1143000"/>
                </a:cubicBezTo>
                <a:cubicBezTo>
                  <a:pt x="2698411" y="1112919"/>
                  <a:pt x="2370934" y="1139418"/>
                  <a:pt x="2185292" y="1143000"/>
                </a:cubicBezTo>
                <a:cubicBezTo>
                  <a:pt x="1944415" y="1128424"/>
                  <a:pt x="1869999" y="1137719"/>
                  <a:pt x="1557225" y="1143000"/>
                </a:cubicBezTo>
                <a:cubicBezTo>
                  <a:pt x="1309434" y="1047636"/>
                  <a:pt x="619519" y="1133732"/>
                  <a:pt x="232158" y="1143000"/>
                </a:cubicBezTo>
                <a:cubicBezTo>
                  <a:pt x="111968" y="1144648"/>
                  <a:pt x="-30140" y="1054898"/>
                  <a:pt x="0" y="952496"/>
                </a:cubicBezTo>
                <a:cubicBezTo>
                  <a:pt x="10500" y="839094"/>
                  <a:pt x="-34102" y="728292"/>
                  <a:pt x="0" y="586740"/>
                </a:cubicBezTo>
                <a:cubicBezTo>
                  <a:pt x="-9951" y="419414"/>
                  <a:pt x="21627" y="299627"/>
                  <a:pt x="0" y="190504"/>
                </a:cubicBezTo>
                <a:close/>
              </a:path>
              <a:path w="7357730" h="1143000" fill="none" stroke="0" extrusionOk="0">
                <a:moveTo>
                  <a:pt x="0" y="190504"/>
                </a:moveTo>
                <a:cubicBezTo>
                  <a:pt x="-26357" y="108215"/>
                  <a:pt x="75792" y="-24537"/>
                  <a:pt x="232158" y="0"/>
                </a:cubicBezTo>
                <a:cubicBezTo>
                  <a:pt x="398741" y="1845"/>
                  <a:pt x="491036" y="45071"/>
                  <a:pt x="791290" y="0"/>
                </a:cubicBezTo>
                <a:cubicBezTo>
                  <a:pt x="1075953" y="29814"/>
                  <a:pt x="1428167" y="6216"/>
                  <a:pt x="1626159" y="0"/>
                </a:cubicBezTo>
                <a:cubicBezTo>
                  <a:pt x="1857992" y="19144"/>
                  <a:pt x="2118295" y="-78845"/>
                  <a:pt x="2323159" y="0"/>
                </a:cubicBezTo>
                <a:cubicBezTo>
                  <a:pt x="2475685" y="55760"/>
                  <a:pt x="2901934" y="-688"/>
                  <a:pt x="3158029" y="0"/>
                </a:cubicBezTo>
                <a:cubicBezTo>
                  <a:pt x="3423083" y="36713"/>
                  <a:pt x="3555815" y="-54106"/>
                  <a:pt x="3992898" y="0"/>
                </a:cubicBezTo>
                <a:cubicBezTo>
                  <a:pt x="4363748" y="22283"/>
                  <a:pt x="4613231" y="36965"/>
                  <a:pt x="4758833" y="0"/>
                </a:cubicBezTo>
                <a:cubicBezTo>
                  <a:pt x="4991815" y="-88743"/>
                  <a:pt x="5384089" y="27947"/>
                  <a:pt x="5662636" y="0"/>
                </a:cubicBezTo>
                <a:cubicBezTo>
                  <a:pt x="5993445" y="47384"/>
                  <a:pt x="6766839" y="11588"/>
                  <a:pt x="7125571" y="0"/>
                </a:cubicBezTo>
                <a:cubicBezTo>
                  <a:pt x="7251642" y="13568"/>
                  <a:pt x="7363654" y="92711"/>
                  <a:pt x="7357730" y="190504"/>
                </a:cubicBezTo>
                <a:cubicBezTo>
                  <a:pt x="7338706" y="346574"/>
                  <a:pt x="7350521" y="447778"/>
                  <a:pt x="7357730" y="586740"/>
                </a:cubicBezTo>
                <a:cubicBezTo>
                  <a:pt x="7361394" y="745647"/>
                  <a:pt x="7349578" y="843184"/>
                  <a:pt x="7357730" y="952496"/>
                </a:cubicBezTo>
                <a:cubicBezTo>
                  <a:pt x="7335163" y="1092726"/>
                  <a:pt x="7288947" y="1130444"/>
                  <a:pt x="7125571" y="1143000"/>
                </a:cubicBezTo>
                <a:cubicBezTo>
                  <a:pt x="6722090" y="1110660"/>
                  <a:pt x="6668863" y="1167222"/>
                  <a:pt x="6221768" y="1143000"/>
                </a:cubicBezTo>
                <a:cubicBezTo>
                  <a:pt x="5774920" y="1141927"/>
                  <a:pt x="5665635" y="1123268"/>
                  <a:pt x="5386899" y="1143000"/>
                </a:cubicBezTo>
                <a:cubicBezTo>
                  <a:pt x="5144721" y="1135278"/>
                  <a:pt x="4782742" y="1040903"/>
                  <a:pt x="4552030" y="1143000"/>
                </a:cubicBezTo>
                <a:cubicBezTo>
                  <a:pt x="4339393" y="1196963"/>
                  <a:pt x="4101900" y="1110005"/>
                  <a:pt x="3717161" y="1143000"/>
                </a:cubicBezTo>
                <a:cubicBezTo>
                  <a:pt x="3351517" y="1099869"/>
                  <a:pt x="3026759" y="1141075"/>
                  <a:pt x="2882293" y="1143000"/>
                </a:cubicBezTo>
                <a:cubicBezTo>
                  <a:pt x="2720251" y="1107412"/>
                  <a:pt x="2435762" y="1147489"/>
                  <a:pt x="2185292" y="1143000"/>
                </a:cubicBezTo>
                <a:cubicBezTo>
                  <a:pt x="1955679" y="1119960"/>
                  <a:pt x="1840664" y="1159042"/>
                  <a:pt x="1557225" y="1143000"/>
                </a:cubicBezTo>
                <a:cubicBezTo>
                  <a:pt x="1319942" y="1135153"/>
                  <a:pt x="584039" y="1111701"/>
                  <a:pt x="232158" y="1143000"/>
                </a:cubicBezTo>
                <a:cubicBezTo>
                  <a:pt x="93843" y="1123515"/>
                  <a:pt x="-16948" y="1035138"/>
                  <a:pt x="0" y="952496"/>
                </a:cubicBezTo>
                <a:cubicBezTo>
                  <a:pt x="14828" y="882645"/>
                  <a:pt x="-4972" y="759839"/>
                  <a:pt x="0" y="586740"/>
                </a:cubicBezTo>
                <a:cubicBezTo>
                  <a:pt x="-1846" y="387373"/>
                  <a:pt x="33080" y="301722"/>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Phi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lái</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bay</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a:extLst>
              <a:ext uri="{FF2B5EF4-FFF2-40B4-BE49-F238E27FC236}">
                <a16:creationId xmlns:a16="http://schemas.microsoft.com/office/drawing/2014/main" id="{52B4DC87-CC18-C534-9006-2DE9A5338A6E}"/>
              </a:ext>
            </a:extLst>
          </p:cNvPr>
          <p:cNvSpPr/>
          <p:nvPr/>
        </p:nvSpPr>
        <p:spPr>
          <a:xfrm>
            <a:off x="731241" y="1488558"/>
            <a:ext cx="3287866" cy="4659718"/>
          </a:xfrm>
          <a:custGeom>
            <a:avLst/>
            <a:gdLst/>
            <a:ahLst/>
            <a:cxnLst/>
            <a:rect l="l" t="t" r="r" b="b"/>
            <a:pathLst>
              <a:path w="2705481" h="4114800">
                <a:moveTo>
                  <a:pt x="0" y="0"/>
                </a:moveTo>
                <a:lnTo>
                  <a:pt x="2705480" y="0"/>
                </a:lnTo>
                <a:lnTo>
                  <a:pt x="27054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Oval 1">
            <a:extLst>
              <a:ext uri="{FF2B5EF4-FFF2-40B4-BE49-F238E27FC236}">
                <a16:creationId xmlns:a16="http://schemas.microsoft.com/office/drawing/2014/main" id="{89170B0F-22D8-2809-9A92-FDD956789755}"/>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8978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57730" h="1143000" fill="none" extrusionOk="0">
                <a:moveTo>
                  <a:pt x="0" y="190504"/>
                </a:moveTo>
                <a:cubicBezTo>
                  <a:pt x="2159" y="88621"/>
                  <a:pt x="91104" y="-46981"/>
                  <a:pt x="232158" y="0"/>
                </a:cubicBezTo>
                <a:cubicBezTo>
                  <a:pt x="416190" y="24611"/>
                  <a:pt x="477945" y="37812"/>
                  <a:pt x="791290" y="0"/>
                </a:cubicBezTo>
                <a:cubicBezTo>
                  <a:pt x="1082384" y="84859"/>
                  <a:pt x="1424745" y="-24540"/>
                  <a:pt x="1626159" y="0"/>
                </a:cubicBezTo>
                <a:cubicBezTo>
                  <a:pt x="1837585" y="3116"/>
                  <a:pt x="2111287" y="-67015"/>
                  <a:pt x="2323159" y="0"/>
                </a:cubicBezTo>
                <a:cubicBezTo>
                  <a:pt x="2462572" y="103074"/>
                  <a:pt x="2908390" y="45142"/>
                  <a:pt x="3158029" y="0"/>
                </a:cubicBezTo>
                <a:cubicBezTo>
                  <a:pt x="3417313" y="60565"/>
                  <a:pt x="3546441" y="-90436"/>
                  <a:pt x="3992898" y="0"/>
                </a:cubicBezTo>
                <a:cubicBezTo>
                  <a:pt x="4389683" y="17816"/>
                  <a:pt x="4600911" y="33623"/>
                  <a:pt x="4758833" y="0"/>
                </a:cubicBezTo>
                <a:cubicBezTo>
                  <a:pt x="4921953" y="-156809"/>
                  <a:pt x="5398851" y="-2432"/>
                  <a:pt x="5662636" y="0"/>
                </a:cubicBezTo>
                <a:cubicBezTo>
                  <a:pt x="5921018" y="19772"/>
                  <a:pt x="6689314" y="15809"/>
                  <a:pt x="7125571" y="0"/>
                </a:cubicBezTo>
                <a:cubicBezTo>
                  <a:pt x="7227463" y="13611"/>
                  <a:pt x="7371661" y="74097"/>
                  <a:pt x="7357730" y="190504"/>
                </a:cubicBezTo>
                <a:cubicBezTo>
                  <a:pt x="7305373" y="318800"/>
                  <a:pt x="7329798" y="424120"/>
                  <a:pt x="7357730" y="586740"/>
                </a:cubicBezTo>
                <a:cubicBezTo>
                  <a:pt x="7348853" y="739161"/>
                  <a:pt x="7372688" y="824234"/>
                  <a:pt x="7357730" y="952496"/>
                </a:cubicBezTo>
                <a:cubicBezTo>
                  <a:pt x="7333515" y="1081592"/>
                  <a:pt x="7300350" y="1130009"/>
                  <a:pt x="7125571" y="1143000"/>
                </a:cubicBezTo>
                <a:cubicBezTo>
                  <a:pt x="6712528" y="1105859"/>
                  <a:pt x="6678931" y="1167587"/>
                  <a:pt x="6221768" y="1143000"/>
                </a:cubicBezTo>
                <a:cubicBezTo>
                  <a:pt x="5764023" y="1146510"/>
                  <a:pt x="5676059" y="1100802"/>
                  <a:pt x="5386899" y="1143000"/>
                </a:cubicBezTo>
                <a:cubicBezTo>
                  <a:pt x="5177041" y="1147270"/>
                  <a:pt x="4875677" y="1051884"/>
                  <a:pt x="4552030" y="1143000"/>
                </a:cubicBezTo>
                <a:cubicBezTo>
                  <a:pt x="4334745" y="1188542"/>
                  <a:pt x="4138125" y="1095451"/>
                  <a:pt x="3717161" y="1143000"/>
                </a:cubicBezTo>
                <a:cubicBezTo>
                  <a:pt x="3313843" y="1100684"/>
                  <a:pt x="3010269" y="1159126"/>
                  <a:pt x="2882293" y="1143000"/>
                </a:cubicBezTo>
                <a:cubicBezTo>
                  <a:pt x="2747336" y="1061363"/>
                  <a:pt x="2369453" y="1090473"/>
                  <a:pt x="2185292" y="1143000"/>
                </a:cubicBezTo>
                <a:cubicBezTo>
                  <a:pt x="1967198" y="1101607"/>
                  <a:pt x="1829209" y="1175491"/>
                  <a:pt x="1557225" y="1143000"/>
                </a:cubicBezTo>
                <a:cubicBezTo>
                  <a:pt x="1251558" y="1174468"/>
                  <a:pt x="468924" y="1137900"/>
                  <a:pt x="232158" y="1143000"/>
                </a:cubicBezTo>
                <a:cubicBezTo>
                  <a:pt x="84218" y="1117639"/>
                  <a:pt x="-8071" y="1017667"/>
                  <a:pt x="0" y="952496"/>
                </a:cubicBezTo>
                <a:cubicBezTo>
                  <a:pt x="24531" y="899868"/>
                  <a:pt x="6194" y="786844"/>
                  <a:pt x="0" y="586740"/>
                </a:cubicBezTo>
                <a:cubicBezTo>
                  <a:pt x="7711" y="383047"/>
                  <a:pt x="18143" y="300596"/>
                  <a:pt x="0" y="190504"/>
                </a:cubicBezTo>
                <a:close/>
              </a:path>
              <a:path w="7357730" h="1143000" stroke="0" extrusionOk="0">
                <a:moveTo>
                  <a:pt x="0" y="190504"/>
                </a:moveTo>
                <a:cubicBezTo>
                  <a:pt x="-58523" y="123439"/>
                  <a:pt x="96385" y="-35956"/>
                  <a:pt x="232158" y="0"/>
                </a:cubicBezTo>
                <a:cubicBezTo>
                  <a:pt x="512808" y="45422"/>
                  <a:pt x="661874" y="34190"/>
                  <a:pt x="860224" y="0"/>
                </a:cubicBezTo>
                <a:cubicBezTo>
                  <a:pt x="1045970" y="91818"/>
                  <a:pt x="1186806" y="-29161"/>
                  <a:pt x="1488290" y="0"/>
                </a:cubicBezTo>
                <a:cubicBezTo>
                  <a:pt x="1723130" y="60096"/>
                  <a:pt x="2119303" y="-45285"/>
                  <a:pt x="2392094" y="0"/>
                </a:cubicBezTo>
                <a:cubicBezTo>
                  <a:pt x="2706514" y="-5967"/>
                  <a:pt x="2881881" y="8008"/>
                  <a:pt x="3089094" y="0"/>
                </a:cubicBezTo>
                <a:cubicBezTo>
                  <a:pt x="3287339" y="55854"/>
                  <a:pt x="3623857" y="-6910"/>
                  <a:pt x="3923963" y="0"/>
                </a:cubicBezTo>
                <a:cubicBezTo>
                  <a:pt x="4223947" y="25996"/>
                  <a:pt x="4396310" y="-26031"/>
                  <a:pt x="4552030" y="0"/>
                </a:cubicBezTo>
                <a:cubicBezTo>
                  <a:pt x="4774446" y="-66237"/>
                  <a:pt x="5048605" y="-5825"/>
                  <a:pt x="5455833" y="0"/>
                </a:cubicBezTo>
                <a:cubicBezTo>
                  <a:pt x="5824723" y="19239"/>
                  <a:pt x="6030966" y="62842"/>
                  <a:pt x="6290702" y="0"/>
                </a:cubicBezTo>
                <a:cubicBezTo>
                  <a:pt x="6457590" y="-17448"/>
                  <a:pt x="6702854" y="-14652"/>
                  <a:pt x="7125571" y="0"/>
                </a:cubicBezTo>
                <a:cubicBezTo>
                  <a:pt x="7208323" y="-3921"/>
                  <a:pt x="7341909" y="89725"/>
                  <a:pt x="7357730" y="190504"/>
                </a:cubicBezTo>
                <a:cubicBezTo>
                  <a:pt x="7374029" y="284370"/>
                  <a:pt x="7340578" y="437087"/>
                  <a:pt x="7357730" y="556260"/>
                </a:cubicBezTo>
                <a:cubicBezTo>
                  <a:pt x="7324236" y="696559"/>
                  <a:pt x="7377964" y="787607"/>
                  <a:pt x="7357730" y="952496"/>
                </a:cubicBezTo>
                <a:cubicBezTo>
                  <a:pt x="7347945" y="1040947"/>
                  <a:pt x="7213183" y="1151218"/>
                  <a:pt x="7125571" y="1143000"/>
                </a:cubicBezTo>
                <a:cubicBezTo>
                  <a:pt x="6979292" y="1127692"/>
                  <a:pt x="6841772" y="1153735"/>
                  <a:pt x="6566439" y="1143000"/>
                </a:cubicBezTo>
                <a:cubicBezTo>
                  <a:pt x="6391635" y="1147534"/>
                  <a:pt x="5927095" y="1214265"/>
                  <a:pt x="5662636" y="1143000"/>
                </a:cubicBezTo>
                <a:cubicBezTo>
                  <a:pt x="5433606" y="1081388"/>
                  <a:pt x="5188402" y="1147226"/>
                  <a:pt x="5034570" y="1143000"/>
                </a:cubicBezTo>
                <a:cubicBezTo>
                  <a:pt x="4874359" y="1169582"/>
                  <a:pt x="4508870" y="1157098"/>
                  <a:pt x="4337569" y="1143000"/>
                </a:cubicBezTo>
                <a:cubicBezTo>
                  <a:pt x="4175450" y="1216346"/>
                  <a:pt x="3973654" y="1120416"/>
                  <a:pt x="3709501" y="1143000"/>
                </a:cubicBezTo>
                <a:cubicBezTo>
                  <a:pt x="3452457" y="1206440"/>
                  <a:pt x="3338875" y="1160882"/>
                  <a:pt x="2943567" y="1143000"/>
                </a:cubicBezTo>
                <a:cubicBezTo>
                  <a:pt x="2553507" y="1159858"/>
                  <a:pt x="2470859" y="1155052"/>
                  <a:pt x="2039764" y="1143000"/>
                </a:cubicBezTo>
                <a:cubicBezTo>
                  <a:pt x="1660759" y="1176833"/>
                  <a:pt x="1548555" y="1209059"/>
                  <a:pt x="1135961" y="1143000"/>
                </a:cubicBezTo>
                <a:cubicBezTo>
                  <a:pt x="768453" y="1023138"/>
                  <a:pt x="539312" y="1180402"/>
                  <a:pt x="232158" y="1143000"/>
                </a:cubicBezTo>
                <a:cubicBezTo>
                  <a:pt x="80354" y="1108990"/>
                  <a:pt x="-2846" y="1062525"/>
                  <a:pt x="0" y="952496"/>
                </a:cubicBezTo>
                <a:cubicBezTo>
                  <a:pt x="-2556" y="808944"/>
                  <a:pt x="55846" y="675164"/>
                  <a:pt x="0" y="563880"/>
                </a:cubicBezTo>
                <a:cubicBezTo>
                  <a:pt x="18353" y="462164"/>
                  <a:pt x="24454" y="402147"/>
                  <a:pt x="0" y="190504"/>
                </a:cubicBezTo>
                <a:close/>
              </a:path>
              <a:path w="7357730" h="1143000" fill="none" stroke="0" extrusionOk="0">
                <a:moveTo>
                  <a:pt x="0" y="190504"/>
                </a:moveTo>
                <a:cubicBezTo>
                  <a:pt x="-41483" y="90025"/>
                  <a:pt x="101345" y="5604"/>
                  <a:pt x="232158" y="0"/>
                </a:cubicBezTo>
                <a:cubicBezTo>
                  <a:pt x="372579" y="-48463"/>
                  <a:pt x="508962" y="64088"/>
                  <a:pt x="791290" y="0"/>
                </a:cubicBezTo>
                <a:cubicBezTo>
                  <a:pt x="1056384" y="-24215"/>
                  <a:pt x="1365921" y="-16024"/>
                  <a:pt x="1626159" y="0"/>
                </a:cubicBezTo>
                <a:cubicBezTo>
                  <a:pt x="1897495" y="52472"/>
                  <a:pt x="2161635" y="-23665"/>
                  <a:pt x="2323159" y="0"/>
                </a:cubicBezTo>
                <a:cubicBezTo>
                  <a:pt x="2455497" y="-12967"/>
                  <a:pt x="2853509" y="-14736"/>
                  <a:pt x="3158029" y="0"/>
                </a:cubicBezTo>
                <a:cubicBezTo>
                  <a:pt x="3404232" y="8201"/>
                  <a:pt x="3563759" y="-6584"/>
                  <a:pt x="3992898" y="0"/>
                </a:cubicBezTo>
                <a:cubicBezTo>
                  <a:pt x="4425966" y="6479"/>
                  <a:pt x="4619823" y="39881"/>
                  <a:pt x="4758833" y="0"/>
                </a:cubicBezTo>
                <a:cubicBezTo>
                  <a:pt x="5033155" y="26111"/>
                  <a:pt x="5373176" y="38205"/>
                  <a:pt x="5662636" y="0"/>
                </a:cubicBezTo>
                <a:cubicBezTo>
                  <a:pt x="5999496" y="86063"/>
                  <a:pt x="6747258" y="-3759"/>
                  <a:pt x="7125571" y="0"/>
                </a:cubicBezTo>
                <a:cubicBezTo>
                  <a:pt x="7258915" y="1228"/>
                  <a:pt x="7348780" y="93484"/>
                  <a:pt x="7357730" y="190504"/>
                </a:cubicBezTo>
                <a:cubicBezTo>
                  <a:pt x="7355484" y="333066"/>
                  <a:pt x="7362457" y="449764"/>
                  <a:pt x="7357730" y="586740"/>
                </a:cubicBezTo>
                <a:cubicBezTo>
                  <a:pt x="7374482" y="719909"/>
                  <a:pt x="7350638" y="859932"/>
                  <a:pt x="7357730" y="952496"/>
                </a:cubicBezTo>
                <a:cubicBezTo>
                  <a:pt x="7344025" y="1105289"/>
                  <a:pt x="7284887" y="1131784"/>
                  <a:pt x="7125571" y="1143000"/>
                </a:cubicBezTo>
                <a:cubicBezTo>
                  <a:pt x="6730570" y="1134143"/>
                  <a:pt x="6658393" y="1148046"/>
                  <a:pt x="6221768" y="1143000"/>
                </a:cubicBezTo>
                <a:cubicBezTo>
                  <a:pt x="5780323" y="1121638"/>
                  <a:pt x="5671884" y="1130971"/>
                  <a:pt x="5386899" y="1143000"/>
                </a:cubicBezTo>
                <a:cubicBezTo>
                  <a:pt x="5106144" y="1099188"/>
                  <a:pt x="4761478" y="1053792"/>
                  <a:pt x="4552030" y="1143000"/>
                </a:cubicBezTo>
                <a:cubicBezTo>
                  <a:pt x="4325467" y="1231324"/>
                  <a:pt x="4088138" y="1175767"/>
                  <a:pt x="3717161" y="1143000"/>
                </a:cubicBezTo>
                <a:cubicBezTo>
                  <a:pt x="3360654" y="1161026"/>
                  <a:pt x="3029426" y="1152062"/>
                  <a:pt x="2882293" y="1143000"/>
                </a:cubicBezTo>
                <a:cubicBezTo>
                  <a:pt x="2698411" y="1112919"/>
                  <a:pt x="2370934" y="1139418"/>
                  <a:pt x="2185292" y="1143000"/>
                </a:cubicBezTo>
                <a:cubicBezTo>
                  <a:pt x="1944415" y="1128424"/>
                  <a:pt x="1869999" y="1137719"/>
                  <a:pt x="1557225" y="1143000"/>
                </a:cubicBezTo>
                <a:cubicBezTo>
                  <a:pt x="1309434" y="1047636"/>
                  <a:pt x="619519" y="1133732"/>
                  <a:pt x="232158" y="1143000"/>
                </a:cubicBezTo>
                <a:cubicBezTo>
                  <a:pt x="111968" y="1144648"/>
                  <a:pt x="-30140" y="1054898"/>
                  <a:pt x="0" y="952496"/>
                </a:cubicBezTo>
                <a:cubicBezTo>
                  <a:pt x="10500" y="839094"/>
                  <a:pt x="-34102" y="728292"/>
                  <a:pt x="0" y="586740"/>
                </a:cubicBezTo>
                <a:cubicBezTo>
                  <a:pt x="-9951" y="419414"/>
                  <a:pt x="21627" y="299627"/>
                  <a:pt x="0" y="190504"/>
                </a:cubicBezTo>
                <a:close/>
              </a:path>
              <a:path w="7357730" h="1143000" fill="none" stroke="0" extrusionOk="0">
                <a:moveTo>
                  <a:pt x="0" y="190504"/>
                </a:moveTo>
                <a:cubicBezTo>
                  <a:pt x="-26357" y="108215"/>
                  <a:pt x="75792" y="-24537"/>
                  <a:pt x="232158" y="0"/>
                </a:cubicBezTo>
                <a:cubicBezTo>
                  <a:pt x="398741" y="1845"/>
                  <a:pt x="491036" y="45071"/>
                  <a:pt x="791290" y="0"/>
                </a:cubicBezTo>
                <a:cubicBezTo>
                  <a:pt x="1075953" y="29814"/>
                  <a:pt x="1428167" y="6216"/>
                  <a:pt x="1626159" y="0"/>
                </a:cubicBezTo>
                <a:cubicBezTo>
                  <a:pt x="1857992" y="19144"/>
                  <a:pt x="2118295" y="-78845"/>
                  <a:pt x="2323159" y="0"/>
                </a:cubicBezTo>
                <a:cubicBezTo>
                  <a:pt x="2475685" y="55760"/>
                  <a:pt x="2901934" y="-688"/>
                  <a:pt x="3158029" y="0"/>
                </a:cubicBezTo>
                <a:cubicBezTo>
                  <a:pt x="3423083" y="36713"/>
                  <a:pt x="3555815" y="-54106"/>
                  <a:pt x="3992898" y="0"/>
                </a:cubicBezTo>
                <a:cubicBezTo>
                  <a:pt x="4363748" y="22283"/>
                  <a:pt x="4613231" y="36965"/>
                  <a:pt x="4758833" y="0"/>
                </a:cubicBezTo>
                <a:cubicBezTo>
                  <a:pt x="4991815" y="-88743"/>
                  <a:pt x="5384089" y="27947"/>
                  <a:pt x="5662636" y="0"/>
                </a:cubicBezTo>
                <a:cubicBezTo>
                  <a:pt x="5993445" y="47384"/>
                  <a:pt x="6766839" y="11588"/>
                  <a:pt x="7125571" y="0"/>
                </a:cubicBezTo>
                <a:cubicBezTo>
                  <a:pt x="7251642" y="13568"/>
                  <a:pt x="7363654" y="92711"/>
                  <a:pt x="7357730" y="190504"/>
                </a:cubicBezTo>
                <a:cubicBezTo>
                  <a:pt x="7338706" y="346574"/>
                  <a:pt x="7350521" y="447778"/>
                  <a:pt x="7357730" y="586740"/>
                </a:cubicBezTo>
                <a:cubicBezTo>
                  <a:pt x="7361394" y="745647"/>
                  <a:pt x="7349578" y="843184"/>
                  <a:pt x="7357730" y="952496"/>
                </a:cubicBezTo>
                <a:cubicBezTo>
                  <a:pt x="7335163" y="1092726"/>
                  <a:pt x="7288947" y="1130444"/>
                  <a:pt x="7125571" y="1143000"/>
                </a:cubicBezTo>
                <a:cubicBezTo>
                  <a:pt x="6722090" y="1110660"/>
                  <a:pt x="6668863" y="1167222"/>
                  <a:pt x="6221768" y="1143000"/>
                </a:cubicBezTo>
                <a:cubicBezTo>
                  <a:pt x="5774920" y="1141927"/>
                  <a:pt x="5665635" y="1123268"/>
                  <a:pt x="5386899" y="1143000"/>
                </a:cubicBezTo>
                <a:cubicBezTo>
                  <a:pt x="5144721" y="1135278"/>
                  <a:pt x="4782742" y="1040903"/>
                  <a:pt x="4552030" y="1143000"/>
                </a:cubicBezTo>
                <a:cubicBezTo>
                  <a:pt x="4339393" y="1196963"/>
                  <a:pt x="4101900" y="1110005"/>
                  <a:pt x="3717161" y="1143000"/>
                </a:cubicBezTo>
                <a:cubicBezTo>
                  <a:pt x="3351517" y="1099869"/>
                  <a:pt x="3026759" y="1141075"/>
                  <a:pt x="2882293" y="1143000"/>
                </a:cubicBezTo>
                <a:cubicBezTo>
                  <a:pt x="2720251" y="1107412"/>
                  <a:pt x="2435762" y="1147489"/>
                  <a:pt x="2185292" y="1143000"/>
                </a:cubicBezTo>
                <a:cubicBezTo>
                  <a:pt x="1955679" y="1119960"/>
                  <a:pt x="1840664" y="1159042"/>
                  <a:pt x="1557225" y="1143000"/>
                </a:cubicBezTo>
                <a:cubicBezTo>
                  <a:pt x="1319942" y="1135153"/>
                  <a:pt x="584039" y="1111701"/>
                  <a:pt x="232158" y="1143000"/>
                </a:cubicBezTo>
                <a:cubicBezTo>
                  <a:pt x="93843" y="1123515"/>
                  <a:pt x="-16948" y="1035138"/>
                  <a:pt x="0" y="952496"/>
                </a:cubicBezTo>
                <a:cubicBezTo>
                  <a:pt x="14828" y="882645"/>
                  <a:pt x="-4972" y="759839"/>
                  <a:pt x="0" y="586740"/>
                </a:cubicBezTo>
                <a:cubicBezTo>
                  <a:pt x="-1846" y="387373"/>
                  <a:pt x="33080" y="301722"/>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Thợ</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may – may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3">
            <a:extLst>
              <a:ext uri="{FF2B5EF4-FFF2-40B4-BE49-F238E27FC236}">
                <a16:creationId xmlns:a16="http://schemas.microsoft.com/office/drawing/2014/main" id="{20F92330-6107-23A5-0974-575A363E2AA2}"/>
              </a:ext>
            </a:extLst>
          </p:cNvPr>
          <p:cNvSpPr/>
          <p:nvPr/>
        </p:nvSpPr>
        <p:spPr>
          <a:xfrm>
            <a:off x="466806" y="1446028"/>
            <a:ext cx="3679892" cy="4728830"/>
          </a:xfrm>
          <a:custGeom>
            <a:avLst/>
            <a:gdLst/>
            <a:ahLst/>
            <a:cxnLst/>
            <a:rect l="l" t="t" r="r" b="b"/>
            <a:pathLst>
              <a:path w="6125115" h="6648700">
                <a:moveTo>
                  <a:pt x="0" y="0"/>
                </a:moveTo>
                <a:lnTo>
                  <a:pt x="6125116" y="0"/>
                </a:lnTo>
                <a:lnTo>
                  <a:pt x="6125116" y="6648700"/>
                </a:lnTo>
                <a:lnTo>
                  <a:pt x="0" y="6648700"/>
                </a:lnTo>
                <a:lnTo>
                  <a:pt x="0" y="0"/>
                </a:lnTo>
                <a:close/>
              </a:path>
            </a:pathLst>
          </a:custGeom>
          <a:blipFill>
            <a:blip r:embed="rId3"/>
            <a:stretch>
              <a:fillRect/>
            </a:stretch>
          </a:blipFill>
        </p:spPr>
        <p:txBody>
          <a:bodyPr/>
          <a:lstStyle/>
          <a:p>
            <a:endParaRPr lang="en-US"/>
          </a:p>
        </p:txBody>
      </p:sp>
      <p:sp>
        <p:nvSpPr>
          <p:cNvPr id="6" name="Oval 5">
            <a:extLst>
              <a:ext uri="{FF2B5EF4-FFF2-40B4-BE49-F238E27FC236}">
                <a16:creationId xmlns:a16="http://schemas.microsoft.com/office/drawing/2014/main" id="{8EE95895-3554-F0FA-4808-4A4C554F8A3C}"/>
              </a:ext>
            </a:extLst>
          </p:cNvPr>
          <p:cNvSpPr/>
          <p:nvPr/>
        </p:nvSpPr>
        <p:spPr>
          <a:xfrm>
            <a:off x="-2105527" y="0"/>
            <a:ext cx="2075273" cy="1951752"/>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0385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537</Words>
  <Application>Microsoft Office PowerPoint</Application>
  <PresentationFormat>Widescreen</PresentationFormat>
  <Paragraphs>29</Paragraphs>
  <Slides>25</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#9Slide07 SFU Jamaica</vt:lpstr>
      <vt:lpstr>Aptos</vt:lpstr>
      <vt:lpstr>Arial</vt:lpstr>
      <vt:lpstr>Arial-Rounded</vt:lpstr>
      <vt:lpstr>Calibri</vt:lpstr>
      <vt:lpstr>Cambria</vt:lpstr>
      <vt:lpstr>inpin heiti</vt:lpstr>
      <vt:lpstr>MinionPro-Regular</vt:lpstr>
      <vt:lpstr>Times New Roman</vt:lpstr>
      <vt:lpstr>UTM Cookies</vt:lpstr>
      <vt:lpstr>2_Office Theme</vt:lpstr>
      <vt:lpstr>1_Office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Tiến Đông Hà</cp:lastModifiedBy>
  <cp:revision>41</cp:revision>
  <dcterms:created xsi:type="dcterms:W3CDTF">2021-08-26T14:56:45Z</dcterms:created>
  <dcterms:modified xsi:type="dcterms:W3CDTF">2025-05-16T13:47:07Z</dcterms:modified>
</cp:coreProperties>
</file>