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4" r:id="rId2"/>
    <p:sldMasterId id="2147483736" r:id="rId3"/>
  </p:sldMasterIdLst>
  <p:notesMasterIdLst>
    <p:notesMasterId r:id="rId29"/>
  </p:notesMasterIdLst>
  <p:sldIdLst>
    <p:sldId id="2007577139" r:id="rId4"/>
    <p:sldId id="2007577138" r:id="rId5"/>
    <p:sldId id="263" r:id="rId6"/>
    <p:sldId id="2007577124" r:id="rId7"/>
    <p:sldId id="2007577125" r:id="rId8"/>
    <p:sldId id="296" r:id="rId9"/>
    <p:sldId id="306" r:id="rId10"/>
    <p:sldId id="307" r:id="rId11"/>
    <p:sldId id="313" r:id="rId12"/>
    <p:sldId id="347" r:id="rId13"/>
    <p:sldId id="311" r:id="rId14"/>
    <p:sldId id="375" r:id="rId15"/>
    <p:sldId id="2007577126" r:id="rId16"/>
    <p:sldId id="2007577127" r:id="rId17"/>
    <p:sldId id="2007577128" r:id="rId18"/>
    <p:sldId id="2007577129" r:id="rId19"/>
    <p:sldId id="377" r:id="rId20"/>
    <p:sldId id="2007577131" r:id="rId21"/>
    <p:sldId id="2007577132" r:id="rId22"/>
    <p:sldId id="2007577133" r:id="rId23"/>
    <p:sldId id="2007577134" r:id="rId24"/>
    <p:sldId id="2007577135" r:id="rId25"/>
    <p:sldId id="2007577136" r:id="rId26"/>
    <p:sldId id="2007577137"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5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62080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75159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6</a:t>
            </a:fld>
            <a:endParaRPr lang="en-US"/>
          </a:p>
        </p:txBody>
      </p:sp>
    </p:spTree>
    <p:extLst>
      <p:ext uri="{BB962C8B-B14F-4D97-AF65-F5344CB8AC3E}">
        <p14:creationId xmlns:p14="http://schemas.microsoft.com/office/powerpoint/2010/main" val="78715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586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99935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15816457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4535761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253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7205907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310615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5325105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0021114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9653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9190923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972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p:txBody>
          <a:bodyPr/>
          <a:lstStyle/>
          <a:p>
            <a:fld id="{3A332760-E0EF-4042-A232-5E2389B008BB}"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742815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1215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4296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80199538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2025/4/6</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2025/4/6</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9AB3902-23EE-F239-69D4-35324D97DB8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4597433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324268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DF2D523E-4C3E-CEC5-E719-4BB473C874D9}"/>
              </a:ext>
            </a:extLst>
          </p:cNvPr>
          <p:cNvSpPr txBox="1">
            <a:spLocks noChangeArrowheads="1"/>
          </p:cNvSpPr>
          <p:nvPr/>
        </p:nvSpPr>
        <p:spPr bwMode="auto">
          <a:xfrm>
            <a:off x="2038244" y="866250"/>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7" name="Text Box 14">
            <a:extLst>
              <a:ext uri="{FF2B5EF4-FFF2-40B4-BE49-F238E27FC236}">
                <a16:creationId xmlns:a16="http://schemas.microsoft.com/office/drawing/2014/main" id="{DC651A22-57A9-603B-0D6C-18A08B9999FE}"/>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KHOA HỌC - LỚP 5A6</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 Box 17">
            <a:extLst>
              <a:ext uri="{FF2B5EF4-FFF2-40B4-BE49-F238E27FC236}">
                <a16:creationId xmlns:a16="http://schemas.microsoft.com/office/drawing/2014/main" id="{06F40B4D-2E98-A7A5-C253-4C6FD1030767}"/>
              </a:ext>
            </a:extLst>
          </p:cNvPr>
          <p:cNvSpPr txBox="1">
            <a:spLocks noChangeArrowheads="1"/>
          </p:cNvSpPr>
          <p:nvPr/>
        </p:nvSpPr>
        <p:spPr bwMode="auto">
          <a:xfrm>
            <a:off x="1668091" y="1821146"/>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9" name="Text Box 18">
            <a:extLst>
              <a:ext uri="{FF2B5EF4-FFF2-40B4-BE49-F238E27FC236}">
                <a16:creationId xmlns:a16="http://schemas.microsoft.com/office/drawing/2014/main" id="{221C69DE-83C5-4E94-9A6B-6773B259AED2}"/>
              </a:ext>
            </a:extLst>
          </p:cNvPr>
          <p:cNvSpPr txBox="1">
            <a:spLocks noChangeArrowheads="1"/>
          </p:cNvSpPr>
          <p:nvPr/>
        </p:nvSpPr>
        <p:spPr bwMode="auto">
          <a:xfrm>
            <a:off x="4368004" y="4953269"/>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10" name="Picture 9">
            <a:extLst>
              <a:ext uri="{FF2B5EF4-FFF2-40B4-BE49-F238E27FC236}">
                <a16:creationId xmlns:a16="http://schemas.microsoft.com/office/drawing/2014/main" id="{E82692FF-1FE3-5986-ED52-A194D5F85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7339" y="389652"/>
            <a:ext cx="1562100" cy="1562100"/>
          </a:xfrm>
          <a:prstGeom prst="rect">
            <a:avLst/>
          </a:prstGeom>
        </p:spPr>
      </p:pic>
      <p:pic>
        <p:nvPicPr>
          <p:cNvPr id="11" name="Picture 10">
            <a:extLst>
              <a:ext uri="{FF2B5EF4-FFF2-40B4-BE49-F238E27FC236}">
                <a16:creationId xmlns:a16="http://schemas.microsoft.com/office/drawing/2014/main" id="{058CF124-B716-F867-289F-9DDBAE773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18" y="397334"/>
            <a:ext cx="1725318" cy="1249296"/>
          </a:xfrm>
          <a:prstGeom prst="rect">
            <a:avLst/>
          </a:prstGeom>
        </p:spPr>
      </p:pic>
      <p:sp>
        <p:nvSpPr>
          <p:cNvPr id="12" name="Oval 11">
            <a:extLst>
              <a:ext uri="{FF2B5EF4-FFF2-40B4-BE49-F238E27FC236}">
                <a16:creationId xmlns:a16="http://schemas.microsoft.com/office/drawing/2014/main" id="{BCE54DA5-535F-009A-5419-7049B0936976}"/>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7045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378444" y="38791"/>
            <a:ext cx="11756571" cy="1363425"/>
            <a:chOff x="4168588" y="587555"/>
            <a:chExt cx="6602506" cy="1116372"/>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bg1"/>
                </a:solidFill>
                <a:latin typeface="+mj-lt"/>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25431" y="587555"/>
              <a:ext cx="5879117" cy="812057"/>
            </a:xfrm>
            <a:prstGeom prst="rect">
              <a:avLst/>
            </a:prstGeom>
          </p:spPr>
          <p:txBody>
            <a:bodyPr wrap="square">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Quan </a:t>
              </a:r>
              <a:r>
                <a:rPr lang="en-US" sz="2600" b="1" i="0" dirty="0" err="1">
                  <a:solidFill>
                    <a:srgbClr val="000000"/>
                  </a:solidFill>
                  <a:effectLst/>
                  <a:latin typeface="Cambria" panose="02040503050406030204" pitchFamily="18" charset="0"/>
                  <a:ea typeface="Cambria" panose="02040503050406030204" pitchFamily="18" charset="0"/>
                </a:rPr>
                <a:t>sát</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1 </a:t>
              </a:r>
              <a:r>
                <a:rPr lang="en-US" sz="2600" b="1" i="0" dirty="0" err="1">
                  <a:solidFill>
                    <a:srgbClr val="000000"/>
                  </a:solidFill>
                  <a:effectLst/>
                  <a:latin typeface="Cambria" panose="02040503050406030204" pitchFamily="18" charset="0"/>
                  <a:ea typeface="Cambria" panose="02040503050406030204" pitchFamily="18" charset="0"/>
                </a:rPr>
                <a:t>đến</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4 </a:t>
              </a:r>
              <a:r>
                <a:rPr lang="en-US" sz="2600" b="1" i="0" dirty="0" err="1">
                  <a:solidFill>
                    <a:srgbClr val="000000"/>
                  </a:solidFill>
                  <a:effectLst/>
                  <a:latin typeface="Cambria" panose="02040503050406030204" pitchFamily="18" charset="0"/>
                  <a:ea typeface="Cambria" panose="02040503050406030204" pitchFamily="18" charset="0"/>
                </a:rPr>
                <a:t>và</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cho</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biết</a:t>
              </a:r>
              <a:r>
                <a:rPr lang="en-US" sz="2600" b="1"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Những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biểu</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hiện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cảm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xúc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trong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hình</a:t>
              </a:r>
              <a:r>
                <a:rPr lang="en-US" sz="2600" b="0"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đang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bị</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xâm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hại</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đến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sự</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nhân</a:t>
              </a:r>
              <a:r>
                <a:rPr lang="en-US" sz="2600" b="0" i="0" dirty="0">
                  <a:solidFill>
                    <a:srgbClr val="000000"/>
                  </a:solidFill>
                  <a:effectLst/>
                  <a:latin typeface="Cambria" panose="02040503050406030204" pitchFamily="18" charset="0"/>
                  <a:ea typeface="Cambria" panose="02040503050406030204" pitchFamily="18" charset="0"/>
                </a:rPr>
                <a:t>.</a:t>
              </a:r>
            </a:p>
          </p:txBody>
        </p:sp>
      </p:grpSp>
      <p:pic>
        <p:nvPicPr>
          <p:cNvPr id="13" name="Picture 12">
            <a:extLst>
              <a:ext uri="{FF2B5EF4-FFF2-40B4-BE49-F238E27FC236}">
                <a16:creationId xmlns:a16="http://schemas.microsoft.com/office/drawing/2014/main" id="{13321E47-C892-E8DC-30F0-321A05581253}"/>
              </a:ext>
            </a:extLst>
          </p:cNvPr>
          <p:cNvPicPr>
            <a:picLocks noChangeAspect="1"/>
          </p:cNvPicPr>
          <p:nvPr/>
        </p:nvPicPr>
        <p:blipFill>
          <a:blip r:embed="rId3"/>
          <a:stretch>
            <a:fillRect/>
          </a:stretch>
        </p:blipFill>
        <p:spPr>
          <a:xfrm>
            <a:off x="411617" y="1476375"/>
            <a:ext cx="6337527" cy="2433723"/>
          </a:xfrm>
          <a:prstGeom prst="rect">
            <a:avLst/>
          </a:prstGeom>
        </p:spPr>
      </p:pic>
      <p:pic>
        <p:nvPicPr>
          <p:cNvPr id="15" name="Picture 14">
            <a:extLst>
              <a:ext uri="{FF2B5EF4-FFF2-40B4-BE49-F238E27FC236}">
                <a16:creationId xmlns:a16="http://schemas.microsoft.com/office/drawing/2014/main" id="{E114DFC1-7FA0-2A61-13CB-BC8C12480317}"/>
              </a:ext>
            </a:extLst>
          </p:cNvPr>
          <p:cNvPicPr>
            <a:picLocks noChangeAspect="1"/>
          </p:cNvPicPr>
          <p:nvPr/>
        </p:nvPicPr>
        <p:blipFill>
          <a:blip r:embed="rId4"/>
          <a:stretch>
            <a:fillRect/>
          </a:stretch>
        </p:blipFill>
        <p:spPr>
          <a:xfrm>
            <a:off x="4561115" y="3941797"/>
            <a:ext cx="6772955" cy="2533162"/>
          </a:xfrm>
          <a:prstGeom prst="rect">
            <a:avLst/>
          </a:prstGeom>
        </p:spPr>
      </p:pic>
      <p:sp>
        <p:nvSpPr>
          <p:cNvPr id="2" name="Oval 1">
            <a:extLst>
              <a:ext uri="{FF2B5EF4-FFF2-40B4-BE49-F238E27FC236}">
                <a16:creationId xmlns:a16="http://schemas.microsoft.com/office/drawing/2014/main" id="{97CF4237-DDA8-2290-3F91-DBC2B548C144}"/>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
        <p:nvSpPr>
          <p:cNvPr id="2" name="Oval 1">
            <a:extLst>
              <a:ext uri="{FF2B5EF4-FFF2-40B4-BE49-F238E27FC236}">
                <a16:creationId xmlns:a16="http://schemas.microsoft.com/office/drawing/2014/main" id="{85760C69-C6BD-E191-DA2D-4DAEE2627D30}"/>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14" name="Picture 13">
            <a:extLst>
              <a:ext uri="{FF2B5EF4-FFF2-40B4-BE49-F238E27FC236}">
                <a16:creationId xmlns:a16="http://schemas.microsoft.com/office/drawing/2014/main" id="{1B0E3124-40BE-C380-0855-665333C81009}"/>
              </a:ext>
            </a:extLst>
          </p:cNvPr>
          <p:cNvPicPr>
            <a:picLocks noChangeAspect="1"/>
          </p:cNvPicPr>
          <p:nvPr/>
        </p:nvPicPr>
        <p:blipFill>
          <a:blip r:embed="rId3"/>
          <a:stretch>
            <a:fillRect/>
          </a:stretch>
        </p:blipFill>
        <p:spPr>
          <a:xfrm>
            <a:off x="476930" y="1804308"/>
            <a:ext cx="4467225" cy="3162300"/>
          </a:xfrm>
          <a:prstGeom prst="rect">
            <a:avLst/>
          </a:prstGeom>
        </p:spPr>
      </p:pic>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rPr>
              <a:t>Một bạn có vẻ mặt lời nói thể hiện ngạc nhiên, có chút lo lắng… khi một người không quen biết muốn làm quen qua không gian mạng… bị xâm hại, mất an toàn về tinh thần ngay cả khi giao tiếp qua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6FEF155D-F75E-6A3E-F71A-BF007E6E05DF}"/>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sợ hãi, người co rúm lại khi bị một bạn lớn hơn, dọa nạt, trấn lột tiền, bị bắt nạt, bị xâm hại, mất an toàn về tinh thần.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
        <p:nvSpPr>
          <p:cNvPr id="2" name="Oval 1">
            <a:extLst>
              <a:ext uri="{FF2B5EF4-FFF2-40B4-BE49-F238E27FC236}">
                <a16:creationId xmlns:a16="http://schemas.microsoft.com/office/drawing/2014/main" id="{80BB2A77-C8D0-29F6-8086-F172287E062C}"/>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469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rạng rỡ, vui vẻ, thoải mái khi ngồi chơi cùng ông nội cho thấy bạn đang có cảm giác an toàn.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7F803C4-1129-980A-7917-F4C27A89D0AB}"/>
              </a:ext>
            </a:extLst>
          </p:cNvPr>
          <p:cNvPicPr>
            <a:picLocks noChangeAspect="1"/>
          </p:cNvPicPr>
          <p:nvPr/>
        </p:nvPicPr>
        <p:blipFill>
          <a:blip r:embed="rId3"/>
          <a:stretch>
            <a:fillRect/>
          </a:stretch>
        </p:blipFill>
        <p:spPr>
          <a:xfrm>
            <a:off x="268060" y="1765527"/>
            <a:ext cx="4704738" cy="3655559"/>
          </a:xfrm>
          <a:prstGeom prst="rect">
            <a:avLst/>
          </a:prstGeom>
        </p:spPr>
      </p:pic>
      <p:sp>
        <p:nvSpPr>
          <p:cNvPr id="2" name="Oval 1">
            <a:extLst>
              <a:ext uri="{FF2B5EF4-FFF2-40B4-BE49-F238E27FC236}">
                <a16:creationId xmlns:a16="http://schemas.microsoft.com/office/drawing/2014/main" id="{95E6FF83-1629-F247-C7DF-0F7056BA88D2}"/>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52939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khó chịu, thân thể và lời nói phản kháng,.. khi bị một người phụ nữ ép buộc, đẩy lên xe… bị xâm hại đến thân thể.</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2960E8FA-BB35-3758-66F5-E7D81F5F9450}"/>
              </a:ext>
            </a:extLst>
          </p:cNvPr>
          <p:cNvPicPr>
            <a:picLocks noChangeAspect="1"/>
          </p:cNvPicPr>
          <p:nvPr/>
        </p:nvPicPr>
        <p:blipFill>
          <a:blip r:embed="rId3"/>
          <a:stretch>
            <a:fillRect/>
          </a:stretch>
        </p:blipFill>
        <p:spPr>
          <a:xfrm>
            <a:off x="344940" y="1904319"/>
            <a:ext cx="4446571" cy="3342595"/>
          </a:xfrm>
          <a:prstGeom prst="rect">
            <a:avLst/>
          </a:prstGeom>
        </p:spPr>
      </p:pic>
      <p:sp>
        <p:nvSpPr>
          <p:cNvPr id="2" name="Oval 1">
            <a:extLst>
              <a:ext uri="{FF2B5EF4-FFF2-40B4-BE49-F238E27FC236}">
                <a16:creationId xmlns:a16="http://schemas.microsoft.com/office/drawing/2014/main" id="{2FB0DB60-FA4B-5C5B-E2D1-3E4AAD96A185}"/>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3601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E3E29-331E-D703-A2E3-9319A993EEA5}"/>
              </a:ext>
            </a:extLst>
          </p:cNvPr>
          <p:cNvGrpSpPr/>
          <p:nvPr/>
        </p:nvGrpSpPr>
        <p:grpSpPr>
          <a:xfrm>
            <a:off x="571501" y="-125549"/>
            <a:ext cx="11337470" cy="6874692"/>
            <a:chOff x="4177212" y="2367280"/>
            <a:chExt cx="7306491" cy="3708098"/>
          </a:xfrm>
        </p:grpSpPr>
        <p:pic>
          <p:nvPicPr>
            <p:cNvPr id="5" name="Picture 4">
              <a:extLst>
                <a:ext uri="{FF2B5EF4-FFF2-40B4-BE49-F238E27FC236}">
                  <a16:creationId xmlns:a16="http://schemas.microsoft.com/office/drawing/2014/main" id="{AC42ACF0-CBC8-BF4A-96FA-32D9F8FCC5D5}"/>
                </a:ext>
              </a:extLst>
            </p:cNvPr>
            <p:cNvPicPr>
              <a:picLocks noChangeAspect="1"/>
            </p:cNvPicPr>
            <p:nvPr/>
          </p:nvPicPr>
          <p:blipFill>
            <a:blip r:embed="rId2"/>
            <a:stretch>
              <a:fillRect/>
            </a:stretch>
          </p:blipFill>
          <p:spPr>
            <a:xfrm>
              <a:off x="4177212" y="2367280"/>
              <a:ext cx="7306491" cy="3708098"/>
            </a:xfrm>
            <a:prstGeom prst="rect">
              <a:avLst/>
            </a:prstGeom>
          </p:spPr>
        </p:pic>
        <p:sp>
          <p:nvSpPr>
            <p:cNvPr id="6" name="TextBox 5">
              <a:extLst>
                <a:ext uri="{FF2B5EF4-FFF2-40B4-BE49-F238E27FC236}">
                  <a16:creationId xmlns:a16="http://schemas.microsoft.com/office/drawing/2014/main" id="{ACBC838E-498C-BEA7-1F78-418D53688E7A}"/>
                </a:ext>
              </a:extLst>
            </p:cNvPr>
            <p:cNvSpPr txBox="1"/>
            <p:nvPr/>
          </p:nvSpPr>
          <p:spPr>
            <a:xfrm>
              <a:off x="4868441" y="3050057"/>
              <a:ext cx="5937751" cy="2373939"/>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Dấu hiệu mất an toàn có thể là lời nói, hành động trực tiếp hoặc gián tiếp qua việc:</a:t>
              </a:r>
            </a:p>
            <a:p>
              <a:pPr algn="just"/>
              <a:r>
                <a:rPr lang="vi-VN" sz="2800" dirty="0">
                  <a:solidFill>
                    <a:srgbClr val="FF0000"/>
                  </a:solidFill>
                  <a:latin typeface="Cambria" panose="02040503050406030204" pitchFamily="18" charset="0"/>
                  <a:ea typeface="Cambria" panose="02040503050406030204" pitchFamily="18" charset="0"/>
                </a:rPr>
                <a:t> + Giao tiếp không lời như bị bắt buộc đọc, nghe nhìn… nội dung, hình ảnh từ những người không rõ danh tính,.. mối quan hệ ngoài đời hoặc trên không gian mạng. Biểu hiện xâm hại an toàn về tinh thần </a:t>
              </a:r>
            </a:p>
            <a:p>
              <a:pPr algn="just"/>
              <a:r>
                <a:rPr lang="vi-VN" sz="2800" dirty="0">
                  <a:solidFill>
                    <a:srgbClr val="FF0000"/>
                  </a:solidFill>
                  <a:latin typeface="Cambria" panose="02040503050406030204" pitchFamily="18" charset="0"/>
                  <a:ea typeface="Cambria" panose="02040503050406030204" pitchFamily="18" charset="0"/>
                </a:rPr>
                <a:t>+ Bị chiếm đoạt tiền /tài sản cá nhân,… biểu hiện xâm hại an toàn về vật chất, tổn thương tinh thần…</a:t>
              </a:r>
            </a:p>
            <a:p>
              <a:pPr algn="just"/>
              <a:r>
                <a:rPr lang="vi-VN" sz="2800" dirty="0">
                  <a:solidFill>
                    <a:srgbClr val="FF0000"/>
                  </a:solidFill>
                  <a:latin typeface="Cambria" panose="02040503050406030204" pitchFamily="18" charset="0"/>
                  <a:ea typeface="Cambria" panose="02040503050406030204" pitchFamily="18" charset="0"/>
                </a:rPr>
                <a:t> + Bị ép buộc, làm điều mình không muốn biểu hiện của xâm hại an toàn thể chất, tinh thần…</a:t>
              </a:r>
            </a:p>
          </p:txBody>
        </p:sp>
      </p:grpSp>
      <p:sp>
        <p:nvSpPr>
          <p:cNvPr id="3" name="Oval 2">
            <a:extLst>
              <a:ext uri="{FF2B5EF4-FFF2-40B4-BE49-F238E27FC236}">
                <a16:creationId xmlns:a16="http://schemas.microsoft.com/office/drawing/2014/main" id="{0A89754C-4ED2-4A16-B0AB-1F518CF9C14A}"/>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0664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2: Những việc cần làm để đảm bảo quyền được an toàn.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Oval 1">
            <a:extLst>
              <a:ext uri="{FF2B5EF4-FFF2-40B4-BE49-F238E27FC236}">
                <a16:creationId xmlns:a16="http://schemas.microsoft.com/office/drawing/2014/main" id="{89701DB4-5B7B-5718-4047-4B889A122C50}"/>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8912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5" name="TextBox 4">
            <a:extLst>
              <a:ext uri="{FF2B5EF4-FFF2-40B4-BE49-F238E27FC236}">
                <a16:creationId xmlns:a16="http://schemas.microsoft.com/office/drawing/2014/main" id="{86885768-E141-2790-6471-4548D416CEFD}"/>
              </a:ext>
            </a:extLst>
          </p:cNvPr>
          <p:cNvSpPr txBox="1"/>
          <p:nvPr/>
        </p:nvSpPr>
        <p:spPr>
          <a:xfrm>
            <a:off x="751114" y="1068365"/>
            <a:ext cx="10646229" cy="1754326"/>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Theo em, bạn cần làm gì để đảm bảo quyền được an toàn, phản đối mọi sự xâm hại trong những tình huống ở các hình 1, 2, 3, 4?</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3B2645E5-86B2-DEA5-73F6-29862A389BC5}"/>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7619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1231193"/>
            <a:ext cx="6368141" cy="4636208"/>
          </a:xfrm>
          <a:custGeom>
            <a:avLst/>
            <a:gdLst>
              <a:gd name="connsiteX0" fmla="*/ 0 w 6368141"/>
              <a:gd name="connsiteY0" fmla="*/ 772715 h 4636208"/>
              <a:gd name="connsiteX1" fmla="*/ 481470 w 6368141"/>
              <a:gd name="connsiteY1" fmla="*/ 0 h 4636208"/>
              <a:gd name="connsiteX2" fmla="*/ 1307693 w 6368141"/>
              <a:gd name="connsiteY2" fmla="*/ 0 h 4636208"/>
              <a:gd name="connsiteX3" fmla="*/ 1971761 w 6368141"/>
              <a:gd name="connsiteY3" fmla="*/ 0 h 4636208"/>
              <a:gd name="connsiteX4" fmla="*/ 2797983 w 6368141"/>
              <a:gd name="connsiteY4" fmla="*/ 0 h 4636208"/>
              <a:gd name="connsiteX5" fmla="*/ 3407999 w 6368141"/>
              <a:gd name="connsiteY5" fmla="*/ 0 h 4636208"/>
              <a:gd name="connsiteX6" fmla="*/ 4234222 w 6368141"/>
              <a:gd name="connsiteY6" fmla="*/ 0 h 4636208"/>
              <a:gd name="connsiteX7" fmla="*/ 4898289 w 6368141"/>
              <a:gd name="connsiteY7" fmla="*/ 0 h 4636208"/>
              <a:gd name="connsiteX8" fmla="*/ 5886669 w 6368141"/>
              <a:gd name="connsiteY8" fmla="*/ 0 h 4636208"/>
              <a:gd name="connsiteX9" fmla="*/ 6368141 w 6368141"/>
              <a:gd name="connsiteY9" fmla="*/ 772715 h 4636208"/>
              <a:gd name="connsiteX10" fmla="*/ 6368141 w 6368141"/>
              <a:gd name="connsiteY10" fmla="*/ 1741157 h 4636208"/>
              <a:gd name="connsiteX11" fmla="*/ 6368141 w 6368141"/>
              <a:gd name="connsiteY11" fmla="*/ 2678694 h 4636208"/>
              <a:gd name="connsiteX12" fmla="*/ 6368141 w 6368141"/>
              <a:gd name="connsiteY12" fmla="*/ 3863489 h 4636208"/>
              <a:gd name="connsiteX13" fmla="*/ 5886669 w 6368141"/>
              <a:gd name="connsiteY13" fmla="*/ 4636208 h 4636208"/>
              <a:gd name="connsiteX14" fmla="*/ 5276653 w 6368141"/>
              <a:gd name="connsiteY14" fmla="*/ 4636208 h 4636208"/>
              <a:gd name="connsiteX15" fmla="*/ 4836516 w 6368141"/>
              <a:gd name="connsiteY15" fmla="*/ 4636208 h 4636208"/>
              <a:gd name="connsiteX16" fmla="*/ 4396378 w 6368141"/>
              <a:gd name="connsiteY16" fmla="*/ 4636208 h 4636208"/>
              <a:gd name="connsiteX17" fmla="*/ 3624208 w 6368141"/>
              <a:gd name="connsiteY17" fmla="*/ 4636208 h 4636208"/>
              <a:gd name="connsiteX18" fmla="*/ 2743931 w 6368141"/>
              <a:gd name="connsiteY18" fmla="*/ 4636208 h 4636208"/>
              <a:gd name="connsiteX19" fmla="*/ 1917708 w 6368141"/>
              <a:gd name="connsiteY19" fmla="*/ 4636208 h 4636208"/>
              <a:gd name="connsiteX20" fmla="*/ 1199590 w 6368141"/>
              <a:gd name="connsiteY20" fmla="*/ 4636208 h 4636208"/>
              <a:gd name="connsiteX21" fmla="*/ 481470 w 6368141"/>
              <a:gd name="connsiteY21" fmla="*/ 4636208 h 4636208"/>
              <a:gd name="connsiteX22" fmla="*/ 0 w 6368141"/>
              <a:gd name="connsiteY22" fmla="*/ 3863489 h 4636208"/>
              <a:gd name="connsiteX23" fmla="*/ 0 w 6368141"/>
              <a:gd name="connsiteY23" fmla="*/ 2833232 h 4636208"/>
              <a:gd name="connsiteX24" fmla="*/ 0 w 6368141"/>
              <a:gd name="connsiteY24" fmla="*/ 1741157 h 4636208"/>
              <a:gd name="connsiteX25" fmla="*/ 0 w 6368141"/>
              <a:gd name="connsiteY25" fmla="*/ 772715 h 4636208"/>
              <a:gd name="connsiteX0" fmla="*/ 0 w 6368141"/>
              <a:gd name="connsiteY0" fmla="*/ 772715 h 4636208"/>
              <a:gd name="connsiteX1" fmla="*/ 481470 w 6368141"/>
              <a:gd name="connsiteY1" fmla="*/ 0 h 4636208"/>
              <a:gd name="connsiteX2" fmla="*/ 1361745 w 6368141"/>
              <a:gd name="connsiteY2" fmla="*/ 0 h 4636208"/>
              <a:gd name="connsiteX3" fmla="*/ 2079865 w 6368141"/>
              <a:gd name="connsiteY3" fmla="*/ 0 h 4636208"/>
              <a:gd name="connsiteX4" fmla="*/ 2743931 w 6368141"/>
              <a:gd name="connsiteY4" fmla="*/ 0 h 4636208"/>
              <a:gd name="connsiteX5" fmla="*/ 3570156 w 6368141"/>
              <a:gd name="connsiteY5" fmla="*/ 0 h 4636208"/>
              <a:gd name="connsiteX6" fmla="*/ 3943577 w 6368141"/>
              <a:gd name="connsiteY6" fmla="*/ 0 h 4636208"/>
              <a:gd name="connsiteX7" fmla="*/ 4288274 w 6368141"/>
              <a:gd name="connsiteY7" fmla="*/ 0 h 4636208"/>
              <a:gd name="connsiteX8" fmla="*/ 4746017 w 6368141"/>
              <a:gd name="connsiteY8" fmla="*/ 0 h 4636208"/>
              <a:gd name="connsiteX9" fmla="*/ 5168549 w 6368141"/>
              <a:gd name="connsiteY9" fmla="*/ 0 h 4636208"/>
              <a:gd name="connsiteX10" fmla="*/ 5886669 w 6368141"/>
              <a:gd name="connsiteY10" fmla="*/ 0 h 4636208"/>
              <a:gd name="connsiteX11" fmla="*/ 6368141 w 6368141"/>
              <a:gd name="connsiteY11" fmla="*/ 772715 h 4636208"/>
              <a:gd name="connsiteX12" fmla="*/ 6368141 w 6368141"/>
              <a:gd name="connsiteY12" fmla="*/ 1741157 h 4636208"/>
              <a:gd name="connsiteX13" fmla="*/ 6368141 w 6368141"/>
              <a:gd name="connsiteY13" fmla="*/ 2771414 h 4636208"/>
              <a:gd name="connsiteX14" fmla="*/ 6368141 w 6368141"/>
              <a:gd name="connsiteY14" fmla="*/ 3863489 h 4636208"/>
              <a:gd name="connsiteX15" fmla="*/ 5886669 w 6368141"/>
              <a:gd name="connsiteY15" fmla="*/ 4636208 h 4636208"/>
              <a:gd name="connsiteX16" fmla="*/ 5114498 w 6368141"/>
              <a:gd name="connsiteY16" fmla="*/ 4636208 h 4636208"/>
              <a:gd name="connsiteX17" fmla="*/ 4342326 w 6368141"/>
              <a:gd name="connsiteY17" fmla="*/ 4636208 h 4636208"/>
              <a:gd name="connsiteX18" fmla="*/ 3462051 w 6368141"/>
              <a:gd name="connsiteY18" fmla="*/ 4636208 h 4636208"/>
              <a:gd name="connsiteX19" fmla="*/ 2689881 w 6368141"/>
              <a:gd name="connsiteY19" fmla="*/ 4636208 h 4636208"/>
              <a:gd name="connsiteX20" fmla="*/ 2079865 w 6368141"/>
              <a:gd name="connsiteY20" fmla="*/ 4636208 h 4636208"/>
              <a:gd name="connsiteX21" fmla="*/ 1415797 w 6368141"/>
              <a:gd name="connsiteY21" fmla="*/ 4636208 h 4636208"/>
              <a:gd name="connsiteX22" fmla="*/ 481470 w 6368141"/>
              <a:gd name="connsiteY22" fmla="*/ 4636208 h 4636208"/>
              <a:gd name="connsiteX23" fmla="*/ 0 w 6368141"/>
              <a:gd name="connsiteY23" fmla="*/ 3863489 h 4636208"/>
              <a:gd name="connsiteX24" fmla="*/ 0 w 6368141"/>
              <a:gd name="connsiteY24" fmla="*/ 2895047 h 4636208"/>
              <a:gd name="connsiteX25" fmla="*/ 0 w 6368141"/>
              <a:gd name="connsiteY25" fmla="*/ 1957510 h 4636208"/>
              <a:gd name="connsiteX26" fmla="*/ 0 w 6368141"/>
              <a:gd name="connsiteY26" fmla="*/ 772715 h 4636208"/>
              <a:gd name="connsiteX0" fmla="*/ 0 w 6368141"/>
              <a:gd name="connsiteY0" fmla="*/ 772715 h 4636208"/>
              <a:gd name="connsiteX1" fmla="*/ 481470 w 6368141"/>
              <a:gd name="connsiteY1" fmla="*/ 0 h 4636208"/>
              <a:gd name="connsiteX2" fmla="*/ 1307693 w 6368141"/>
              <a:gd name="connsiteY2" fmla="*/ 0 h 4636208"/>
              <a:gd name="connsiteX3" fmla="*/ 1971761 w 6368141"/>
              <a:gd name="connsiteY3" fmla="*/ 0 h 4636208"/>
              <a:gd name="connsiteX4" fmla="*/ 2797983 w 6368141"/>
              <a:gd name="connsiteY4" fmla="*/ 0 h 4636208"/>
              <a:gd name="connsiteX5" fmla="*/ 3407999 w 6368141"/>
              <a:gd name="connsiteY5" fmla="*/ 0 h 4636208"/>
              <a:gd name="connsiteX6" fmla="*/ 4234222 w 6368141"/>
              <a:gd name="connsiteY6" fmla="*/ 0 h 4636208"/>
              <a:gd name="connsiteX7" fmla="*/ 4898289 w 6368141"/>
              <a:gd name="connsiteY7" fmla="*/ 0 h 4636208"/>
              <a:gd name="connsiteX8" fmla="*/ 5886669 w 6368141"/>
              <a:gd name="connsiteY8" fmla="*/ 0 h 4636208"/>
              <a:gd name="connsiteX9" fmla="*/ 6368141 w 6368141"/>
              <a:gd name="connsiteY9" fmla="*/ 772715 h 4636208"/>
              <a:gd name="connsiteX10" fmla="*/ 6368141 w 6368141"/>
              <a:gd name="connsiteY10" fmla="*/ 1741157 h 4636208"/>
              <a:gd name="connsiteX11" fmla="*/ 6368141 w 6368141"/>
              <a:gd name="connsiteY11" fmla="*/ 2678694 h 4636208"/>
              <a:gd name="connsiteX12" fmla="*/ 6368141 w 6368141"/>
              <a:gd name="connsiteY12" fmla="*/ 3863489 h 4636208"/>
              <a:gd name="connsiteX13" fmla="*/ 5886669 w 6368141"/>
              <a:gd name="connsiteY13" fmla="*/ 4636208 h 4636208"/>
              <a:gd name="connsiteX14" fmla="*/ 5276653 w 6368141"/>
              <a:gd name="connsiteY14" fmla="*/ 4636208 h 4636208"/>
              <a:gd name="connsiteX15" fmla="*/ 4845319 w 6368141"/>
              <a:gd name="connsiteY15" fmla="*/ 4636208 h 4636208"/>
              <a:gd name="connsiteX16" fmla="*/ 4396378 w 6368141"/>
              <a:gd name="connsiteY16" fmla="*/ 4636208 h 4636208"/>
              <a:gd name="connsiteX17" fmla="*/ 3624208 w 6368141"/>
              <a:gd name="connsiteY17" fmla="*/ 4636208 h 4636208"/>
              <a:gd name="connsiteX18" fmla="*/ 2743931 w 6368141"/>
              <a:gd name="connsiteY18" fmla="*/ 4636208 h 4636208"/>
              <a:gd name="connsiteX19" fmla="*/ 1917708 w 6368141"/>
              <a:gd name="connsiteY19" fmla="*/ 4636208 h 4636208"/>
              <a:gd name="connsiteX20" fmla="*/ 1199590 w 6368141"/>
              <a:gd name="connsiteY20" fmla="*/ 4636208 h 4636208"/>
              <a:gd name="connsiteX21" fmla="*/ 847711 w 6368141"/>
              <a:gd name="connsiteY21" fmla="*/ 4636208 h 4636208"/>
              <a:gd name="connsiteX22" fmla="*/ 481470 w 6368141"/>
              <a:gd name="connsiteY22" fmla="*/ 4636208 h 4636208"/>
              <a:gd name="connsiteX23" fmla="*/ 0 w 6368141"/>
              <a:gd name="connsiteY23" fmla="*/ 3863489 h 4636208"/>
              <a:gd name="connsiteX24" fmla="*/ 0 w 6368141"/>
              <a:gd name="connsiteY24" fmla="*/ 2833232 h 4636208"/>
              <a:gd name="connsiteX25" fmla="*/ 0 w 6368141"/>
              <a:gd name="connsiteY25" fmla="*/ 1741157 h 4636208"/>
              <a:gd name="connsiteX26" fmla="*/ 0 w 6368141"/>
              <a:gd name="connsiteY26" fmla="*/ 772715 h 46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636208" fill="none" extrusionOk="0">
                <a:moveTo>
                  <a:pt x="0" y="772715"/>
                </a:moveTo>
                <a:cubicBezTo>
                  <a:pt x="21837" y="323760"/>
                  <a:pt x="234118" y="-110869"/>
                  <a:pt x="481470" y="0"/>
                </a:cubicBezTo>
                <a:cubicBezTo>
                  <a:pt x="784226" y="-8893"/>
                  <a:pt x="965885" y="18685"/>
                  <a:pt x="1307693" y="0"/>
                </a:cubicBezTo>
                <a:cubicBezTo>
                  <a:pt x="1665486" y="-40797"/>
                  <a:pt x="1734736" y="43995"/>
                  <a:pt x="1971761" y="0"/>
                </a:cubicBezTo>
                <a:cubicBezTo>
                  <a:pt x="2283905" y="-25660"/>
                  <a:pt x="2465366" y="244214"/>
                  <a:pt x="2797983" y="0"/>
                </a:cubicBezTo>
                <a:cubicBezTo>
                  <a:pt x="3131713" y="-57022"/>
                  <a:pt x="3117911" y="4114"/>
                  <a:pt x="3407999" y="0"/>
                </a:cubicBezTo>
                <a:cubicBezTo>
                  <a:pt x="3740519" y="-23893"/>
                  <a:pt x="4021262" y="111474"/>
                  <a:pt x="4234222" y="0"/>
                </a:cubicBezTo>
                <a:cubicBezTo>
                  <a:pt x="4519176" y="77907"/>
                  <a:pt x="4644626" y="20895"/>
                  <a:pt x="4898289" y="0"/>
                </a:cubicBezTo>
                <a:cubicBezTo>
                  <a:pt x="5211459" y="166356"/>
                  <a:pt x="5647459" y="-30247"/>
                  <a:pt x="5886669" y="0"/>
                </a:cubicBezTo>
                <a:cubicBezTo>
                  <a:pt x="6092443" y="30373"/>
                  <a:pt x="6364108" y="369073"/>
                  <a:pt x="6368141" y="772715"/>
                </a:cubicBezTo>
                <a:cubicBezTo>
                  <a:pt x="6410625" y="848624"/>
                  <a:pt x="6337633" y="1272607"/>
                  <a:pt x="6368141" y="1741157"/>
                </a:cubicBezTo>
                <a:cubicBezTo>
                  <a:pt x="6360707" y="2123109"/>
                  <a:pt x="6368267" y="2349510"/>
                  <a:pt x="6368141" y="2678694"/>
                </a:cubicBezTo>
                <a:cubicBezTo>
                  <a:pt x="6330032" y="3010489"/>
                  <a:pt x="6446561" y="3257042"/>
                  <a:pt x="6368141" y="3863489"/>
                </a:cubicBezTo>
                <a:cubicBezTo>
                  <a:pt x="6447714" y="4542660"/>
                  <a:pt x="6282317" y="4726038"/>
                  <a:pt x="5886669" y="4636208"/>
                </a:cubicBezTo>
                <a:cubicBezTo>
                  <a:pt x="5684505" y="4648040"/>
                  <a:pt x="5530282" y="4443091"/>
                  <a:pt x="5276653" y="4636208"/>
                </a:cubicBezTo>
                <a:cubicBezTo>
                  <a:pt x="5077115" y="4603985"/>
                  <a:pt x="5034089" y="4614994"/>
                  <a:pt x="4836516" y="4636208"/>
                </a:cubicBezTo>
                <a:cubicBezTo>
                  <a:pt x="4629467" y="4647764"/>
                  <a:pt x="4608574" y="4685784"/>
                  <a:pt x="4396378" y="4636208"/>
                </a:cubicBezTo>
                <a:cubicBezTo>
                  <a:pt x="4293273" y="4508103"/>
                  <a:pt x="3888301" y="4657198"/>
                  <a:pt x="3624208" y="4636208"/>
                </a:cubicBezTo>
                <a:cubicBezTo>
                  <a:pt x="3431735" y="4414158"/>
                  <a:pt x="3195286" y="4448808"/>
                  <a:pt x="2743931" y="4636208"/>
                </a:cubicBezTo>
                <a:cubicBezTo>
                  <a:pt x="2305244" y="4718806"/>
                  <a:pt x="2176119" y="4615429"/>
                  <a:pt x="1917708" y="4636208"/>
                </a:cubicBezTo>
                <a:cubicBezTo>
                  <a:pt x="1680698" y="4645481"/>
                  <a:pt x="1428660" y="4692632"/>
                  <a:pt x="1199590" y="4636208"/>
                </a:cubicBezTo>
                <a:cubicBezTo>
                  <a:pt x="906517" y="4630108"/>
                  <a:pt x="650847" y="4558060"/>
                  <a:pt x="481470" y="4636208"/>
                </a:cubicBezTo>
                <a:cubicBezTo>
                  <a:pt x="142447" y="4702402"/>
                  <a:pt x="23933" y="4426631"/>
                  <a:pt x="0" y="3863489"/>
                </a:cubicBezTo>
                <a:cubicBezTo>
                  <a:pt x="-22319" y="3479101"/>
                  <a:pt x="1610" y="3191158"/>
                  <a:pt x="0" y="2833232"/>
                </a:cubicBezTo>
                <a:cubicBezTo>
                  <a:pt x="-17114" y="2476228"/>
                  <a:pt x="-54845" y="2032874"/>
                  <a:pt x="0" y="1741157"/>
                </a:cubicBezTo>
                <a:cubicBezTo>
                  <a:pt x="-22674" y="1436312"/>
                  <a:pt x="-10219" y="933993"/>
                  <a:pt x="0" y="772715"/>
                </a:cubicBezTo>
                <a:close/>
              </a:path>
              <a:path w="6368141" h="4636208" stroke="0" extrusionOk="0">
                <a:moveTo>
                  <a:pt x="0" y="772715"/>
                </a:moveTo>
                <a:cubicBezTo>
                  <a:pt x="-49430" y="350520"/>
                  <a:pt x="157620" y="154262"/>
                  <a:pt x="481470" y="0"/>
                </a:cubicBezTo>
                <a:cubicBezTo>
                  <a:pt x="868321" y="87023"/>
                  <a:pt x="1046482" y="31563"/>
                  <a:pt x="1361745" y="0"/>
                </a:cubicBezTo>
                <a:cubicBezTo>
                  <a:pt x="1644514" y="19900"/>
                  <a:pt x="1906118" y="-194878"/>
                  <a:pt x="2079865" y="0"/>
                </a:cubicBezTo>
                <a:cubicBezTo>
                  <a:pt x="2268168" y="-28001"/>
                  <a:pt x="2545390" y="-129550"/>
                  <a:pt x="2743931" y="0"/>
                </a:cubicBezTo>
                <a:cubicBezTo>
                  <a:pt x="3060503" y="-128442"/>
                  <a:pt x="3321067" y="-65320"/>
                  <a:pt x="3570156" y="0"/>
                </a:cubicBezTo>
                <a:cubicBezTo>
                  <a:pt x="3665252" y="2657"/>
                  <a:pt x="3803434" y="8191"/>
                  <a:pt x="3943577" y="0"/>
                </a:cubicBezTo>
                <a:cubicBezTo>
                  <a:pt x="4083720" y="-8191"/>
                  <a:pt x="4212384" y="-7230"/>
                  <a:pt x="4288274" y="0"/>
                </a:cubicBezTo>
                <a:cubicBezTo>
                  <a:pt x="4371533" y="78715"/>
                  <a:pt x="4634727" y="-22112"/>
                  <a:pt x="4746017" y="0"/>
                </a:cubicBezTo>
                <a:cubicBezTo>
                  <a:pt x="4854548" y="65867"/>
                  <a:pt x="5029800" y="-5310"/>
                  <a:pt x="5168549" y="0"/>
                </a:cubicBezTo>
                <a:cubicBezTo>
                  <a:pt x="5424174" y="119691"/>
                  <a:pt x="5730726" y="-52553"/>
                  <a:pt x="5886669" y="0"/>
                </a:cubicBezTo>
                <a:cubicBezTo>
                  <a:pt x="6181721" y="-99588"/>
                  <a:pt x="6463697" y="291103"/>
                  <a:pt x="6368141" y="772715"/>
                </a:cubicBezTo>
                <a:cubicBezTo>
                  <a:pt x="6381195" y="1182036"/>
                  <a:pt x="6395082" y="1326751"/>
                  <a:pt x="6368141" y="1741157"/>
                </a:cubicBezTo>
                <a:cubicBezTo>
                  <a:pt x="6342885" y="2159871"/>
                  <a:pt x="6417337" y="2575122"/>
                  <a:pt x="6368141" y="2771414"/>
                </a:cubicBezTo>
                <a:cubicBezTo>
                  <a:pt x="6360944" y="2970144"/>
                  <a:pt x="6446866" y="3314671"/>
                  <a:pt x="6368141" y="3863489"/>
                </a:cubicBezTo>
                <a:cubicBezTo>
                  <a:pt x="6401668" y="4183859"/>
                  <a:pt x="6246345" y="4527400"/>
                  <a:pt x="5886669" y="4636208"/>
                </a:cubicBezTo>
                <a:cubicBezTo>
                  <a:pt x="5744019" y="4686483"/>
                  <a:pt x="5401675" y="4557175"/>
                  <a:pt x="5114498" y="4636208"/>
                </a:cubicBezTo>
                <a:cubicBezTo>
                  <a:pt x="4911155" y="4683223"/>
                  <a:pt x="4642409" y="4424716"/>
                  <a:pt x="4342326" y="4636208"/>
                </a:cubicBezTo>
                <a:cubicBezTo>
                  <a:pt x="4212303" y="4814323"/>
                  <a:pt x="3874925" y="4374170"/>
                  <a:pt x="3462051" y="4636208"/>
                </a:cubicBezTo>
                <a:cubicBezTo>
                  <a:pt x="3120449" y="4661514"/>
                  <a:pt x="3006574" y="4631291"/>
                  <a:pt x="2689881" y="4636208"/>
                </a:cubicBezTo>
                <a:cubicBezTo>
                  <a:pt x="2346851" y="4590386"/>
                  <a:pt x="2223994" y="4619277"/>
                  <a:pt x="2079865" y="4636208"/>
                </a:cubicBezTo>
                <a:cubicBezTo>
                  <a:pt x="1888042" y="4618336"/>
                  <a:pt x="1709308" y="4519407"/>
                  <a:pt x="1415797" y="4636208"/>
                </a:cubicBezTo>
                <a:cubicBezTo>
                  <a:pt x="1078016" y="4523663"/>
                  <a:pt x="719212" y="4775674"/>
                  <a:pt x="481470" y="4636208"/>
                </a:cubicBezTo>
                <a:cubicBezTo>
                  <a:pt x="363944" y="4710673"/>
                  <a:pt x="114879" y="4418106"/>
                  <a:pt x="0" y="3863489"/>
                </a:cubicBezTo>
                <a:cubicBezTo>
                  <a:pt x="-13270" y="3467741"/>
                  <a:pt x="-1006" y="3111442"/>
                  <a:pt x="0" y="2895047"/>
                </a:cubicBezTo>
                <a:cubicBezTo>
                  <a:pt x="9035" y="2745198"/>
                  <a:pt x="-21042" y="2190759"/>
                  <a:pt x="0" y="1957510"/>
                </a:cubicBezTo>
                <a:cubicBezTo>
                  <a:pt x="-9253" y="1673593"/>
                  <a:pt x="41837" y="1029728"/>
                  <a:pt x="0" y="772715"/>
                </a:cubicBezTo>
                <a:close/>
              </a:path>
              <a:path w="6368141" h="4636208" fill="none" stroke="0" extrusionOk="0">
                <a:moveTo>
                  <a:pt x="0" y="772715"/>
                </a:moveTo>
                <a:cubicBezTo>
                  <a:pt x="-39991" y="214004"/>
                  <a:pt x="178387" y="-2790"/>
                  <a:pt x="481470" y="0"/>
                </a:cubicBezTo>
                <a:cubicBezTo>
                  <a:pt x="850548" y="37956"/>
                  <a:pt x="903313" y="63853"/>
                  <a:pt x="1307693" y="0"/>
                </a:cubicBezTo>
                <a:cubicBezTo>
                  <a:pt x="1660741" y="-21534"/>
                  <a:pt x="1740819" y="47161"/>
                  <a:pt x="1971761" y="0"/>
                </a:cubicBezTo>
                <a:cubicBezTo>
                  <a:pt x="2236636" y="-82326"/>
                  <a:pt x="2482513" y="66102"/>
                  <a:pt x="2797983" y="0"/>
                </a:cubicBezTo>
                <a:cubicBezTo>
                  <a:pt x="3107852" y="-51790"/>
                  <a:pt x="3126599" y="14777"/>
                  <a:pt x="3407999" y="0"/>
                </a:cubicBezTo>
                <a:cubicBezTo>
                  <a:pt x="3664763" y="-29033"/>
                  <a:pt x="3935507" y="159372"/>
                  <a:pt x="4234222" y="0"/>
                </a:cubicBezTo>
                <a:cubicBezTo>
                  <a:pt x="4454085" y="-34655"/>
                  <a:pt x="4611434" y="82488"/>
                  <a:pt x="4898289" y="0"/>
                </a:cubicBezTo>
                <a:cubicBezTo>
                  <a:pt x="5183643" y="107577"/>
                  <a:pt x="5666785" y="55062"/>
                  <a:pt x="5886669" y="0"/>
                </a:cubicBezTo>
                <a:cubicBezTo>
                  <a:pt x="6150030" y="-162492"/>
                  <a:pt x="6274489" y="331345"/>
                  <a:pt x="6368141" y="772715"/>
                </a:cubicBezTo>
                <a:cubicBezTo>
                  <a:pt x="6357339" y="1049833"/>
                  <a:pt x="6367496" y="1465311"/>
                  <a:pt x="6368141" y="1741157"/>
                </a:cubicBezTo>
                <a:cubicBezTo>
                  <a:pt x="6388783" y="2137172"/>
                  <a:pt x="6366436" y="2285190"/>
                  <a:pt x="6368141" y="2678694"/>
                </a:cubicBezTo>
                <a:cubicBezTo>
                  <a:pt x="6388262" y="3100547"/>
                  <a:pt x="6420335" y="3268922"/>
                  <a:pt x="6368141" y="3863489"/>
                </a:cubicBezTo>
                <a:cubicBezTo>
                  <a:pt x="6334371" y="4416181"/>
                  <a:pt x="6224179" y="4640777"/>
                  <a:pt x="5886669" y="4636208"/>
                </a:cubicBezTo>
                <a:cubicBezTo>
                  <a:pt x="5784817" y="4634555"/>
                  <a:pt x="5556480" y="4469344"/>
                  <a:pt x="5276653" y="4636208"/>
                </a:cubicBezTo>
                <a:cubicBezTo>
                  <a:pt x="5088350" y="4670931"/>
                  <a:pt x="4992384" y="4640609"/>
                  <a:pt x="4845319" y="4636208"/>
                </a:cubicBezTo>
                <a:cubicBezTo>
                  <a:pt x="4723487" y="4640282"/>
                  <a:pt x="4518049" y="4611248"/>
                  <a:pt x="4396378" y="4636208"/>
                </a:cubicBezTo>
                <a:cubicBezTo>
                  <a:pt x="4267760" y="4764233"/>
                  <a:pt x="3873166" y="4594187"/>
                  <a:pt x="3624208" y="4636208"/>
                </a:cubicBezTo>
                <a:cubicBezTo>
                  <a:pt x="3422560" y="4693519"/>
                  <a:pt x="3171275" y="4662898"/>
                  <a:pt x="2743931" y="4636208"/>
                </a:cubicBezTo>
                <a:cubicBezTo>
                  <a:pt x="2327953" y="4671033"/>
                  <a:pt x="2203138" y="4663571"/>
                  <a:pt x="1917708" y="4636208"/>
                </a:cubicBezTo>
                <a:cubicBezTo>
                  <a:pt x="1636547" y="4543415"/>
                  <a:pt x="1418527" y="4652723"/>
                  <a:pt x="1199590" y="4636208"/>
                </a:cubicBezTo>
                <a:cubicBezTo>
                  <a:pt x="1065005" y="4632718"/>
                  <a:pt x="944976" y="4619812"/>
                  <a:pt x="847711" y="4636208"/>
                </a:cubicBezTo>
                <a:cubicBezTo>
                  <a:pt x="750446" y="4652604"/>
                  <a:pt x="590986" y="4633588"/>
                  <a:pt x="481470" y="4636208"/>
                </a:cubicBezTo>
                <a:cubicBezTo>
                  <a:pt x="193679" y="4708298"/>
                  <a:pt x="58944" y="4278528"/>
                  <a:pt x="0" y="3863489"/>
                </a:cubicBezTo>
                <a:cubicBezTo>
                  <a:pt x="-27854" y="3600756"/>
                  <a:pt x="-32459" y="3138322"/>
                  <a:pt x="0" y="2833232"/>
                </a:cubicBezTo>
                <a:cubicBezTo>
                  <a:pt x="24354" y="2503641"/>
                  <a:pt x="1206" y="1969520"/>
                  <a:pt x="0" y="1741157"/>
                </a:cubicBezTo>
                <a:cubicBezTo>
                  <a:pt x="-24058" y="1516547"/>
                  <a:pt x="-55673" y="1049036"/>
                  <a:pt x="0" y="772715"/>
                </a:cubicBezTo>
                <a:close/>
              </a:path>
              <a:path w="6368141" h="4636208" fill="none" stroke="0" extrusionOk="0">
                <a:moveTo>
                  <a:pt x="0" y="772715"/>
                </a:moveTo>
                <a:cubicBezTo>
                  <a:pt x="-45671" y="305840"/>
                  <a:pt x="167023" y="-58021"/>
                  <a:pt x="481470" y="0"/>
                </a:cubicBezTo>
                <a:cubicBezTo>
                  <a:pt x="812331" y="-993"/>
                  <a:pt x="914818" y="39361"/>
                  <a:pt x="1307693" y="0"/>
                </a:cubicBezTo>
                <a:cubicBezTo>
                  <a:pt x="1665025" y="-39179"/>
                  <a:pt x="1729259" y="41108"/>
                  <a:pt x="1971761" y="0"/>
                </a:cubicBezTo>
                <a:cubicBezTo>
                  <a:pt x="2166369" y="-44258"/>
                  <a:pt x="2519036" y="243618"/>
                  <a:pt x="2797983" y="0"/>
                </a:cubicBezTo>
                <a:cubicBezTo>
                  <a:pt x="3119057" y="-61132"/>
                  <a:pt x="3127236" y="-1611"/>
                  <a:pt x="3407999" y="0"/>
                </a:cubicBezTo>
                <a:cubicBezTo>
                  <a:pt x="3674764" y="-29524"/>
                  <a:pt x="3978621" y="129996"/>
                  <a:pt x="4234222" y="0"/>
                </a:cubicBezTo>
                <a:cubicBezTo>
                  <a:pt x="4505762" y="62121"/>
                  <a:pt x="4627665" y="38158"/>
                  <a:pt x="4898289" y="0"/>
                </a:cubicBezTo>
                <a:cubicBezTo>
                  <a:pt x="5216182" y="161272"/>
                  <a:pt x="5677958" y="4962"/>
                  <a:pt x="5886669" y="0"/>
                </a:cubicBezTo>
                <a:cubicBezTo>
                  <a:pt x="6079679" y="-35758"/>
                  <a:pt x="6376950" y="397237"/>
                  <a:pt x="6368141" y="772715"/>
                </a:cubicBezTo>
                <a:cubicBezTo>
                  <a:pt x="6366803" y="919416"/>
                  <a:pt x="6351589" y="1328735"/>
                  <a:pt x="6368141" y="1741157"/>
                </a:cubicBezTo>
                <a:cubicBezTo>
                  <a:pt x="6387577" y="2143380"/>
                  <a:pt x="6390554" y="2336150"/>
                  <a:pt x="6368141" y="2678694"/>
                </a:cubicBezTo>
                <a:cubicBezTo>
                  <a:pt x="6404554" y="3008361"/>
                  <a:pt x="6417947" y="3271752"/>
                  <a:pt x="6368141" y="3863489"/>
                </a:cubicBezTo>
                <a:cubicBezTo>
                  <a:pt x="6406524" y="4514244"/>
                  <a:pt x="6203841" y="4698321"/>
                  <a:pt x="5886669" y="4636208"/>
                </a:cubicBezTo>
                <a:cubicBezTo>
                  <a:pt x="5731415" y="4627588"/>
                  <a:pt x="5503323" y="4408349"/>
                  <a:pt x="5276653" y="4636208"/>
                </a:cubicBezTo>
                <a:cubicBezTo>
                  <a:pt x="5076844" y="4603931"/>
                  <a:pt x="5020545" y="4631472"/>
                  <a:pt x="4836516" y="4636208"/>
                </a:cubicBezTo>
                <a:cubicBezTo>
                  <a:pt x="4641376" y="4648852"/>
                  <a:pt x="4607067" y="4691435"/>
                  <a:pt x="4396378" y="4636208"/>
                </a:cubicBezTo>
                <a:cubicBezTo>
                  <a:pt x="4249105" y="4563974"/>
                  <a:pt x="3920684" y="4629068"/>
                  <a:pt x="3624208" y="4636208"/>
                </a:cubicBezTo>
                <a:cubicBezTo>
                  <a:pt x="3414347" y="4474087"/>
                  <a:pt x="3137128" y="4477746"/>
                  <a:pt x="2743931" y="4636208"/>
                </a:cubicBezTo>
                <a:cubicBezTo>
                  <a:pt x="2316527" y="4724819"/>
                  <a:pt x="2171677" y="4627809"/>
                  <a:pt x="1917708" y="4636208"/>
                </a:cubicBezTo>
                <a:cubicBezTo>
                  <a:pt x="1649154" y="4597658"/>
                  <a:pt x="1398240" y="4684307"/>
                  <a:pt x="1199590" y="4636208"/>
                </a:cubicBezTo>
                <a:cubicBezTo>
                  <a:pt x="939038" y="4652539"/>
                  <a:pt x="638445" y="4628265"/>
                  <a:pt x="481470" y="4636208"/>
                </a:cubicBezTo>
                <a:cubicBezTo>
                  <a:pt x="165444" y="4751782"/>
                  <a:pt x="-15442" y="4270563"/>
                  <a:pt x="0" y="3863489"/>
                </a:cubicBezTo>
                <a:cubicBezTo>
                  <a:pt x="43382" y="3502770"/>
                  <a:pt x="-13415" y="3134154"/>
                  <a:pt x="0" y="2833232"/>
                </a:cubicBezTo>
                <a:cubicBezTo>
                  <a:pt x="39491" y="2490582"/>
                  <a:pt x="-66759" y="2026492"/>
                  <a:pt x="0" y="1741157"/>
                </a:cubicBezTo>
                <a:cubicBezTo>
                  <a:pt x="-27255" y="1488587"/>
                  <a:pt x="-21016" y="957273"/>
                  <a:pt x="0" y="77271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Giữ an toàn trên không gian mạng:  không để lộ thông tin, hình ảnh nhạy cảm, không kết bạn với người lạ, không chia sẻ định vị khi đang sử dụng ứng dụng trên mạng, thoát khỏi ứng dụng khi không dùng… Chia sẻ với bố mẹ, thầy cô, người tin tưởng gọi điện đến tổng đài 111... khi gặp các rắc rối.</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2"/>
          <a:stretch>
            <a:fillRect/>
          </a:stretch>
        </p:blipFill>
        <p:spPr>
          <a:xfrm>
            <a:off x="664030" y="1231193"/>
            <a:ext cx="4362501" cy="3672568"/>
          </a:xfrm>
          <a:prstGeom prst="rect">
            <a:avLst/>
          </a:prstGeom>
        </p:spPr>
      </p:pic>
      <p:sp>
        <p:nvSpPr>
          <p:cNvPr id="2" name="Oval 1">
            <a:extLst>
              <a:ext uri="{FF2B5EF4-FFF2-40B4-BE49-F238E27FC236}">
                <a16:creationId xmlns:a16="http://schemas.microsoft.com/office/drawing/2014/main" id="{CA431BAF-1677-A58B-E0A6-49A0572854DA}"/>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37107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394B1-6920-383C-698F-21983C9CA713}"/>
              </a:ext>
            </a:extLst>
          </p:cNvPr>
          <p:cNvSpPr>
            <a:spLocks noGrp="1"/>
          </p:cNvSpPr>
          <p:nvPr>
            <p:ph type="title"/>
          </p:nvPr>
        </p:nvSpPr>
        <p:spPr/>
        <p:txBody>
          <a:bodyPr/>
          <a:lstStyle/>
          <a:p>
            <a:endParaRPr lang="vi-VN"/>
          </a:p>
        </p:txBody>
      </p:sp>
      <p:pic>
        <p:nvPicPr>
          <p:cNvPr id="5" name="Picture 4">
            <a:extLst>
              <a:ext uri="{FF2B5EF4-FFF2-40B4-BE49-F238E27FC236}">
                <a16:creationId xmlns:a16="http://schemas.microsoft.com/office/drawing/2014/main" id="{F70F71B0-7361-295F-F4D1-D87052A7EBE9}"/>
              </a:ext>
            </a:extLst>
          </p:cNvPr>
          <p:cNvPicPr>
            <a:picLocks noChangeAspect="1"/>
          </p:cNvPicPr>
          <p:nvPr/>
        </p:nvPicPr>
        <p:blipFill>
          <a:blip r:embed="rId2"/>
          <a:stretch>
            <a:fillRect/>
          </a:stretch>
        </p:blipFill>
        <p:spPr>
          <a:xfrm>
            <a:off x="2781829" y="2456603"/>
            <a:ext cx="5371042" cy="1944793"/>
          </a:xfrm>
          <a:prstGeom prst="rect">
            <a:avLst/>
          </a:prstGeom>
        </p:spPr>
      </p:pic>
      <p:sp>
        <p:nvSpPr>
          <p:cNvPr id="6" name="Oval 5">
            <a:extLst>
              <a:ext uri="{FF2B5EF4-FFF2-40B4-BE49-F238E27FC236}">
                <a16:creationId xmlns:a16="http://schemas.microsoft.com/office/drawing/2014/main" id="{E6938029-361E-32C4-F96D-BE5419643D61}"/>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05331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P</a:t>
            </a:r>
            <a:r>
              <a:rPr lang="vi-VN" sz="3200" dirty="0">
                <a:solidFill>
                  <a:srgbClr val="002060"/>
                </a:solidFill>
                <a:latin typeface="Cambria" panose="02040503050406030204" pitchFamily="18" charset="0"/>
                <a:ea typeface="Cambria" panose="02040503050406030204" pitchFamily="18" charset="0"/>
              </a:rPr>
              <a:t>hản đối sự chiếm đoạt tài sản, sự xâm hại về thể chất và tinh thần: Bình tĩnh không tỏ ra sợ hãi, tìm cách thoát khỏi tình huống đối mặt nguy hiểm, quan sát xung quanh và kêu lên để gây chú ý, tìm kiếm sự trợ giúp; không đi một mình, không được giữ im lặng mà cần chia sẻ với bố mẹ, thầy cô, người tin tưởng</a:t>
            </a:r>
            <a:r>
              <a:rPr lang="en-US" sz="3200" dirty="0">
                <a:solidFill>
                  <a:srgbClr val="002060"/>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0916D13-8B00-2911-E445-C4CCE4C92682}"/>
              </a:ext>
            </a:extLst>
          </p:cNvPr>
          <p:cNvPicPr>
            <a:picLocks noChangeAspect="1"/>
          </p:cNvPicPr>
          <p:nvPr/>
        </p:nvPicPr>
        <p:blipFill>
          <a:blip r:embed="rId2"/>
          <a:stretch>
            <a:fillRect/>
          </a:stretch>
        </p:blipFill>
        <p:spPr>
          <a:xfrm>
            <a:off x="981756" y="409575"/>
            <a:ext cx="3807959" cy="3205727"/>
          </a:xfrm>
          <a:prstGeom prst="rect">
            <a:avLst/>
          </a:prstGeom>
        </p:spPr>
      </p:pic>
      <p:pic>
        <p:nvPicPr>
          <p:cNvPr id="5" name="Picture 4">
            <a:extLst>
              <a:ext uri="{FF2B5EF4-FFF2-40B4-BE49-F238E27FC236}">
                <a16:creationId xmlns:a16="http://schemas.microsoft.com/office/drawing/2014/main" id="{075734E9-EC72-190F-25A7-6FFE0B7CF6A4}"/>
              </a:ext>
            </a:extLst>
          </p:cNvPr>
          <p:cNvPicPr>
            <a:picLocks noChangeAspect="1"/>
          </p:cNvPicPr>
          <p:nvPr/>
        </p:nvPicPr>
        <p:blipFill>
          <a:blip r:embed="rId3"/>
          <a:stretch>
            <a:fillRect/>
          </a:stretch>
        </p:blipFill>
        <p:spPr>
          <a:xfrm>
            <a:off x="981756" y="3716652"/>
            <a:ext cx="3681168" cy="2767223"/>
          </a:xfrm>
          <a:prstGeom prst="rect">
            <a:avLst/>
          </a:prstGeom>
        </p:spPr>
      </p:pic>
      <p:sp>
        <p:nvSpPr>
          <p:cNvPr id="3" name="Oval 2">
            <a:extLst>
              <a:ext uri="{FF2B5EF4-FFF2-40B4-BE49-F238E27FC236}">
                <a16:creationId xmlns:a16="http://schemas.microsoft.com/office/drawing/2014/main" id="{86C69809-1AFE-4AE1-1A96-D186F1CEDF37}"/>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4526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38058" y="1676398"/>
            <a:ext cx="6368141" cy="3439887"/>
          </a:xfrm>
          <a:custGeom>
            <a:avLst/>
            <a:gdLst>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36516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481470 w 6368141"/>
              <a:gd name="connsiteY21" fmla="*/ 3439887 h 3439887"/>
              <a:gd name="connsiteX22" fmla="*/ 0 w 6368141"/>
              <a:gd name="connsiteY22" fmla="*/ 2866559 h 3439887"/>
              <a:gd name="connsiteX23" fmla="*/ 0 w 6368141"/>
              <a:gd name="connsiteY23" fmla="*/ 2102148 h 3439887"/>
              <a:gd name="connsiteX24" fmla="*/ 0 w 6368141"/>
              <a:gd name="connsiteY24" fmla="*/ 1291871 h 3439887"/>
              <a:gd name="connsiteX25" fmla="*/ 0 w 6368141"/>
              <a:gd name="connsiteY25" fmla="*/ 573325 h 3439887"/>
              <a:gd name="connsiteX0" fmla="*/ 0 w 6368141"/>
              <a:gd name="connsiteY0" fmla="*/ 573325 h 3439887"/>
              <a:gd name="connsiteX1" fmla="*/ 481470 w 6368141"/>
              <a:gd name="connsiteY1" fmla="*/ 0 h 3439887"/>
              <a:gd name="connsiteX2" fmla="*/ 1361745 w 6368141"/>
              <a:gd name="connsiteY2" fmla="*/ 0 h 3439887"/>
              <a:gd name="connsiteX3" fmla="*/ 2079865 w 6368141"/>
              <a:gd name="connsiteY3" fmla="*/ 0 h 3439887"/>
              <a:gd name="connsiteX4" fmla="*/ 2743931 w 6368141"/>
              <a:gd name="connsiteY4" fmla="*/ 0 h 3439887"/>
              <a:gd name="connsiteX5" fmla="*/ 3570156 w 6368141"/>
              <a:gd name="connsiteY5" fmla="*/ 0 h 3439887"/>
              <a:gd name="connsiteX6" fmla="*/ 3943577 w 6368141"/>
              <a:gd name="connsiteY6" fmla="*/ 0 h 3439887"/>
              <a:gd name="connsiteX7" fmla="*/ 4288274 w 6368141"/>
              <a:gd name="connsiteY7" fmla="*/ 0 h 3439887"/>
              <a:gd name="connsiteX8" fmla="*/ 4746017 w 6368141"/>
              <a:gd name="connsiteY8" fmla="*/ 0 h 3439887"/>
              <a:gd name="connsiteX9" fmla="*/ 5168549 w 6368141"/>
              <a:gd name="connsiteY9" fmla="*/ 0 h 3439887"/>
              <a:gd name="connsiteX10" fmla="*/ 5886669 w 6368141"/>
              <a:gd name="connsiteY10" fmla="*/ 0 h 3439887"/>
              <a:gd name="connsiteX11" fmla="*/ 6368141 w 6368141"/>
              <a:gd name="connsiteY11" fmla="*/ 573325 h 3439887"/>
              <a:gd name="connsiteX12" fmla="*/ 6368141 w 6368141"/>
              <a:gd name="connsiteY12" fmla="*/ 1291871 h 3439887"/>
              <a:gd name="connsiteX13" fmla="*/ 6368141 w 6368141"/>
              <a:gd name="connsiteY13" fmla="*/ 2056282 h 3439887"/>
              <a:gd name="connsiteX14" fmla="*/ 6368141 w 6368141"/>
              <a:gd name="connsiteY14" fmla="*/ 2866559 h 3439887"/>
              <a:gd name="connsiteX15" fmla="*/ 5886669 w 6368141"/>
              <a:gd name="connsiteY15" fmla="*/ 3439887 h 3439887"/>
              <a:gd name="connsiteX16" fmla="*/ 5114498 w 6368141"/>
              <a:gd name="connsiteY16" fmla="*/ 3439887 h 3439887"/>
              <a:gd name="connsiteX17" fmla="*/ 4342326 w 6368141"/>
              <a:gd name="connsiteY17" fmla="*/ 3439887 h 3439887"/>
              <a:gd name="connsiteX18" fmla="*/ 3462051 w 6368141"/>
              <a:gd name="connsiteY18" fmla="*/ 3439887 h 3439887"/>
              <a:gd name="connsiteX19" fmla="*/ 2689881 w 6368141"/>
              <a:gd name="connsiteY19" fmla="*/ 3439887 h 3439887"/>
              <a:gd name="connsiteX20" fmla="*/ 2079865 w 6368141"/>
              <a:gd name="connsiteY20" fmla="*/ 3439887 h 3439887"/>
              <a:gd name="connsiteX21" fmla="*/ 1415797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48013 h 3439887"/>
              <a:gd name="connsiteX25" fmla="*/ 0 w 6368141"/>
              <a:gd name="connsiteY25" fmla="*/ 1452397 h 3439887"/>
              <a:gd name="connsiteX26" fmla="*/ 0 w 6368141"/>
              <a:gd name="connsiteY26" fmla="*/ 573325 h 3439887"/>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45319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847711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02148 h 3439887"/>
              <a:gd name="connsiteX25" fmla="*/ 0 w 6368141"/>
              <a:gd name="connsiteY25" fmla="*/ 1291871 h 3439887"/>
              <a:gd name="connsiteX26" fmla="*/ 0 w 6368141"/>
              <a:gd name="connsiteY26" fmla="*/ 573325 h 34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439887" fill="none" extrusionOk="0">
                <a:moveTo>
                  <a:pt x="0" y="573325"/>
                </a:moveTo>
                <a:cubicBezTo>
                  <a:pt x="25689" y="233964"/>
                  <a:pt x="219012" y="-65141"/>
                  <a:pt x="481470" y="0"/>
                </a:cubicBezTo>
                <a:cubicBezTo>
                  <a:pt x="769023" y="-13562"/>
                  <a:pt x="960292" y="14283"/>
                  <a:pt x="1307693" y="0"/>
                </a:cubicBezTo>
                <a:cubicBezTo>
                  <a:pt x="1656636" y="-24901"/>
                  <a:pt x="1734412" y="34580"/>
                  <a:pt x="1971761" y="0"/>
                </a:cubicBezTo>
                <a:cubicBezTo>
                  <a:pt x="2293949" y="-24171"/>
                  <a:pt x="2454114" y="229307"/>
                  <a:pt x="2797983" y="0"/>
                </a:cubicBezTo>
                <a:cubicBezTo>
                  <a:pt x="3118814" y="-44859"/>
                  <a:pt x="3119704" y="6769"/>
                  <a:pt x="3407999" y="0"/>
                </a:cubicBezTo>
                <a:cubicBezTo>
                  <a:pt x="3737756" y="-17516"/>
                  <a:pt x="4018457" y="82727"/>
                  <a:pt x="4234222" y="0"/>
                </a:cubicBezTo>
                <a:cubicBezTo>
                  <a:pt x="4528877" y="70323"/>
                  <a:pt x="4655645" y="43474"/>
                  <a:pt x="4898289" y="0"/>
                </a:cubicBezTo>
                <a:cubicBezTo>
                  <a:pt x="5221252" y="137710"/>
                  <a:pt x="5641012" y="-39834"/>
                  <a:pt x="5886669" y="0"/>
                </a:cubicBezTo>
                <a:cubicBezTo>
                  <a:pt x="6125803" y="3634"/>
                  <a:pt x="6346446" y="271597"/>
                  <a:pt x="6368141" y="573325"/>
                </a:cubicBezTo>
                <a:cubicBezTo>
                  <a:pt x="6397080" y="629449"/>
                  <a:pt x="6326264" y="919162"/>
                  <a:pt x="6368141" y="1291871"/>
                </a:cubicBezTo>
                <a:cubicBezTo>
                  <a:pt x="6359923" y="1576892"/>
                  <a:pt x="6367623" y="1745015"/>
                  <a:pt x="6368141" y="1987487"/>
                </a:cubicBezTo>
                <a:cubicBezTo>
                  <a:pt x="6330536" y="2225017"/>
                  <a:pt x="6425901" y="2429712"/>
                  <a:pt x="6368141" y="2866559"/>
                </a:cubicBezTo>
                <a:cubicBezTo>
                  <a:pt x="6460729" y="3394488"/>
                  <a:pt x="6283707" y="3509031"/>
                  <a:pt x="5886669" y="3439887"/>
                </a:cubicBezTo>
                <a:cubicBezTo>
                  <a:pt x="5733363" y="3435929"/>
                  <a:pt x="5530479" y="3297842"/>
                  <a:pt x="5276653" y="3439887"/>
                </a:cubicBezTo>
                <a:cubicBezTo>
                  <a:pt x="5076257" y="3421810"/>
                  <a:pt x="5031399" y="3429346"/>
                  <a:pt x="4836516" y="3439887"/>
                </a:cubicBezTo>
                <a:cubicBezTo>
                  <a:pt x="4636908" y="3448144"/>
                  <a:pt x="4606380" y="3478904"/>
                  <a:pt x="4396378" y="3439887"/>
                </a:cubicBezTo>
                <a:cubicBezTo>
                  <a:pt x="4280769" y="3345895"/>
                  <a:pt x="3916388" y="3452934"/>
                  <a:pt x="3624208" y="3439887"/>
                </a:cubicBezTo>
                <a:cubicBezTo>
                  <a:pt x="3420230" y="3305532"/>
                  <a:pt x="3197154" y="3287065"/>
                  <a:pt x="2743931" y="3439887"/>
                </a:cubicBezTo>
                <a:cubicBezTo>
                  <a:pt x="2300999" y="3525271"/>
                  <a:pt x="2167316" y="3413302"/>
                  <a:pt x="1917708" y="3439887"/>
                </a:cubicBezTo>
                <a:cubicBezTo>
                  <a:pt x="1659339" y="3436836"/>
                  <a:pt x="1433766" y="3481741"/>
                  <a:pt x="1199590" y="3439887"/>
                </a:cubicBezTo>
                <a:cubicBezTo>
                  <a:pt x="886514" y="3442794"/>
                  <a:pt x="651127" y="3387924"/>
                  <a:pt x="481470" y="3439887"/>
                </a:cubicBezTo>
                <a:cubicBezTo>
                  <a:pt x="161269" y="3487607"/>
                  <a:pt x="25741" y="3281658"/>
                  <a:pt x="0" y="2866559"/>
                </a:cubicBezTo>
                <a:cubicBezTo>
                  <a:pt x="-48023" y="2557592"/>
                  <a:pt x="12885" y="2369027"/>
                  <a:pt x="0" y="2102148"/>
                </a:cubicBezTo>
                <a:cubicBezTo>
                  <a:pt x="-5155" y="1837426"/>
                  <a:pt x="-24044" y="1499474"/>
                  <a:pt x="0" y="1291871"/>
                </a:cubicBezTo>
                <a:cubicBezTo>
                  <a:pt x="-23188" y="1062423"/>
                  <a:pt x="-10838" y="688986"/>
                  <a:pt x="0" y="573325"/>
                </a:cubicBezTo>
                <a:close/>
              </a:path>
              <a:path w="6368141" h="3439887" stroke="0" extrusionOk="0">
                <a:moveTo>
                  <a:pt x="0" y="573325"/>
                </a:moveTo>
                <a:cubicBezTo>
                  <a:pt x="-58482" y="275678"/>
                  <a:pt x="165922" y="111357"/>
                  <a:pt x="481470" y="0"/>
                </a:cubicBezTo>
                <a:cubicBezTo>
                  <a:pt x="841397" y="71758"/>
                  <a:pt x="1045937" y="23371"/>
                  <a:pt x="1361745" y="0"/>
                </a:cubicBezTo>
                <a:cubicBezTo>
                  <a:pt x="1616460" y="9638"/>
                  <a:pt x="1906266" y="-148236"/>
                  <a:pt x="2079865" y="0"/>
                </a:cubicBezTo>
                <a:cubicBezTo>
                  <a:pt x="2280326" y="-49414"/>
                  <a:pt x="2567768" y="-123450"/>
                  <a:pt x="2743931" y="0"/>
                </a:cubicBezTo>
                <a:cubicBezTo>
                  <a:pt x="3077361" y="-110544"/>
                  <a:pt x="3297535" y="-37516"/>
                  <a:pt x="3570156" y="0"/>
                </a:cubicBezTo>
                <a:cubicBezTo>
                  <a:pt x="3665252" y="2657"/>
                  <a:pt x="3803434" y="8191"/>
                  <a:pt x="3943577" y="0"/>
                </a:cubicBezTo>
                <a:cubicBezTo>
                  <a:pt x="4083720" y="-8191"/>
                  <a:pt x="4212384" y="-7230"/>
                  <a:pt x="4288274" y="0"/>
                </a:cubicBezTo>
                <a:cubicBezTo>
                  <a:pt x="4375919" y="58400"/>
                  <a:pt x="4637439" y="-9917"/>
                  <a:pt x="4746017" y="0"/>
                </a:cubicBezTo>
                <a:cubicBezTo>
                  <a:pt x="4857200" y="50512"/>
                  <a:pt x="5042008" y="-9148"/>
                  <a:pt x="5168549" y="0"/>
                </a:cubicBezTo>
                <a:cubicBezTo>
                  <a:pt x="5433909" y="60747"/>
                  <a:pt x="5733602" y="-34058"/>
                  <a:pt x="5886669" y="0"/>
                </a:cubicBezTo>
                <a:cubicBezTo>
                  <a:pt x="6188411" y="-94378"/>
                  <a:pt x="6392702" y="230875"/>
                  <a:pt x="6368141" y="573325"/>
                </a:cubicBezTo>
                <a:cubicBezTo>
                  <a:pt x="6372992" y="876154"/>
                  <a:pt x="6394053" y="975561"/>
                  <a:pt x="6368141" y="1291871"/>
                </a:cubicBezTo>
                <a:cubicBezTo>
                  <a:pt x="6348037" y="1603145"/>
                  <a:pt x="6401570" y="1910929"/>
                  <a:pt x="6368141" y="2056282"/>
                </a:cubicBezTo>
                <a:cubicBezTo>
                  <a:pt x="6361106" y="2205924"/>
                  <a:pt x="6418162" y="2468693"/>
                  <a:pt x="6368141" y="2866559"/>
                </a:cubicBezTo>
                <a:cubicBezTo>
                  <a:pt x="6418239" y="3142657"/>
                  <a:pt x="6239582" y="3359111"/>
                  <a:pt x="5886669" y="3439887"/>
                </a:cubicBezTo>
                <a:cubicBezTo>
                  <a:pt x="5763077" y="3455609"/>
                  <a:pt x="5410694" y="3354811"/>
                  <a:pt x="5114498" y="3439887"/>
                </a:cubicBezTo>
                <a:cubicBezTo>
                  <a:pt x="4898071" y="3474159"/>
                  <a:pt x="4649652" y="3270058"/>
                  <a:pt x="4342326" y="3439887"/>
                </a:cubicBezTo>
                <a:cubicBezTo>
                  <a:pt x="4164755" y="3561071"/>
                  <a:pt x="3870928" y="3243820"/>
                  <a:pt x="3462051" y="3439887"/>
                </a:cubicBezTo>
                <a:cubicBezTo>
                  <a:pt x="3131223" y="3474034"/>
                  <a:pt x="3004280" y="3427585"/>
                  <a:pt x="2689881" y="3439887"/>
                </a:cubicBezTo>
                <a:cubicBezTo>
                  <a:pt x="2343807" y="3403793"/>
                  <a:pt x="2224289" y="3431630"/>
                  <a:pt x="2079865" y="3439887"/>
                </a:cubicBezTo>
                <a:cubicBezTo>
                  <a:pt x="1887080" y="3419323"/>
                  <a:pt x="1713777" y="3350924"/>
                  <a:pt x="1415797" y="3439887"/>
                </a:cubicBezTo>
                <a:cubicBezTo>
                  <a:pt x="1115724" y="3380846"/>
                  <a:pt x="728015" y="3541397"/>
                  <a:pt x="481470" y="3439887"/>
                </a:cubicBezTo>
                <a:cubicBezTo>
                  <a:pt x="350763" y="3496532"/>
                  <a:pt x="91432" y="3274684"/>
                  <a:pt x="0" y="2866559"/>
                </a:cubicBezTo>
                <a:cubicBezTo>
                  <a:pt x="-17639" y="2587876"/>
                  <a:pt x="-999" y="2306080"/>
                  <a:pt x="0" y="2148013"/>
                </a:cubicBezTo>
                <a:cubicBezTo>
                  <a:pt x="14391" y="2038002"/>
                  <a:pt x="5375" y="1652595"/>
                  <a:pt x="0" y="1452397"/>
                </a:cubicBezTo>
                <a:cubicBezTo>
                  <a:pt x="-5368" y="1221809"/>
                  <a:pt x="24855" y="758317"/>
                  <a:pt x="0" y="573325"/>
                </a:cubicBezTo>
                <a:close/>
              </a:path>
              <a:path w="6368141" h="3439887" fill="none" stroke="0" extrusionOk="0">
                <a:moveTo>
                  <a:pt x="0" y="573325"/>
                </a:moveTo>
                <a:cubicBezTo>
                  <a:pt x="-39974" y="147067"/>
                  <a:pt x="159804" y="18867"/>
                  <a:pt x="481470" y="0"/>
                </a:cubicBezTo>
                <a:cubicBezTo>
                  <a:pt x="845291" y="27930"/>
                  <a:pt x="902943" y="49661"/>
                  <a:pt x="1307693" y="0"/>
                </a:cubicBezTo>
                <a:cubicBezTo>
                  <a:pt x="1662466" y="-15425"/>
                  <a:pt x="1734576" y="34537"/>
                  <a:pt x="1971761" y="0"/>
                </a:cubicBezTo>
                <a:cubicBezTo>
                  <a:pt x="2206534" y="-52588"/>
                  <a:pt x="2457127" y="5945"/>
                  <a:pt x="2797983" y="0"/>
                </a:cubicBezTo>
                <a:cubicBezTo>
                  <a:pt x="3111359" y="-43587"/>
                  <a:pt x="3127600" y="13147"/>
                  <a:pt x="3407999" y="0"/>
                </a:cubicBezTo>
                <a:cubicBezTo>
                  <a:pt x="3675331" y="-22280"/>
                  <a:pt x="3935773" y="128479"/>
                  <a:pt x="4234222" y="0"/>
                </a:cubicBezTo>
                <a:cubicBezTo>
                  <a:pt x="4453201" y="-23995"/>
                  <a:pt x="4614758" y="52946"/>
                  <a:pt x="4898289" y="0"/>
                </a:cubicBezTo>
                <a:cubicBezTo>
                  <a:pt x="5178923" y="77701"/>
                  <a:pt x="5684440" y="34396"/>
                  <a:pt x="5886669" y="0"/>
                </a:cubicBezTo>
                <a:cubicBezTo>
                  <a:pt x="6148869" y="-133609"/>
                  <a:pt x="6285367" y="246421"/>
                  <a:pt x="6368141" y="573325"/>
                </a:cubicBezTo>
                <a:cubicBezTo>
                  <a:pt x="6357921" y="791329"/>
                  <a:pt x="6379684" y="1123714"/>
                  <a:pt x="6368141" y="1291871"/>
                </a:cubicBezTo>
                <a:cubicBezTo>
                  <a:pt x="6383015" y="1587535"/>
                  <a:pt x="6366599" y="1695030"/>
                  <a:pt x="6368141" y="1987487"/>
                </a:cubicBezTo>
                <a:cubicBezTo>
                  <a:pt x="6385837" y="2302321"/>
                  <a:pt x="6419080" y="2422685"/>
                  <a:pt x="6368141" y="2866559"/>
                </a:cubicBezTo>
                <a:cubicBezTo>
                  <a:pt x="6323147" y="3282024"/>
                  <a:pt x="6186524" y="3438885"/>
                  <a:pt x="5886669" y="3439887"/>
                </a:cubicBezTo>
                <a:cubicBezTo>
                  <a:pt x="5768328" y="3434514"/>
                  <a:pt x="5529761" y="3329251"/>
                  <a:pt x="5276653" y="3439887"/>
                </a:cubicBezTo>
                <a:cubicBezTo>
                  <a:pt x="5096291" y="3484854"/>
                  <a:pt x="4997303" y="3444505"/>
                  <a:pt x="4845319" y="3439887"/>
                </a:cubicBezTo>
                <a:cubicBezTo>
                  <a:pt x="4721532" y="3443270"/>
                  <a:pt x="4524898" y="3415670"/>
                  <a:pt x="4396378" y="3439887"/>
                </a:cubicBezTo>
                <a:cubicBezTo>
                  <a:pt x="4254062" y="3534904"/>
                  <a:pt x="3872011" y="3398648"/>
                  <a:pt x="3624208" y="3439887"/>
                </a:cubicBezTo>
                <a:cubicBezTo>
                  <a:pt x="3425620" y="3475674"/>
                  <a:pt x="3172183" y="3483833"/>
                  <a:pt x="2743931" y="3439887"/>
                </a:cubicBezTo>
                <a:cubicBezTo>
                  <a:pt x="2322061" y="3465995"/>
                  <a:pt x="2196383" y="3467156"/>
                  <a:pt x="1917708" y="3439887"/>
                </a:cubicBezTo>
                <a:cubicBezTo>
                  <a:pt x="1631413" y="3348654"/>
                  <a:pt x="1394088" y="3412149"/>
                  <a:pt x="1199590" y="3439887"/>
                </a:cubicBezTo>
                <a:cubicBezTo>
                  <a:pt x="1065005" y="3436397"/>
                  <a:pt x="944976" y="3423491"/>
                  <a:pt x="847711" y="3439887"/>
                </a:cubicBezTo>
                <a:cubicBezTo>
                  <a:pt x="750446" y="3456283"/>
                  <a:pt x="590986" y="3437267"/>
                  <a:pt x="481470" y="3439887"/>
                </a:cubicBezTo>
                <a:cubicBezTo>
                  <a:pt x="195276" y="3489749"/>
                  <a:pt x="39407" y="3154528"/>
                  <a:pt x="0" y="2866559"/>
                </a:cubicBezTo>
                <a:cubicBezTo>
                  <a:pt x="1509" y="2655480"/>
                  <a:pt x="-33496" y="2346960"/>
                  <a:pt x="0" y="2102148"/>
                </a:cubicBezTo>
                <a:cubicBezTo>
                  <a:pt x="28119" y="1857534"/>
                  <a:pt x="1637" y="1445305"/>
                  <a:pt x="0" y="1291871"/>
                </a:cubicBezTo>
                <a:cubicBezTo>
                  <a:pt x="-22104" y="1128047"/>
                  <a:pt x="-45266" y="778190"/>
                  <a:pt x="0" y="573325"/>
                </a:cubicBezTo>
                <a:close/>
              </a:path>
              <a:path w="6368141" h="3439887" fill="none" stroke="0" extrusionOk="0">
                <a:moveTo>
                  <a:pt x="0" y="573325"/>
                </a:moveTo>
                <a:cubicBezTo>
                  <a:pt x="-7591" y="242426"/>
                  <a:pt x="187590" y="-46240"/>
                  <a:pt x="481470" y="0"/>
                </a:cubicBezTo>
                <a:cubicBezTo>
                  <a:pt x="828216" y="3510"/>
                  <a:pt x="926907" y="29075"/>
                  <a:pt x="1307693" y="0"/>
                </a:cubicBezTo>
                <a:cubicBezTo>
                  <a:pt x="1662127" y="-25416"/>
                  <a:pt x="1727733" y="41002"/>
                  <a:pt x="1971761" y="0"/>
                </a:cubicBezTo>
                <a:cubicBezTo>
                  <a:pt x="2208019" y="-17988"/>
                  <a:pt x="2485473" y="170568"/>
                  <a:pt x="2797983" y="0"/>
                </a:cubicBezTo>
                <a:cubicBezTo>
                  <a:pt x="3128897" y="-44103"/>
                  <a:pt x="3122008" y="5956"/>
                  <a:pt x="3407999" y="0"/>
                </a:cubicBezTo>
                <a:cubicBezTo>
                  <a:pt x="3660742" y="-25206"/>
                  <a:pt x="3995693" y="88081"/>
                  <a:pt x="4234222" y="0"/>
                </a:cubicBezTo>
                <a:cubicBezTo>
                  <a:pt x="4504022" y="28656"/>
                  <a:pt x="4626357" y="35622"/>
                  <a:pt x="4898289" y="0"/>
                </a:cubicBezTo>
                <a:cubicBezTo>
                  <a:pt x="5223171" y="126852"/>
                  <a:pt x="5703785" y="10206"/>
                  <a:pt x="5886669" y="0"/>
                </a:cubicBezTo>
                <a:cubicBezTo>
                  <a:pt x="6131496" y="-20999"/>
                  <a:pt x="6389010" y="313588"/>
                  <a:pt x="6368141" y="573325"/>
                </a:cubicBezTo>
                <a:cubicBezTo>
                  <a:pt x="6388999" y="718817"/>
                  <a:pt x="6354166" y="1022288"/>
                  <a:pt x="6368141" y="1291871"/>
                </a:cubicBezTo>
                <a:cubicBezTo>
                  <a:pt x="6375559" y="1578288"/>
                  <a:pt x="6373022" y="1719836"/>
                  <a:pt x="6368141" y="1987487"/>
                </a:cubicBezTo>
                <a:cubicBezTo>
                  <a:pt x="6390860" y="2234300"/>
                  <a:pt x="6420491" y="2410103"/>
                  <a:pt x="6368141" y="2866559"/>
                </a:cubicBezTo>
                <a:cubicBezTo>
                  <a:pt x="6410612" y="3349398"/>
                  <a:pt x="6192050" y="3472940"/>
                  <a:pt x="5886669" y="3439887"/>
                </a:cubicBezTo>
                <a:cubicBezTo>
                  <a:pt x="5688716" y="3430322"/>
                  <a:pt x="5508063" y="3265978"/>
                  <a:pt x="5276653" y="3439887"/>
                </a:cubicBezTo>
                <a:cubicBezTo>
                  <a:pt x="5076350" y="3419753"/>
                  <a:pt x="5024640" y="3435478"/>
                  <a:pt x="4836516" y="3439887"/>
                </a:cubicBezTo>
                <a:cubicBezTo>
                  <a:pt x="4641761" y="3449124"/>
                  <a:pt x="4607794" y="3481679"/>
                  <a:pt x="4396378" y="3439887"/>
                </a:cubicBezTo>
                <a:cubicBezTo>
                  <a:pt x="4247466" y="3430893"/>
                  <a:pt x="3883709" y="3448917"/>
                  <a:pt x="3624208" y="3439887"/>
                </a:cubicBezTo>
                <a:cubicBezTo>
                  <a:pt x="3405656" y="3334720"/>
                  <a:pt x="3152326" y="3322209"/>
                  <a:pt x="2743931" y="3439887"/>
                </a:cubicBezTo>
                <a:cubicBezTo>
                  <a:pt x="2316950" y="3511034"/>
                  <a:pt x="2167323" y="3437409"/>
                  <a:pt x="1917708" y="3439887"/>
                </a:cubicBezTo>
                <a:cubicBezTo>
                  <a:pt x="1652366" y="3387844"/>
                  <a:pt x="1433792" y="3476856"/>
                  <a:pt x="1199590" y="3439887"/>
                </a:cubicBezTo>
                <a:cubicBezTo>
                  <a:pt x="935216" y="3454917"/>
                  <a:pt x="645418" y="3423083"/>
                  <a:pt x="481470" y="3439887"/>
                </a:cubicBezTo>
                <a:cubicBezTo>
                  <a:pt x="177007" y="3520757"/>
                  <a:pt x="8052" y="3184123"/>
                  <a:pt x="0" y="2866559"/>
                </a:cubicBezTo>
                <a:cubicBezTo>
                  <a:pt x="22326" y="2597192"/>
                  <a:pt x="-12976" y="2320118"/>
                  <a:pt x="0" y="2102148"/>
                </a:cubicBezTo>
                <a:cubicBezTo>
                  <a:pt x="38325" y="1849903"/>
                  <a:pt x="-20640" y="1496464"/>
                  <a:pt x="0" y="1291871"/>
                </a:cubicBezTo>
                <a:cubicBezTo>
                  <a:pt x="-18832" y="1089036"/>
                  <a:pt x="-24344" y="693949"/>
                  <a:pt x="0" y="57332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Đảm bảo an toàn của bản th</a:t>
            </a:r>
            <a:r>
              <a:rPr lang="en-US" sz="4000" dirty="0">
                <a:solidFill>
                  <a:srgbClr val="002060"/>
                </a:solidFill>
                <a:latin typeface="Cambria" panose="02040503050406030204" pitchFamily="18" charset="0"/>
                <a:ea typeface="Cambria" panose="02040503050406030204" pitchFamily="18" charset="0"/>
              </a:rPr>
              <a:t>â</a:t>
            </a:r>
            <a:r>
              <a:rPr lang="vi-VN" sz="4000" dirty="0">
                <a:solidFill>
                  <a:srgbClr val="002060"/>
                </a:solidFill>
                <a:latin typeface="Cambria" panose="02040503050406030204" pitchFamily="18" charset="0"/>
                <a:ea typeface="Cambria" panose="02040503050406030204" pitchFamily="18" charset="0"/>
              </a:rPr>
              <a:t>n:  không ngồi gần tiếp xúc với người lạ, không phải là người thân trong gia đình, người quen...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4C0E08-E55E-2849-3F52-AE1AF02D88FB}"/>
              </a:ext>
            </a:extLst>
          </p:cNvPr>
          <p:cNvPicPr>
            <a:picLocks noChangeAspect="1"/>
          </p:cNvPicPr>
          <p:nvPr/>
        </p:nvPicPr>
        <p:blipFill>
          <a:blip r:embed="rId2"/>
          <a:stretch>
            <a:fillRect/>
          </a:stretch>
        </p:blipFill>
        <p:spPr>
          <a:xfrm>
            <a:off x="340235" y="1676398"/>
            <a:ext cx="4704738" cy="3655559"/>
          </a:xfrm>
          <a:prstGeom prst="rect">
            <a:avLst/>
          </a:prstGeom>
        </p:spPr>
      </p:pic>
      <p:sp>
        <p:nvSpPr>
          <p:cNvPr id="3" name="Oval 2">
            <a:extLst>
              <a:ext uri="{FF2B5EF4-FFF2-40B4-BE49-F238E27FC236}">
                <a16:creationId xmlns:a16="http://schemas.microsoft.com/office/drawing/2014/main" id="{B8D498B4-A5D8-1EC6-0332-682F233BF391}"/>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0452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字魂107号-萌趣欢乐体" panose="020F0302020204030204"/>
                <a:cs typeface="+mn-cs"/>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25431" y="587555"/>
              <a:ext cx="5879117" cy="10584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liên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hệ</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tế</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2" name="Table 1">
            <a:extLst>
              <a:ext uri="{FF2B5EF4-FFF2-40B4-BE49-F238E27FC236}">
                <a16:creationId xmlns:a16="http://schemas.microsoft.com/office/drawing/2014/main" id="{226E0DA5-868A-B957-9BBC-8AB129FDB1D1}"/>
              </a:ext>
            </a:extLst>
          </p:cNvPr>
          <p:cNvGraphicFramePr>
            <a:graphicFrameLocks noGrp="1"/>
          </p:cNvGraphicFramePr>
          <p:nvPr>
            <p:extLst>
              <p:ext uri="{D42A27DB-BD31-4B8C-83A1-F6EECF244321}">
                <p14:modId xmlns:p14="http://schemas.microsoft.com/office/powerpoint/2010/main" val="1402953748"/>
              </p:ext>
            </p:extLst>
          </p:nvPr>
        </p:nvGraphicFramePr>
        <p:xfrm>
          <a:off x="2144486" y="2024743"/>
          <a:ext cx="8447314" cy="3054510"/>
        </p:xfrm>
        <a:graphic>
          <a:graphicData uri="http://schemas.openxmlformats.org/drawingml/2006/table">
            <a:tbl>
              <a:tblPr firstRow="1" firstCol="1" bandRow="1">
                <a:tableStyleId>{5C22544A-7EE6-4342-B048-85BDC9FD1C3A}</a:tableStyleId>
              </a:tblPr>
              <a:tblGrid>
                <a:gridCol w="4223657">
                  <a:extLst>
                    <a:ext uri="{9D8B030D-6E8A-4147-A177-3AD203B41FA5}">
                      <a16:colId xmlns:a16="http://schemas.microsoft.com/office/drawing/2014/main" val="2860536354"/>
                    </a:ext>
                  </a:extLst>
                </a:gridCol>
                <a:gridCol w="4223657">
                  <a:extLst>
                    <a:ext uri="{9D8B030D-6E8A-4147-A177-3AD203B41FA5}">
                      <a16:colId xmlns:a16="http://schemas.microsoft.com/office/drawing/2014/main" val="737113303"/>
                    </a:ext>
                  </a:extLst>
                </a:gridCol>
              </a:tblGrid>
              <a:tr h="914400">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không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4979530"/>
                  </a:ext>
                </a:extLst>
              </a:tr>
              <a:tr h="1070055">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06002"/>
                  </a:ext>
                </a:extLst>
              </a:tr>
              <a:tr h="1070055">
                <a:tc>
                  <a:txBody>
                    <a:bodyPr/>
                    <a:lstStyle/>
                    <a:p>
                      <a:pPr marL="0" marR="0" algn="ctr">
                        <a:lnSpc>
                          <a:spcPct val="120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1988194"/>
                  </a:ext>
                </a:extLst>
              </a:tr>
            </a:tbl>
          </a:graphicData>
        </a:graphic>
      </p:graphicFrame>
      <p:sp>
        <p:nvSpPr>
          <p:cNvPr id="3" name="Oval 2">
            <a:extLst>
              <a:ext uri="{FF2B5EF4-FFF2-40B4-BE49-F238E27FC236}">
                <a16:creationId xmlns:a16="http://schemas.microsoft.com/office/drawing/2014/main" id="{DC3E6E55-3832-DF56-8926-73C67B00BE74}"/>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68708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aphicFrame>
        <p:nvGraphicFramePr>
          <p:cNvPr id="2" name="Table 1">
            <a:extLst>
              <a:ext uri="{FF2B5EF4-FFF2-40B4-BE49-F238E27FC236}">
                <a16:creationId xmlns:a16="http://schemas.microsoft.com/office/drawing/2014/main" id="{226E0DA5-868A-B957-9BBC-8AB129FDB1D1}"/>
              </a:ext>
            </a:extLst>
          </p:cNvPr>
          <p:cNvGraphicFramePr>
            <a:graphicFrameLocks noGrp="1"/>
          </p:cNvGraphicFramePr>
          <p:nvPr>
            <p:extLst>
              <p:ext uri="{D42A27DB-BD31-4B8C-83A1-F6EECF244321}">
                <p14:modId xmlns:p14="http://schemas.microsoft.com/office/powerpoint/2010/main" val="2010541254"/>
              </p:ext>
            </p:extLst>
          </p:nvPr>
        </p:nvGraphicFramePr>
        <p:xfrm>
          <a:off x="1208314" y="598715"/>
          <a:ext cx="9633858" cy="5627914"/>
        </p:xfrm>
        <a:graphic>
          <a:graphicData uri="http://schemas.openxmlformats.org/drawingml/2006/table">
            <a:tbl>
              <a:tblPr firstRow="1" firstCol="1" bandRow="1">
                <a:tableStyleId>{5C22544A-7EE6-4342-B048-85BDC9FD1C3A}</a:tableStyleId>
              </a:tblPr>
              <a:tblGrid>
                <a:gridCol w="4713515">
                  <a:extLst>
                    <a:ext uri="{9D8B030D-6E8A-4147-A177-3AD203B41FA5}">
                      <a16:colId xmlns:a16="http://schemas.microsoft.com/office/drawing/2014/main" val="2860536354"/>
                    </a:ext>
                  </a:extLst>
                </a:gridCol>
                <a:gridCol w="4920343">
                  <a:extLst>
                    <a:ext uri="{9D8B030D-6E8A-4147-A177-3AD203B41FA5}">
                      <a16:colId xmlns:a16="http://schemas.microsoft.com/office/drawing/2014/main" val="737113303"/>
                    </a:ext>
                  </a:extLst>
                </a:gridCol>
              </a:tblGrid>
              <a:tr h="1459921">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không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979530"/>
                  </a:ext>
                </a:extLst>
              </a:tr>
              <a:tr h="2144131">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06002"/>
                  </a:ext>
                </a:extLst>
              </a:tr>
              <a:tr h="1948543">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1988194"/>
                  </a:ext>
                </a:extLst>
              </a:tr>
            </a:tbl>
          </a:graphicData>
        </a:graphic>
      </p:graphicFrame>
      <p:sp>
        <p:nvSpPr>
          <p:cNvPr id="3" name="TextBox 2">
            <a:extLst>
              <a:ext uri="{FF2B5EF4-FFF2-40B4-BE49-F238E27FC236}">
                <a16:creationId xmlns:a16="http://schemas.microsoft.com/office/drawing/2014/main" id="{9B821FCD-FA0E-0EC3-ABA0-C2E804999785}"/>
              </a:ext>
            </a:extLst>
          </p:cNvPr>
          <p:cNvSpPr txBox="1"/>
          <p:nvPr/>
        </p:nvSpPr>
        <p:spPr>
          <a:xfrm>
            <a:off x="1360714" y="2166257"/>
            <a:ext cx="4169229" cy="1384995"/>
          </a:xfrm>
          <a:prstGeom prst="rect">
            <a:avLst/>
          </a:prstGeom>
          <a:noFill/>
        </p:spPr>
        <p:txBody>
          <a:bodyPr wrap="square" rtlCol="0">
            <a:spAutoFit/>
          </a:bodyPr>
          <a:lstStyle/>
          <a:p>
            <a:pPr algn="just"/>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Hôm</a:t>
            </a:r>
            <a:r>
              <a:rPr lang="en-US" sz="2800" dirty="0">
                <a:solidFill>
                  <a:srgbClr val="FF0000"/>
                </a:solidFill>
                <a:effectLst/>
                <a:latin typeface="Cambria" panose="02040503050406030204" pitchFamily="18" charset="0"/>
                <a:ea typeface="Cambria" panose="02040503050406030204" pitchFamily="18" charset="0"/>
              </a:rPr>
              <a:t> nay, </a:t>
            </a:r>
            <a:r>
              <a:rPr lang="en-US" sz="2800" dirty="0" err="1">
                <a:solidFill>
                  <a:srgbClr val="FF0000"/>
                </a:solidFill>
                <a:effectLst/>
                <a:latin typeface="Cambria" panose="02040503050406030204" pitchFamily="18" charset="0"/>
                <a:ea typeface="Cambria" panose="02040503050406030204" pitchFamily="18" charset="0"/>
              </a:rPr>
              <a:t>đến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đón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gái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ruột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của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3DBD6BD-C120-8277-63B0-FD4CDD9D5E86}"/>
              </a:ext>
            </a:extLst>
          </p:cNvPr>
          <p:cNvSpPr txBox="1"/>
          <p:nvPr/>
        </p:nvSpPr>
        <p:spPr>
          <a:xfrm>
            <a:off x="6019799" y="2090057"/>
            <a:ext cx="4572001"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Một chú đến đón em và bảo bố nhờ đón, chú cho em tiền và bảo lên xe nhanh để chú chở đi mua quần áo mới, nhưng em không biết chú đó là ai.</a:t>
            </a:r>
            <a:endParaRPr lang="en-US" sz="24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7A46C46-7E08-ADCF-CB80-797CB910E264}"/>
              </a:ext>
            </a:extLst>
          </p:cNvPr>
          <p:cNvSpPr txBox="1"/>
          <p:nvPr/>
        </p:nvSpPr>
        <p:spPr>
          <a:xfrm>
            <a:off x="1393371" y="4484914"/>
            <a:ext cx="4169229"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đến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em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thay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mẹ</a:t>
            </a:r>
            <a:r>
              <a:rPr lang="en-US" sz="2800" dirty="0">
                <a:solidFill>
                  <a:srgbClr val="FF0000"/>
                </a:solidFill>
                <a:latin typeface="Cambria" panose="02040503050406030204" pitchFamily="18" charset="0"/>
                <a:ea typeface="Cambria" panose="02040503050406030204" pitchFamily="18" charset="0"/>
              </a:rPr>
              <a:t>. Em </a:t>
            </a:r>
            <a:r>
              <a:rPr lang="en-US" sz="2800" dirty="0" err="1">
                <a:solidFill>
                  <a:srgbClr val="FF0000"/>
                </a:solidFill>
                <a:latin typeface="Cambria" panose="02040503050406030204" pitchFamily="18" charset="0"/>
                <a:ea typeface="Cambria" panose="02040503050406030204" pitchFamily="18" charset="0"/>
              </a:rPr>
              <a:t>lên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xe</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về</a:t>
            </a:r>
            <a:r>
              <a:rPr lang="en-US" sz="28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EEB645C-4124-F0E8-DFD4-22F744A7AD88}"/>
              </a:ext>
            </a:extLst>
          </p:cNvPr>
          <p:cNvSpPr txBox="1"/>
          <p:nvPr/>
        </p:nvSpPr>
        <p:spPr>
          <a:xfrm>
            <a:off x="5998028" y="4386942"/>
            <a:ext cx="4582886"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Em kiên quyết không lên xe của chú đó, không lấy tiền, em vào phòng bác bảo vệ trường để chờ bố, mẹ đến đón.</a:t>
            </a:r>
            <a:endParaRPr lang="en-US" sz="2400" dirty="0">
              <a:solidFill>
                <a:srgbClr val="FF000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18C148ED-3169-CE82-40FB-2FE7451DE5B9}"/>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5553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E70C3F84-2997-E5F1-4CBC-6ADFDC409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1193800"/>
            <a:ext cx="11299371" cy="2725299"/>
          </a:xfrm>
          <a:prstGeom prst="rect">
            <a:avLst/>
          </a:prstGeom>
        </p:spPr>
      </p:pic>
    </p:spTree>
    <p:extLst>
      <p:ext uri="{BB962C8B-B14F-4D97-AF65-F5344CB8AC3E}">
        <p14:creationId xmlns:p14="http://schemas.microsoft.com/office/powerpoint/2010/main" val="37914536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C5CC6C-B702-581A-4962-0D0DA8BB7722}"/>
              </a:ext>
            </a:extLst>
          </p:cNvPr>
          <p:cNvSpPr txBox="1"/>
          <p:nvPr/>
        </p:nvSpPr>
        <p:spPr>
          <a:xfrm>
            <a:off x="1217538" y="973717"/>
            <a:ext cx="5664671" cy="4401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huống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gặp</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xem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kênh</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thông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nhau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4622032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569660"/>
          </a:xfrm>
          <a:prstGeom prst="rect">
            <a:avLst/>
          </a:prstGeom>
          <a:noFill/>
        </p:spPr>
        <p:txBody>
          <a:bodyPr wrap="square" rtlCol="0">
            <a:spAutoFit/>
          </a:bodyPr>
          <a:lstStyle/>
          <a:p>
            <a:pPr lvl="0" algn="ctr"/>
            <a:r>
              <a:rPr lang="vi-VN" sz="3200" b="1" dirty="0">
                <a:solidFill>
                  <a:srgbClr val="4472C4">
                    <a:lumMod val="50000"/>
                  </a:srgbClr>
                </a:solidFill>
                <a:latin typeface="Cambria" panose="02040503050406030204" pitchFamily="18" charset="0"/>
                <a:ea typeface="Cambria" panose="02040503050406030204" pitchFamily="18" charset="0"/>
              </a:rPr>
              <a:t>Mỗi ngón tay trong bài hát đại diện cho những ai? Cách ứng xử với những người đó như thế nào?</a:t>
            </a:r>
            <a:endParaRPr kumimoji="0" lang="vi-VN" sz="32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9775127-7E04-DD24-E905-161D792EE444}"/>
              </a:ext>
            </a:extLst>
          </p:cNvPr>
          <p:cNvSpPr txBox="1"/>
          <p:nvPr/>
        </p:nvSpPr>
        <p:spPr>
          <a:xfrm>
            <a:off x="3127124" y="2910819"/>
            <a:ext cx="5937751" cy="2554545"/>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Ngón cái là những người thân; ngón trỏ là thầy cô, bạn bè; ngón giữa là hàng xóm,bạn của bố mẹ….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A0622-56E5-F229-DC17-21446F37F9A0}"/>
              </a:ext>
            </a:extLst>
          </p:cNvPr>
          <p:cNvSpPr txBox="1"/>
          <p:nvPr/>
        </p:nvSpPr>
        <p:spPr>
          <a:xfrm>
            <a:off x="1889760" y="864783"/>
            <a:ext cx="8727440" cy="1323439"/>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Những câu hát nào được lặp lại nhiều lần trong bài?</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77FAC37B-097E-9EA0-5226-6C861D68D2F2}"/>
              </a:ext>
            </a:extLst>
          </p:cNvPr>
          <p:cNvGrpSpPr/>
          <p:nvPr/>
        </p:nvGrpSpPr>
        <p:grpSpPr>
          <a:xfrm>
            <a:off x="3171372" y="2712721"/>
            <a:ext cx="7306491" cy="4145280"/>
            <a:chOff x="4177212" y="2367280"/>
            <a:chExt cx="7306491" cy="3527697"/>
          </a:xfrm>
        </p:grpSpPr>
        <p:pic>
          <p:nvPicPr>
            <p:cNvPr id="4" name="Picture 3">
              <a:extLst>
                <a:ext uri="{FF2B5EF4-FFF2-40B4-BE49-F238E27FC236}">
                  <a16:creationId xmlns:a16="http://schemas.microsoft.com/office/drawing/2014/main" id="{88E10BBF-4BFA-6CE8-957E-67C0B242F577}"/>
                </a:ext>
              </a:extLst>
            </p:cNvPr>
            <p:cNvPicPr>
              <a:picLocks noChangeAspect="1"/>
            </p:cNvPicPr>
            <p:nvPr/>
          </p:nvPicPr>
          <p:blipFill>
            <a:blip r:embed="rId3"/>
            <a:stretch>
              <a:fillRect/>
            </a:stretch>
          </p:blipFill>
          <p:spPr>
            <a:xfrm>
              <a:off x="4177212" y="2367280"/>
              <a:ext cx="7306491" cy="3527697"/>
            </a:xfrm>
            <a:prstGeom prst="rect">
              <a:avLst/>
            </a:prstGeom>
          </p:spPr>
        </p:pic>
        <p:sp>
          <p:nvSpPr>
            <p:cNvPr id="5" name="TextBox 4">
              <a:extLst>
                <a:ext uri="{FF2B5EF4-FFF2-40B4-BE49-F238E27FC236}">
                  <a16:creationId xmlns:a16="http://schemas.microsoft.com/office/drawing/2014/main" id="{79775127-7E04-DD24-E905-161D792EE444}"/>
                </a:ext>
              </a:extLst>
            </p:cNvPr>
            <p:cNvSpPr txBox="1"/>
            <p:nvPr/>
          </p:nvSpPr>
          <p:spPr>
            <a:xfrm>
              <a:off x="4887003" y="3259993"/>
              <a:ext cx="5937751" cy="21739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Nếu ai chạm vào vùng đồ bơi. Xua tay em nói lớn; Không không em đã lớn rồi.</a:t>
              </a:r>
            </a:p>
          </p:txBody>
        </p:sp>
      </p:grpSp>
    </p:spTree>
    <p:extLst>
      <p:ext uri="{BB962C8B-B14F-4D97-AF65-F5344CB8AC3E}">
        <p14:creationId xmlns:p14="http://schemas.microsoft.com/office/powerpoint/2010/main" val="18930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938992"/>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Em hãy kể một tình huống em cảm thấy không an toàn mà em đã trải qua hoặc em biết?</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62736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7" name="Picture 6">
            <a:extLst>
              <a:ext uri="{FF2B5EF4-FFF2-40B4-BE49-F238E27FC236}">
                <a16:creationId xmlns:a16="http://schemas.microsoft.com/office/drawing/2014/main" id="{2F7A2CA9-8132-CDAC-BC78-F1FF58E8B5A6}"/>
              </a:ext>
            </a:extLst>
          </p:cNvPr>
          <p:cNvPicPr>
            <a:picLocks noChangeAspect="1"/>
          </p:cNvPicPr>
          <p:nvPr/>
        </p:nvPicPr>
        <p:blipFill>
          <a:blip r:embed="rId6"/>
          <a:stretch>
            <a:fillRect/>
          </a:stretch>
        </p:blipFill>
        <p:spPr>
          <a:xfrm>
            <a:off x="2713179" y="1384854"/>
            <a:ext cx="7254869" cy="2121592"/>
          </a:xfrm>
          <a:prstGeom prst="rect">
            <a:avLst/>
          </a:prstGeom>
        </p:spPr>
      </p:pic>
      <p:pic>
        <p:nvPicPr>
          <p:cNvPr id="9" name="Picture 8">
            <a:extLst>
              <a:ext uri="{FF2B5EF4-FFF2-40B4-BE49-F238E27FC236}">
                <a16:creationId xmlns:a16="http://schemas.microsoft.com/office/drawing/2014/main" id="{15603C16-0BEE-DA39-CC90-708F246CAF1D}"/>
              </a:ext>
            </a:extLst>
          </p:cNvPr>
          <p:cNvPicPr>
            <a:picLocks noChangeAspect="1"/>
          </p:cNvPicPr>
          <p:nvPr/>
        </p:nvPicPr>
        <p:blipFill>
          <a:blip r:embed="rId7"/>
          <a:stretch>
            <a:fillRect/>
          </a:stretch>
        </p:blipFill>
        <p:spPr>
          <a:xfrm>
            <a:off x="4869559" y="311865"/>
            <a:ext cx="2981202" cy="1072989"/>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E68F2A69-8A4E-0531-89EC-E1C9CA5C0F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
        <p:nvSpPr>
          <p:cNvPr id="3" name="Oval 2">
            <a:extLst>
              <a:ext uri="{FF2B5EF4-FFF2-40B4-BE49-F238E27FC236}">
                <a16:creationId xmlns:a16="http://schemas.microsoft.com/office/drawing/2014/main" id="{0B5BEB18-B08C-8E11-1EAD-B66C1626B917}"/>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
        <p:nvSpPr>
          <p:cNvPr id="3" name="Oval 2">
            <a:extLst>
              <a:ext uri="{FF2B5EF4-FFF2-40B4-BE49-F238E27FC236}">
                <a16:creationId xmlns:a16="http://schemas.microsoft.com/office/drawing/2014/main" id="{13066A49-72B6-6C4D-0832-EEFF76641F1C}"/>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1: Cảm giác an toàn và quyền được an toàn.</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Oval 1">
            <a:extLst>
              <a:ext uri="{FF2B5EF4-FFF2-40B4-BE49-F238E27FC236}">
                <a16:creationId xmlns:a16="http://schemas.microsoft.com/office/drawing/2014/main" id="{D29833B0-0C52-437C-8D93-10C0304516FD}"/>
              </a:ext>
            </a:extLst>
          </p:cNvPr>
          <p:cNvSpPr/>
          <p:nvPr/>
        </p:nvSpPr>
        <p:spPr>
          <a:xfrm>
            <a:off x="-1831399" y="-13728"/>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1086" y="-68403"/>
            <a:ext cx="3316244" cy="176524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CD75060-78B3-90EC-E1A7-0A7CB6F9819B}"/>
              </a:ext>
            </a:extLst>
          </p:cNvPr>
          <p:cNvGrpSpPr/>
          <p:nvPr/>
        </p:nvGrpSpPr>
        <p:grpSpPr>
          <a:xfrm>
            <a:off x="2917371" y="679994"/>
            <a:ext cx="9274629" cy="6265092"/>
            <a:chOff x="4177212" y="2367280"/>
            <a:chExt cx="7306491" cy="3708098"/>
          </a:xfrm>
        </p:grpSpPr>
        <p:pic>
          <p:nvPicPr>
            <p:cNvPr id="6" name="Picture 5">
              <a:extLst>
                <a:ext uri="{FF2B5EF4-FFF2-40B4-BE49-F238E27FC236}">
                  <a16:creationId xmlns:a16="http://schemas.microsoft.com/office/drawing/2014/main" id="{5849C509-66DA-6997-B798-6CF0A8D8BDFD}"/>
                </a:ext>
              </a:extLst>
            </p:cNvPr>
            <p:cNvPicPr>
              <a:picLocks noChangeAspect="1"/>
            </p:cNvPicPr>
            <p:nvPr/>
          </p:nvPicPr>
          <p:blipFill>
            <a:blip r:embed="rId5"/>
            <a:stretch>
              <a:fillRect/>
            </a:stretch>
          </p:blipFill>
          <p:spPr>
            <a:xfrm>
              <a:off x="4177212" y="2367280"/>
              <a:ext cx="7306491" cy="3708098"/>
            </a:xfrm>
            <a:prstGeom prst="rect">
              <a:avLst/>
            </a:prstGeom>
          </p:spPr>
        </p:pic>
        <p:sp>
          <p:nvSpPr>
            <p:cNvPr id="7" name="TextBox 6">
              <a:extLst>
                <a:ext uri="{FF2B5EF4-FFF2-40B4-BE49-F238E27FC236}">
                  <a16:creationId xmlns:a16="http://schemas.microsoft.com/office/drawing/2014/main" id="{361D11D1-E45A-FE64-BD6B-069829E7208C}"/>
                </a:ext>
              </a:extLst>
            </p:cNvPr>
            <p:cNvSpPr txBox="1"/>
            <p:nvPr/>
          </p:nvSpPr>
          <p:spPr>
            <a:xfrm>
              <a:off x="4868441" y="3050057"/>
              <a:ext cx="5937751" cy="260492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Trong hoạt động hằng ngày, khi có cảm giác an toàn, chúng ta thường cảm thấy vui vẻ, thoải mái, không lo lắng, sợ hãi,...</a:t>
              </a:r>
            </a:p>
            <a:p>
              <a:pPr algn="just"/>
              <a:r>
                <a:rPr lang="vi-VN" sz="2800" dirty="0">
                  <a:solidFill>
                    <a:srgbClr val="FF0000"/>
                  </a:solidFill>
                  <a:latin typeface="Cambria" panose="02040503050406030204" pitchFamily="18" charset="0"/>
                  <a:ea typeface="Cambria" panose="02040503050406030204" pitchFamily="18" charset="0"/>
                </a:rPr>
                <a:t>Hiến pháp Việt Nam quy định “Mọi người có quyền bất khả xâm phạm về thân thể, được pháp luật bảo hộ về sức khoẻ, danh dự và nhân phẩm; Nghiêm cấm xâm hại, hành hạ, ngược đãi, bỏ mặc, lạm dụng, bóc lột sức lao động và những hành vi khác vi phạm quyền trẻ em” (Theo Điều 20, 37 Hiến pháp Việt Nam năm 2013).</a:t>
              </a:r>
            </a:p>
          </p:txBody>
        </p:sp>
      </p:grpSp>
    </p:spTree>
    <p:extLst>
      <p:ext uri="{BB962C8B-B14F-4D97-AF65-F5344CB8AC3E}">
        <p14:creationId xmlns:p14="http://schemas.microsoft.com/office/powerpoint/2010/main" val="80063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1076</Words>
  <Application>Microsoft Office PowerPoint</Application>
  <PresentationFormat>Widescreen</PresentationFormat>
  <Paragraphs>51</Paragraphs>
  <Slides>25</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Calibri</vt:lpstr>
      <vt:lpstr>Cambria</vt:lpstr>
      <vt:lpstr>SVN-Hole Hearted</vt:lpstr>
      <vt:lpstr>Tahoma</vt:lpstr>
      <vt:lpstr>Times New Roman</vt:lpstr>
      <vt:lpstr>字魂107号-萌趣欢乐体</vt:lpstr>
      <vt:lpstr>字魂59号-创粗黑</vt:lpstr>
      <vt:lpstr>Office 主题​​</vt:lpstr>
      <vt:lpstr>自定义设计方案</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Tiến Đông Hà</cp:lastModifiedBy>
  <cp:revision>67</cp:revision>
  <dcterms:created xsi:type="dcterms:W3CDTF">2023-11-08T05:37:12Z</dcterms:created>
  <dcterms:modified xsi:type="dcterms:W3CDTF">2025-04-06T08:37:41Z</dcterms:modified>
</cp:coreProperties>
</file>