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357" r:id="rId5"/>
    <p:sldId id="356" r:id="rId6"/>
    <p:sldId id="257" r:id="rId7"/>
    <p:sldId id="260" r:id="rId8"/>
    <p:sldId id="261" r:id="rId9"/>
    <p:sldId id="262" r:id="rId10"/>
    <p:sldId id="264" r:id="rId11"/>
    <p:sldId id="263" r:id="rId12"/>
    <p:sldId id="266" r:id="rId13"/>
    <p:sldId id="267" r:id="rId14"/>
    <p:sldId id="268" r:id="rId15"/>
    <p:sldId id="270" r:id="rId16"/>
    <p:sldId id="271" r:id="rId17"/>
    <p:sldId id="272" r:id="rId18"/>
    <p:sldId id="347" r:id="rId19"/>
    <p:sldId id="290" r:id="rId20"/>
    <p:sldId id="352" r:id="rId21"/>
    <p:sldId id="349" r:id="rId22"/>
    <p:sldId id="276" r:id="rId23"/>
    <p:sldId id="350" r:id="rId24"/>
    <p:sldId id="353" r:id="rId25"/>
    <p:sldId id="354" r:id="rId26"/>
    <p:sldId id="275"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4</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15</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24</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3/18/2025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3/18/2025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3/18/2025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5.pn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11" Type="http://schemas.microsoft.com/office/2007/relationships/hdphoto" Target="../media/hdphoto2.wdp"/><Relationship Id="rId5" Type="http://schemas.openxmlformats.org/officeDocument/2006/relationships/image" Target="../media/image37.jp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66D8D6-D938-D1AB-CF44-8848515E15C7}"/>
              </a:ext>
            </a:extLst>
          </p:cNvPr>
          <p:cNvSpPr/>
          <p:nvPr/>
        </p:nvSpPr>
        <p:spPr>
          <a:xfrm>
            <a:off x="0" y="0"/>
            <a:ext cx="12282616" cy="700628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 Box 3">
            <a:extLst>
              <a:ext uri="{FF2B5EF4-FFF2-40B4-BE49-F238E27FC236}">
                <a16:creationId xmlns:a16="http://schemas.microsoft.com/office/drawing/2014/main" id="{6233C2F1-4317-7F7E-D4A9-F4B76E74EFC7}"/>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4" name="Text Box 14">
            <a:extLst>
              <a:ext uri="{FF2B5EF4-FFF2-40B4-BE49-F238E27FC236}">
                <a16:creationId xmlns:a16="http://schemas.microsoft.com/office/drawing/2014/main" id="{578CE73C-33B6-CCDC-9161-EE0E91D817F8}"/>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ĐẠO ĐỨC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Box 17">
            <a:extLst>
              <a:ext uri="{FF2B5EF4-FFF2-40B4-BE49-F238E27FC236}">
                <a16:creationId xmlns:a16="http://schemas.microsoft.com/office/drawing/2014/main" id="{79B5A13B-B237-B2FC-E793-86FA9E3FBE8B}"/>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6" name="Text Box 18">
            <a:extLst>
              <a:ext uri="{FF2B5EF4-FFF2-40B4-BE49-F238E27FC236}">
                <a16:creationId xmlns:a16="http://schemas.microsoft.com/office/drawing/2014/main" id="{828A85DF-F2F3-8FB7-6D22-E94C2B0AF6AA}"/>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7" name="Picture 6">
            <a:extLst>
              <a:ext uri="{FF2B5EF4-FFF2-40B4-BE49-F238E27FC236}">
                <a16:creationId xmlns:a16="http://schemas.microsoft.com/office/drawing/2014/main" id="{DDB7B32B-F6D8-185F-2CD6-DAE3458DF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8" name="Picture 7">
            <a:extLst>
              <a:ext uri="{FF2B5EF4-FFF2-40B4-BE49-F238E27FC236}">
                <a16:creationId xmlns:a16="http://schemas.microsoft.com/office/drawing/2014/main" id="{F6FE5037-8783-FC86-16A1-46D605F7A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
        <p:nvSpPr>
          <p:cNvPr id="10" name="Oval 9">
            <a:extLst>
              <a:ext uri="{FF2B5EF4-FFF2-40B4-BE49-F238E27FC236}">
                <a16:creationId xmlns:a16="http://schemas.microsoft.com/office/drawing/2014/main" id="{AEBB7500-850D-4CA1-6936-7330B0548FDE}"/>
              </a:ext>
            </a:extLst>
          </p:cNvPr>
          <p:cNvSpPr/>
          <p:nvPr/>
        </p:nvSpPr>
        <p:spPr>
          <a:xfrm>
            <a:off x="-1804086" y="-113614"/>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37349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
        <p:nvSpPr>
          <p:cNvPr id="6" name="Oval 5">
            <a:extLst>
              <a:ext uri="{FF2B5EF4-FFF2-40B4-BE49-F238E27FC236}">
                <a16:creationId xmlns:a16="http://schemas.microsoft.com/office/drawing/2014/main" id="{2926A174-FF3B-F372-FBE3-A9EA1D30DDD2}"/>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D23DE04D-C26F-FFA9-11B8-FD2F2F186B39}"/>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
        <p:nvSpPr>
          <p:cNvPr id="4" name="Oval 3">
            <a:extLst>
              <a:ext uri="{FF2B5EF4-FFF2-40B4-BE49-F238E27FC236}">
                <a16:creationId xmlns:a16="http://schemas.microsoft.com/office/drawing/2014/main" id="{3FAE88F8-4F4D-4EB1-A810-9B9323A54610}"/>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0A6208F8-07FC-2218-F1A3-C7624D8EF7C2}"/>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6139" y="68127"/>
                  <a:pt x="65583" y="8624"/>
                  <a:pt x="202170" y="0"/>
                </a:cubicBezTo>
                <a:cubicBezTo>
                  <a:pt x="1704358" y="80004"/>
                  <a:pt x="5523999" y="635328"/>
                  <a:pt x="9723495" y="0"/>
                </a:cubicBezTo>
                <a:cubicBezTo>
                  <a:pt x="9848628" y="10834"/>
                  <a:pt x="9898659" y="71411"/>
                  <a:pt x="9925665" y="202170"/>
                </a:cubicBezTo>
                <a:cubicBezTo>
                  <a:pt x="9960822" y="366619"/>
                  <a:pt x="9920279" y="845032"/>
                  <a:pt x="9925665" y="1010825"/>
                </a:cubicBezTo>
                <a:cubicBezTo>
                  <a:pt x="9926313" y="1140178"/>
                  <a:pt x="9848647" y="1207473"/>
                  <a:pt x="9723495" y="1212995"/>
                </a:cubicBezTo>
                <a:cubicBezTo>
                  <a:pt x="8789071" y="1593250"/>
                  <a:pt x="3144696" y="1022693"/>
                  <a:pt x="202170" y="1212995"/>
                </a:cubicBezTo>
                <a:cubicBezTo>
                  <a:pt x="70009" y="1225432"/>
                  <a:pt x="-31974" y="1113881"/>
                  <a:pt x="0" y="1010825"/>
                </a:cubicBezTo>
                <a:cubicBezTo>
                  <a:pt x="-26461" y="680203"/>
                  <a:pt x="20050" y="608157"/>
                  <a:pt x="0" y="202170"/>
                </a:cubicBezTo>
                <a:close/>
              </a:path>
              <a:path w="9925665" h="1212995" stroke="0" extrusionOk="0">
                <a:moveTo>
                  <a:pt x="0" y="202170"/>
                </a:moveTo>
                <a:cubicBezTo>
                  <a:pt x="11855" y="92584"/>
                  <a:pt x="80409" y="2877"/>
                  <a:pt x="202170" y="0"/>
                </a:cubicBezTo>
                <a:cubicBezTo>
                  <a:pt x="3745685" y="-27882"/>
                  <a:pt x="6414997" y="-273171"/>
                  <a:pt x="9723495" y="0"/>
                </a:cubicBezTo>
                <a:cubicBezTo>
                  <a:pt x="9811531" y="-11778"/>
                  <a:pt x="9909469" y="81549"/>
                  <a:pt x="9925665" y="202170"/>
                </a:cubicBezTo>
                <a:cubicBezTo>
                  <a:pt x="9921720" y="349526"/>
                  <a:pt x="9944319" y="930300"/>
                  <a:pt x="9925665" y="1010825"/>
                </a:cubicBezTo>
                <a:cubicBezTo>
                  <a:pt x="9940304" y="1132431"/>
                  <a:pt x="9819086" y="1198526"/>
                  <a:pt x="9723495" y="1212995"/>
                </a:cubicBezTo>
                <a:cubicBezTo>
                  <a:pt x="5535593" y="1621826"/>
                  <a:pt x="2165799" y="1372856"/>
                  <a:pt x="202170" y="1212995"/>
                </a:cubicBezTo>
                <a:cubicBezTo>
                  <a:pt x="75558" y="1209238"/>
                  <a:pt x="1040" y="1127377"/>
                  <a:pt x="0" y="1010825"/>
                </a:cubicBezTo>
                <a:cubicBezTo>
                  <a:pt x="20963" y="747370"/>
                  <a:pt x="-89220" y="528040"/>
                  <a:pt x="0" y="202170"/>
                </a:cubicBezTo>
                <a:close/>
              </a:path>
              <a:path w="9925665" h="1212995" fill="none" stroke="0" extrusionOk="0">
                <a:moveTo>
                  <a:pt x="0" y="202170"/>
                </a:moveTo>
                <a:cubicBezTo>
                  <a:pt x="9680" y="57325"/>
                  <a:pt x="83014" y="9579"/>
                  <a:pt x="202170" y="0"/>
                </a:cubicBezTo>
                <a:cubicBezTo>
                  <a:pt x="1443851" y="-15342"/>
                  <a:pt x="6199706" y="-497291"/>
                  <a:pt x="9723495" y="0"/>
                </a:cubicBezTo>
                <a:cubicBezTo>
                  <a:pt x="9835210" y="2521"/>
                  <a:pt x="9907408" y="78115"/>
                  <a:pt x="9925665" y="202170"/>
                </a:cubicBezTo>
                <a:cubicBezTo>
                  <a:pt x="9982506" y="360625"/>
                  <a:pt x="9950152" y="840624"/>
                  <a:pt x="9925665" y="1010825"/>
                </a:cubicBezTo>
                <a:cubicBezTo>
                  <a:pt x="9930857" y="1127334"/>
                  <a:pt x="9825569" y="1199964"/>
                  <a:pt x="9723495" y="1212995"/>
                </a:cubicBezTo>
                <a:cubicBezTo>
                  <a:pt x="8608633" y="1009827"/>
                  <a:pt x="3030994" y="1135899"/>
                  <a:pt x="202170" y="1212995"/>
                </a:cubicBezTo>
                <a:cubicBezTo>
                  <a:pt x="64759" y="1206446"/>
                  <a:pt x="-11160" y="1130311"/>
                  <a:pt x="0" y="1010825"/>
                </a:cubicBezTo>
                <a:cubicBezTo>
                  <a:pt x="-42375" y="680383"/>
                  <a:pt x="23688" y="593935"/>
                  <a:pt x="0" y="202170"/>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
        <p:nvSpPr>
          <p:cNvPr id="4" name="Oval 3">
            <a:extLst>
              <a:ext uri="{FF2B5EF4-FFF2-40B4-BE49-F238E27FC236}">
                <a16:creationId xmlns:a16="http://schemas.microsoft.com/office/drawing/2014/main" id="{C3D01B93-F2C2-678F-5ACC-5E5C401FB7B7}"/>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77AE7C7F-D582-44F7-E719-E99928E6DA5F}"/>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
        <p:nvSpPr>
          <p:cNvPr id="6" name="Oval 5">
            <a:extLst>
              <a:ext uri="{FF2B5EF4-FFF2-40B4-BE49-F238E27FC236}">
                <a16:creationId xmlns:a16="http://schemas.microsoft.com/office/drawing/2014/main" id="{E9A59086-6315-46A5-5018-6AC04BB18E3E}"/>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B769B3ED-EA2C-CF7E-447F-14123668E5A6}"/>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
        <p:nvSpPr>
          <p:cNvPr id="3" name="Oval 2">
            <a:extLst>
              <a:ext uri="{FF2B5EF4-FFF2-40B4-BE49-F238E27FC236}">
                <a16:creationId xmlns:a16="http://schemas.microsoft.com/office/drawing/2014/main" id="{D18F65FC-4157-F2E3-1FCC-6C9FD07525EE}"/>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2B7B86D2-29BE-4450-7599-856196BCD631}"/>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8105F17-7578-3065-90EB-4076AD0CE0FD}"/>
              </a:ext>
            </a:extLst>
          </p:cNvPr>
          <p:cNvSpPr/>
          <p:nvPr/>
        </p:nvSpPr>
        <p:spPr>
          <a:xfrm>
            <a:off x="-2051037" y="-71906"/>
            <a:ext cx="2051037" cy="2142005"/>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7F457EE0-9415-184E-BF61-A3FDDCF89FDC}"/>
              </a:ext>
            </a:extLst>
          </p:cNvPr>
          <p:cNvSpPr/>
          <p:nvPr/>
        </p:nvSpPr>
        <p:spPr>
          <a:xfrm>
            <a:off x="-2177652" y="-437146"/>
            <a:ext cx="2173109" cy="2646459"/>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72281-4AB1-2909-0979-BCF54ADEFCB7}"/>
              </a:ext>
            </a:extLst>
          </p:cNvPr>
          <p:cNvPicPr>
            <a:picLocks noChangeAspect="1"/>
          </p:cNvPicPr>
          <p:nvPr/>
        </p:nvPicPr>
        <p:blipFill>
          <a:blip r:embed="rId2"/>
          <a:stretch>
            <a:fillRect/>
          </a:stretch>
        </p:blipFill>
        <p:spPr>
          <a:xfrm>
            <a:off x="699715" y="0"/>
            <a:ext cx="9803218" cy="4676037"/>
          </a:xfrm>
          <a:prstGeom prst="rect">
            <a:avLst/>
          </a:prstGeom>
        </p:spPr>
      </p:pic>
      <p:pic>
        <p:nvPicPr>
          <p:cNvPr id="3" name="Picture 2">
            <a:extLst>
              <a:ext uri="{FF2B5EF4-FFF2-40B4-BE49-F238E27FC236}">
                <a16:creationId xmlns:a16="http://schemas.microsoft.com/office/drawing/2014/main" id="{4C6AFDB1-E65E-15B7-E532-1D77C5FFC6CA}"/>
              </a:ext>
            </a:extLst>
          </p:cNvPr>
          <p:cNvPicPr>
            <a:picLocks noChangeAspect="1"/>
          </p:cNvPicPr>
          <p:nvPr/>
        </p:nvPicPr>
        <p:blipFill rotWithShape="1">
          <a:blip r:embed="rId3"/>
          <a:srcRect r="75171" b="16339"/>
          <a:stretch/>
        </p:blipFill>
        <p:spPr>
          <a:xfrm>
            <a:off x="7992427" y="-489336"/>
            <a:ext cx="4199573" cy="8089395"/>
          </a:xfrm>
          <a:prstGeom prst="rect">
            <a:avLst/>
          </a:prstGeom>
        </p:spPr>
      </p:pic>
      <p:sp>
        <p:nvSpPr>
          <p:cNvPr id="4" name="Oval 3">
            <a:extLst>
              <a:ext uri="{FF2B5EF4-FFF2-40B4-BE49-F238E27FC236}">
                <a16:creationId xmlns:a16="http://schemas.microsoft.com/office/drawing/2014/main" id="{3F046205-E9FA-AED5-4AAB-2A9D475D9095}"/>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150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
        <p:nvSpPr>
          <p:cNvPr id="2" name="Oval 1">
            <a:extLst>
              <a:ext uri="{FF2B5EF4-FFF2-40B4-BE49-F238E27FC236}">
                <a16:creationId xmlns:a16="http://schemas.microsoft.com/office/drawing/2014/main" id="{41A11A71-9AD2-1CFC-FC5D-2AABF5998BAD}"/>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112DB32C-6155-AB2B-73E7-2267E6401976}"/>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
        <p:nvSpPr>
          <p:cNvPr id="3" name="Oval 2">
            <a:extLst>
              <a:ext uri="{FF2B5EF4-FFF2-40B4-BE49-F238E27FC236}">
                <a16:creationId xmlns:a16="http://schemas.microsoft.com/office/drawing/2014/main" id="{5F0925F0-CCD1-504F-BEFC-6D304E90D241}"/>
              </a:ext>
            </a:extLst>
          </p:cNvPr>
          <p:cNvSpPr/>
          <p:nvPr/>
        </p:nvSpPr>
        <p:spPr>
          <a:xfrm>
            <a:off x="-1853808"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
        <p:nvSpPr>
          <p:cNvPr id="3" name="Oval 2">
            <a:extLst>
              <a:ext uri="{FF2B5EF4-FFF2-40B4-BE49-F238E27FC236}">
                <a16:creationId xmlns:a16="http://schemas.microsoft.com/office/drawing/2014/main" id="{432AACE3-DFF5-F92D-E71F-8EBD19360F43}"/>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
        <p:nvSpPr>
          <p:cNvPr id="2" name="Oval 1">
            <a:extLst>
              <a:ext uri="{FF2B5EF4-FFF2-40B4-BE49-F238E27FC236}">
                <a16:creationId xmlns:a16="http://schemas.microsoft.com/office/drawing/2014/main" id="{25E30F3B-1444-1007-3468-1A2632B17C65}"/>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154C9EC3-6516-A905-4A36-249366108BEC}"/>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
        <p:nvSpPr>
          <p:cNvPr id="2" name="Oval 1">
            <a:extLst>
              <a:ext uri="{FF2B5EF4-FFF2-40B4-BE49-F238E27FC236}">
                <a16:creationId xmlns:a16="http://schemas.microsoft.com/office/drawing/2014/main" id="{E4EB47DD-E08C-0EE1-E300-18FCEDAF2AF1}"/>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F383CC08-29EF-04CF-B166-17718E0BFD23}"/>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2" name="Oval 1">
            <a:extLst>
              <a:ext uri="{FF2B5EF4-FFF2-40B4-BE49-F238E27FC236}">
                <a16:creationId xmlns:a16="http://schemas.microsoft.com/office/drawing/2014/main" id="{117B7F73-E5FE-80DB-2851-93E6EBA9FE4F}"/>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9A227C2E-07AA-2D9D-74FB-0E263D93AE59}"/>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
        <p:nvSpPr>
          <p:cNvPr id="6" name="Oval 5">
            <a:extLst>
              <a:ext uri="{FF2B5EF4-FFF2-40B4-BE49-F238E27FC236}">
                <a16:creationId xmlns:a16="http://schemas.microsoft.com/office/drawing/2014/main" id="{CA621DDB-C77A-495E-F798-66D61141AF1A}"/>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C9841002-AE72-7A6D-6027-FCEF0A9B5DB9}"/>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
        <p:nvSpPr>
          <p:cNvPr id="2" name="Oval 1">
            <a:extLst>
              <a:ext uri="{FF2B5EF4-FFF2-40B4-BE49-F238E27FC236}">
                <a16:creationId xmlns:a16="http://schemas.microsoft.com/office/drawing/2014/main" id="{D38FA538-74E2-CBDC-9FCB-12B07BDC7BEC}"/>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144D325F-3AA8-2D10-F65B-00F6FF642ADA}"/>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7201" y="47303"/>
                  <a:pt x="56006" y="6074"/>
                  <a:pt x="164314" y="0"/>
                </a:cubicBezTo>
                <a:cubicBezTo>
                  <a:pt x="2764362" y="-2381"/>
                  <a:pt x="7986899" y="129619"/>
                  <a:pt x="9761351" y="0"/>
                </a:cubicBezTo>
                <a:cubicBezTo>
                  <a:pt x="9871350" y="15474"/>
                  <a:pt x="9917248" y="67611"/>
                  <a:pt x="9925665" y="164314"/>
                </a:cubicBezTo>
                <a:cubicBezTo>
                  <a:pt x="9987444" y="225692"/>
                  <a:pt x="9872137" y="563926"/>
                  <a:pt x="9925665" y="821553"/>
                </a:cubicBezTo>
                <a:cubicBezTo>
                  <a:pt x="9926437" y="933401"/>
                  <a:pt x="9873309" y="977191"/>
                  <a:pt x="9761351" y="985867"/>
                </a:cubicBezTo>
                <a:cubicBezTo>
                  <a:pt x="6623307" y="1148832"/>
                  <a:pt x="1539027" y="790204"/>
                  <a:pt x="164314" y="985867"/>
                </a:cubicBezTo>
                <a:cubicBezTo>
                  <a:pt x="48486" y="1001079"/>
                  <a:pt x="-24179" y="905798"/>
                  <a:pt x="0" y="821553"/>
                </a:cubicBezTo>
                <a:cubicBezTo>
                  <a:pt x="34166" y="612623"/>
                  <a:pt x="-59816" y="331383"/>
                  <a:pt x="0" y="164314"/>
                </a:cubicBezTo>
                <a:close/>
              </a:path>
              <a:path w="9925665" h="985867" stroke="0" extrusionOk="0">
                <a:moveTo>
                  <a:pt x="0" y="164314"/>
                </a:moveTo>
                <a:cubicBezTo>
                  <a:pt x="9634" y="61645"/>
                  <a:pt x="60042" y="2929"/>
                  <a:pt x="164314" y="0"/>
                </a:cubicBezTo>
                <a:cubicBezTo>
                  <a:pt x="1422864" y="-214634"/>
                  <a:pt x="6477051" y="-512368"/>
                  <a:pt x="9761351" y="0"/>
                </a:cubicBezTo>
                <a:cubicBezTo>
                  <a:pt x="9848676" y="-6920"/>
                  <a:pt x="9925544" y="66300"/>
                  <a:pt x="9925665" y="164314"/>
                </a:cubicBezTo>
                <a:cubicBezTo>
                  <a:pt x="9903284" y="488690"/>
                  <a:pt x="9876535" y="691977"/>
                  <a:pt x="9925665" y="821553"/>
                </a:cubicBezTo>
                <a:cubicBezTo>
                  <a:pt x="9932403" y="912394"/>
                  <a:pt x="9841447" y="976609"/>
                  <a:pt x="9761351" y="985867"/>
                </a:cubicBezTo>
                <a:cubicBezTo>
                  <a:pt x="5719760" y="1339005"/>
                  <a:pt x="2920760" y="1310819"/>
                  <a:pt x="164314" y="985867"/>
                </a:cubicBezTo>
                <a:cubicBezTo>
                  <a:pt x="60904" y="974660"/>
                  <a:pt x="1087" y="904356"/>
                  <a:pt x="0" y="821553"/>
                </a:cubicBezTo>
                <a:cubicBezTo>
                  <a:pt x="66762" y="547741"/>
                  <a:pt x="48241" y="274057"/>
                  <a:pt x="0" y="164314"/>
                </a:cubicBezTo>
                <a:close/>
              </a:path>
              <a:path w="9925665" h="985867" fill="none" stroke="0" extrusionOk="0">
                <a:moveTo>
                  <a:pt x="0" y="164314"/>
                </a:moveTo>
                <a:cubicBezTo>
                  <a:pt x="7614" y="47632"/>
                  <a:pt x="58547" y="13807"/>
                  <a:pt x="164314" y="0"/>
                </a:cubicBezTo>
                <a:cubicBezTo>
                  <a:pt x="2577111" y="-2242"/>
                  <a:pt x="8060004" y="-6920"/>
                  <a:pt x="9761351" y="0"/>
                </a:cubicBezTo>
                <a:cubicBezTo>
                  <a:pt x="9851658" y="7614"/>
                  <a:pt x="9909888" y="66633"/>
                  <a:pt x="9925665" y="164314"/>
                </a:cubicBezTo>
                <a:cubicBezTo>
                  <a:pt x="10020545" y="215237"/>
                  <a:pt x="9945259" y="560485"/>
                  <a:pt x="9925665" y="821553"/>
                </a:cubicBezTo>
                <a:cubicBezTo>
                  <a:pt x="9938448" y="917083"/>
                  <a:pt x="9853153" y="978344"/>
                  <a:pt x="9761351" y="985867"/>
                </a:cubicBezTo>
                <a:cubicBezTo>
                  <a:pt x="6564841" y="1035419"/>
                  <a:pt x="1363212" y="834987"/>
                  <a:pt x="164314" y="985867"/>
                </a:cubicBezTo>
                <a:cubicBezTo>
                  <a:pt x="54089" y="984676"/>
                  <a:pt x="-12642" y="912056"/>
                  <a:pt x="0" y="821553"/>
                </a:cubicBezTo>
                <a:cubicBezTo>
                  <a:pt x="12215" y="611938"/>
                  <a:pt x="-61612" y="345284"/>
                  <a:pt x="0" y="164314"/>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
        <p:nvSpPr>
          <p:cNvPr id="4" name="Oval 3">
            <a:extLst>
              <a:ext uri="{FF2B5EF4-FFF2-40B4-BE49-F238E27FC236}">
                <a16:creationId xmlns:a16="http://schemas.microsoft.com/office/drawing/2014/main" id="{C5C5E087-2290-32C7-6B81-50B8A77359E8}"/>
              </a:ext>
            </a:extLst>
          </p:cNvPr>
          <p:cNvSpPr/>
          <p:nvPr/>
        </p:nvSpPr>
        <p:spPr>
          <a:xfrm>
            <a:off x="-1765300" y="0"/>
            <a:ext cx="1725318" cy="1562100"/>
          </a:xfrm>
          <a:prstGeom prst="ellipse">
            <a:avLst/>
          </a:prstGeom>
          <a:solidFill>
            <a:schemeClr val="bg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6B684F74-1683-4B0B-795F-2CF7EE429689}"/>
              </a:ext>
            </a:extLst>
          </p:cNvPr>
          <p:cNvSpPr/>
          <p:nvPr/>
        </p:nvSpPr>
        <p:spPr>
          <a:xfrm>
            <a:off x="-1890501" y="-53760"/>
            <a:ext cx="1804086" cy="1878227"/>
          </a:xfrm>
          <a:prstGeom prst="ellipse">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1146</Words>
  <Application>Microsoft Office PowerPoint</Application>
  <PresentationFormat>Widescreen</PresentationFormat>
  <Paragraphs>61</Paragraphs>
  <Slides>24</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Arial</vt:lpstr>
      <vt:lpstr>Calibri</vt:lpstr>
      <vt:lpstr>Calibri Light</vt:lpstr>
      <vt:lpstr>Cambria</vt:lpstr>
      <vt:lpstr>LNTH-Hoa Nho LNTH</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Tiến Đông Hà</cp:lastModifiedBy>
  <cp:revision>27</cp:revision>
  <dcterms:created xsi:type="dcterms:W3CDTF">2024-02-02T01:25:47Z</dcterms:created>
  <dcterms:modified xsi:type="dcterms:W3CDTF">2025-03-18T05:37:06Z</dcterms:modified>
</cp:coreProperties>
</file>