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 id="2147483694" r:id="rId4"/>
    <p:sldMasterId id="2147483708" r:id="rId5"/>
  </p:sldMasterIdLst>
  <p:notesMasterIdLst>
    <p:notesMasterId r:id="rId24"/>
  </p:notesMasterIdLst>
  <p:sldIdLst>
    <p:sldId id="461" r:id="rId6"/>
    <p:sldId id="462" r:id="rId7"/>
    <p:sldId id="450" r:id="rId8"/>
    <p:sldId id="260" r:id="rId9"/>
    <p:sldId id="323" r:id="rId10"/>
    <p:sldId id="453" r:id="rId11"/>
    <p:sldId id="455" r:id="rId12"/>
    <p:sldId id="456" r:id="rId13"/>
    <p:sldId id="457" r:id="rId14"/>
    <p:sldId id="273" r:id="rId15"/>
    <p:sldId id="329" r:id="rId16"/>
    <p:sldId id="330" r:id="rId17"/>
    <p:sldId id="331" r:id="rId18"/>
    <p:sldId id="332" r:id="rId19"/>
    <p:sldId id="321" r:id="rId20"/>
    <p:sldId id="441" r:id="rId21"/>
    <p:sldId id="283" r:id="rId22"/>
    <p:sldId id="3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43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0E2C1C-E724-46AD-8CD6-FE685EEE4FA4}" type="datetimeFigureOut">
              <a:rPr lang="en-US" smtClean="0"/>
              <a:t>2/5/2025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008A8-D0EF-467E-B86A-E8260D8063B3}" type="slidenum">
              <a:rPr lang="en-US" smtClean="0"/>
              <a:t>‹#›</a:t>
            </a:fld>
            <a:endParaRPr lang="en-US"/>
          </a:p>
        </p:txBody>
      </p:sp>
    </p:spTree>
    <p:extLst>
      <p:ext uri="{BB962C8B-B14F-4D97-AF65-F5344CB8AC3E}">
        <p14:creationId xmlns:p14="http://schemas.microsoft.com/office/powerpoint/2010/main" val="2591924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E8F2D4-D9E0-4B39-95BB-292B38B3D339}" type="slidenum">
              <a:rPr lang="en-US" altLang="en-US">
                <a:solidFill>
                  <a:prstClr val="black"/>
                </a:solidFill>
              </a:rPr>
              <a:pPr/>
              <a:t>8</a:t>
            </a:fld>
            <a:endParaRPr lang="en-US" altLang="en-US">
              <a:solidFill>
                <a:prstClr val="black"/>
              </a:solidFill>
            </a:endParaRPr>
          </a:p>
        </p:txBody>
      </p:sp>
      <p:sp>
        <p:nvSpPr>
          <p:cNvPr id="25603" name="Rectangle 2"/>
          <p:cNvSpPr>
            <a:spLocks noGrp="1" noRot="1" noChangeAspect="1" noChangeArrowheads="1" noTextEdit="1"/>
          </p:cNvSpPr>
          <p:nvPr>
            <p:ph type="sldImg"/>
          </p:nvPr>
        </p:nvSpPr>
        <p:spPr>
          <a:xfrm>
            <a:off x="381000" y="685800"/>
            <a:ext cx="6096000" cy="3429000"/>
          </a:xfrm>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990C8-945C-EB23-8B5C-8C9346351D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3D2D1E-077A-DFC2-C116-C30C9B83E2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EC69FF-391A-4B99-CD35-F097AD65A927}"/>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5" name="Footer Placeholder 4">
            <a:extLst>
              <a:ext uri="{FF2B5EF4-FFF2-40B4-BE49-F238E27FC236}">
                <a16:creationId xmlns:a16="http://schemas.microsoft.com/office/drawing/2014/main" id="{A1646C92-9392-DF81-177F-EE04B8A25CAB}"/>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37406-1BC0-73B5-4C64-A745CCDF8602}"/>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34423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295CB-F012-2039-28A2-525A3FDF0AF3}"/>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1E2748-7849-8633-9FAC-7A78D8D3F4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D5F09-32D5-A0AB-25F2-1A0E6CD1449A}"/>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5" name="Footer Placeholder 4">
            <a:extLst>
              <a:ext uri="{FF2B5EF4-FFF2-40B4-BE49-F238E27FC236}">
                <a16:creationId xmlns:a16="http://schemas.microsoft.com/office/drawing/2014/main" id="{11FBB7DD-F21C-0FD7-7D48-FAB34E4DDB8B}"/>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2C7473-B82A-6129-2BD2-BD866810E930}"/>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58813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BF497D-5256-EBA1-A67E-03BB6AEE3FC4}"/>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C4617E-636E-C5F2-F73B-37ACBD4CC24F}"/>
              </a:ext>
            </a:extLst>
          </p:cNvPr>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9344D-BE98-B013-A49D-BC7368A2C85B}"/>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5" name="Footer Placeholder 4">
            <a:extLst>
              <a:ext uri="{FF2B5EF4-FFF2-40B4-BE49-F238E27FC236}">
                <a16:creationId xmlns:a16="http://schemas.microsoft.com/office/drawing/2014/main" id="{821E10E0-6BBA-0D29-E98F-02432C42F4FE}"/>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938EEE-CE37-57A4-F92B-976996245C7C}"/>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308713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5"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70249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5"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1476159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92ABEE1C-14C6-492A-8FAF-24022EC3F99F}" type="datetimeFigureOut">
              <a:rPr lang="en-US" smtClean="0"/>
              <a:t>2/5/2025</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0DCA0D1C-0A45-49C3-8A26-6858D5C3427C}" type="slidenum">
              <a:rPr lang="en-US" smtClean="0"/>
              <a:t>‹#›</a:t>
            </a:fld>
            <a:endParaRPr lang="en-US"/>
          </a:p>
        </p:txBody>
      </p:sp>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10298595"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7"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393661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5"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244326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5"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258091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826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2ABEE1C-14C6-492A-8FAF-24022EC3F99F}" type="datetimeFigureOut">
              <a:rPr lang="en-US" smtClean="0"/>
              <a:t>2/5/2025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0DCA0D1C-0A45-49C3-8A26-6858D5C3427C}" type="slidenum">
              <a:rPr lang="en-US" smtClean="0"/>
              <a:t>‹#›</a:t>
            </a:fld>
            <a:endParaRPr lang="en-US"/>
          </a:p>
        </p:txBody>
      </p:sp>
    </p:spTree>
    <p:extLst>
      <p:ext uri="{BB962C8B-B14F-4D97-AF65-F5344CB8AC3E}">
        <p14:creationId xmlns:p14="http://schemas.microsoft.com/office/powerpoint/2010/main" val="2858625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E566-FE8D-4000-9D44-5A60840FF39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35A359-70A3-401E-8C6D-47F47C88D96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0754F5-2446-4495-8954-20F5851141F3}"/>
              </a:ext>
            </a:extLst>
          </p:cNvPr>
          <p:cNvSpPr>
            <a:spLocks noGrp="1"/>
          </p:cNvSpPr>
          <p:nvPr>
            <p:ph type="dt" sz="half" idx="10"/>
          </p:nvPr>
        </p:nvSpPr>
        <p:spPr>
          <a:xfrm>
            <a:off x="838200" y="6356352"/>
            <a:ext cx="2743200" cy="365125"/>
          </a:xfrm>
          <a:prstGeom prst="rect">
            <a:avLst/>
          </a:prstGeom>
        </p:spPr>
        <p:txBody>
          <a:bodyPr/>
          <a:lstStyle/>
          <a:p>
            <a:fld id="{C5471A81-2577-4C41-A049-A5E7A64CB830}" type="datetimeFigureOut">
              <a:rPr lang="en-US" smtClean="0"/>
              <a:t>2/5/2025</a:t>
            </a:fld>
            <a:endParaRPr lang="en-US" dirty="0"/>
          </a:p>
        </p:txBody>
      </p:sp>
      <p:sp>
        <p:nvSpPr>
          <p:cNvPr id="5" name="Footer Placeholder 4">
            <a:extLst>
              <a:ext uri="{FF2B5EF4-FFF2-40B4-BE49-F238E27FC236}">
                <a16:creationId xmlns:a16="http://schemas.microsoft.com/office/drawing/2014/main" id="{8EA87411-9E2C-424D-B28C-AE2E76944D06}"/>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776EE4C-547F-472A-97BE-D667F40D2DC2}"/>
              </a:ext>
            </a:extLst>
          </p:cNvPr>
          <p:cNvSpPr>
            <a:spLocks noGrp="1"/>
          </p:cNvSpPr>
          <p:nvPr>
            <p:ph type="sldNum" sz="quarter" idx="12"/>
          </p:nvPr>
        </p:nvSpPr>
        <p:spPr>
          <a:xfrm>
            <a:off x="8610600" y="6356352"/>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22823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1960-3511-FB42-2C8B-06F614F0B1CA}"/>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088E33F-1486-9DE0-E9FF-510F17F174A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DB6DF-BBFB-4317-D77A-5CFAB4CBADD2}"/>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5" name="Footer Placeholder 4">
            <a:extLst>
              <a:ext uri="{FF2B5EF4-FFF2-40B4-BE49-F238E27FC236}">
                <a16:creationId xmlns:a16="http://schemas.microsoft.com/office/drawing/2014/main" id="{B1AB7B72-7E22-B8A2-DDE8-5B0C2559D4E6}"/>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D69B73-54E7-4D0F-BEFF-EA64DA4F64F6}"/>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1177953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87BF-56CA-4B61-9C4F-A804890B2ED8}"/>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CA9A505-10E5-474E-A3FA-41A6039459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11C0C-E174-4D32-A5CD-B51019CAE9B0}"/>
              </a:ext>
            </a:extLst>
          </p:cNvPr>
          <p:cNvSpPr>
            <a:spLocks noGrp="1"/>
          </p:cNvSpPr>
          <p:nvPr>
            <p:ph type="dt" sz="half" idx="10"/>
          </p:nvPr>
        </p:nvSpPr>
        <p:spPr>
          <a:xfrm>
            <a:off x="838200" y="6356352"/>
            <a:ext cx="2743200" cy="365125"/>
          </a:xfrm>
          <a:prstGeom prst="rect">
            <a:avLst/>
          </a:prstGeom>
        </p:spPr>
        <p:txBody>
          <a:bodyPr/>
          <a:lstStyle/>
          <a:p>
            <a:fld id="{C5471A81-2577-4C41-A049-A5E7A64CB830}" type="datetimeFigureOut">
              <a:rPr lang="en-US" smtClean="0"/>
              <a:t>2/5/2025</a:t>
            </a:fld>
            <a:endParaRPr lang="en-US" dirty="0"/>
          </a:p>
        </p:txBody>
      </p:sp>
      <p:sp>
        <p:nvSpPr>
          <p:cNvPr id="5" name="Footer Placeholder 4">
            <a:extLst>
              <a:ext uri="{FF2B5EF4-FFF2-40B4-BE49-F238E27FC236}">
                <a16:creationId xmlns:a16="http://schemas.microsoft.com/office/drawing/2014/main" id="{1506165C-B167-4916-9B49-FEA4D2212AE5}"/>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D35DFE3-B6A6-4FB7-9E26-0535F2884940}"/>
              </a:ext>
            </a:extLst>
          </p:cNvPr>
          <p:cNvSpPr>
            <a:spLocks noGrp="1"/>
          </p:cNvSpPr>
          <p:nvPr>
            <p:ph type="sldNum" sz="quarter" idx="12"/>
          </p:nvPr>
        </p:nvSpPr>
        <p:spPr>
          <a:xfrm>
            <a:off x="8610600" y="6356352"/>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3840528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7EB9-45DC-44A8-9210-C393C8023288}"/>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389722-8972-4EF5-A619-675B54C7EDAF}"/>
              </a:ext>
            </a:extLst>
          </p:cNvPr>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F7AEA7-6959-426E-9F43-B6E8650E0A3C}"/>
              </a:ext>
            </a:extLst>
          </p:cNvPr>
          <p:cNvSpPr>
            <a:spLocks noGrp="1"/>
          </p:cNvSpPr>
          <p:nvPr>
            <p:ph type="dt" sz="half" idx="10"/>
          </p:nvPr>
        </p:nvSpPr>
        <p:spPr>
          <a:xfrm>
            <a:off x="838200" y="6356352"/>
            <a:ext cx="2743200" cy="365125"/>
          </a:xfrm>
          <a:prstGeom prst="rect">
            <a:avLst/>
          </a:prstGeom>
        </p:spPr>
        <p:txBody>
          <a:bodyPr/>
          <a:lstStyle/>
          <a:p>
            <a:fld id="{C5471A81-2577-4C41-A049-A5E7A64CB830}" type="datetimeFigureOut">
              <a:rPr lang="en-US" smtClean="0"/>
              <a:t>2/5/2025</a:t>
            </a:fld>
            <a:endParaRPr lang="en-US" dirty="0"/>
          </a:p>
        </p:txBody>
      </p:sp>
      <p:sp>
        <p:nvSpPr>
          <p:cNvPr id="5" name="Footer Placeholder 4">
            <a:extLst>
              <a:ext uri="{FF2B5EF4-FFF2-40B4-BE49-F238E27FC236}">
                <a16:creationId xmlns:a16="http://schemas.microsoft.com/office/drawing/2014/main" id="{2C2D8816-0DE1-4A72-8495-E6857690C38A}"/>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88DF9AA-B908-4D4E-BBE7-0A50B07944EC}"/>
              </a:ext>
            </a:extLst>
          </p:cNvPr>
          <p:cNvSpPr>
            <a:spLocks noGrp="1"/>
          </p:cNvSpPr>
          <p:nvPr>
            <p:ph type="sldNum" sz="quarter" idx="12"/>
          </p:nvPr>
        </p:nvSpPr>
        <p:spPr>
          <a:xfrm>
            <a:off x="8610600" y="6356352"/>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3350803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2C82-9AE0-4C1B-9BE9-1E0FE00DC488}"/>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B145DB-F9FC-42FF-8F4B-4C758066E1B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9DD7E1-77C1-4D6D-A2D4-5AC87611446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EFD304-08E8-44FD-80F0-4346B1C90D08}"/>
              </a:ext>
            </a:extLst>
          </p:cNvPr>
          <p:cNvSpPr>
            <a:spLocks noGrp="1"/>
          </p:cNvSpPr>
          <p:nvPr>
            <p:ph type="dt" sz="half" idx="10"/>
          </p:nvPr>
        </p:nvSpPr>
        <p:spPr>
          <a:xfrm>
            <a:off x="838200" y="6356352"/>
            <a:ext cx="2743200" cy="365125"/>
          </a:xfrm>
          <a:prstGeom prst="rect">
            <a:avLst/>
          </a:prstGeom>
        </p:spPr>
        <p:txBody>
          <a:bodyPr/>
          <a:lstStyle/>
          <a:p>
            <a:fld id="{C5471A81-2577-4C41-A049-A5E7A64CB830}" type="datetimeFigureOut">
              <a:rPr lang="en-US" smtClean="0"/>
              <a:t>2/5/2025</a:t>
            </a:fld>
            <a:endParaRPr lang="en-US" dirty="0"/>
          </a:p>
        </p:txBody>
      </p:sp>
      <p:sp>
        <p:nvSpPr>
          <p:cNvPr id="6" name="Footer Placeholder 5">
            <a:extLst>
              <a:ext uri="{FF2B5EF4-FFF2-40B4-BE49-F238E27FC236}">
                <a16:creationId xmlns:a16="http://schemas.microsoft.com/office/drawing/2014/main" id="{8E983C8F-144C-4CA0-B428-AA0AF5D60407}"/>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75E1A3E-B161-41CC-BE9F-830C3E9F1A6C}"/>
              </a:ext>
            </a:extLst>
          </p:cNvPr>
          <p:cNvSpPr>
            <a:spLocks noGrp="1"/>
          </p:cNvSpPr>
          <p:nvPr>
            <p:ph type="sldNum" sz="quarter" idx="12"/>
          </p:nvPr>
        </p:nvSpPr>
        <p:spPr>
          <a:xfrm>
            <a:off x="8610600" y="6356352"/>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2737049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FFBD8-CADC-445E-B9AE-2CCFEEB95602}"/>
              </a:ext>
            </a:extLst>
          </p:cNvPr>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AAED061-EEA8-4B8A-B4A8-A4DACB1E3BBD}"/>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6704CB-B03A-4F9E-865E-032FA09E154A}"/>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B44A67-1F70-40B9-9AD4-260E8D4B32F6}"/>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111F2B-F047-4273-98BF-FED50922A607}"/>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598F9C-4FAF-4FC6-B6D4-EE34EDC0D293}"/>
              </a:ext>
            </a:extLst>
          </p:cNvPr>
          <p:cNvSpPr>
            <a:spLocks noGrp="1"/>
          </p:cNvSpPr>
          <p:nvPr>
            <p:ph type="dt" sz="half" idx="10"/>
          </p:nvPr>
        </p:nvSpPr>
        <p:spPr>
          <a:xfrm>
            <a:off x="838200" y="6356352"/>
            <a:ext cx="2743200" cy="365125"/>
          </a:xfrm>
          <a:prstGeom prst="rect">
            <a:avLst/>
          </a:prstGeom>
        </p:spPr>
        <p:txBody>
          <a:bodyPr/>
          <a:lstStyle/>
          <a:p>
            <a:fld id="{C5471A81-2577-4C41-A049-A5E7A64CB830}" type="datetimeFigureOut">
              <a:rPr lang="en-US" smtClean="0"/>
              <a:t>2/5/2025</a:t>
            </a:fld>
            <a:endParaRPr lang="en-US" dirty="0"/>
          </a:p>
        </p:txBody>
      </p:sp>
      <p:sp>
        <p:nvSpPr>
          <p:cNvPr id="8" name="Footer Placeholder 7">
            <a:extLst>
              <a:ext uri="{FF2B5EF4-FFF2-40B4-BE49-F238E27FC236}">
                <a16:creationId xmlns:a16="http://schemas.microsoft.com/office/drawing/2014/main" id="{85FEC59C-37C6-4916-B554-C23AC15D8F51}"/>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B13BAC3E-91E9-4183-AE9C-A158B3EAA4BD}"/>
              </a:ext>
            </a:extLst>
          </p:cNvPr>
          <p:cNvSpPr>
            <a:spLocks noGrp="1"/>
          </p:cNvSpPr>
          <p:nvPr>
            <p:ph type="sldNum" sz="quarter" idx="12"/>
          </p:nvPr>
        </p:nvSpPr>
        <p:spPr>
          <a:xfrm>
            <a:off x="8610600" y="6356352"/>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1258132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257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467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BD22FA-7C69-48BE-8A26-F1074874B668}"/>
              </a:ext>
            </a:extLst>
          </p:cNvPr>
          <p:cNvSpPr>
            <a:spLocks noGrp="1"/>
          </p:cNvSpPr>
          <p:nvPr>
            <p:ph type="dt" sz="half" idx="10"/>
          </p:nvPr>
        </p:nvSpPr>
        <p:spPr>
          <a:xfrm>
            <a:off x="838200" y="6356352"/>
            <a:ext cx="2743200" cy="365125"/>
          </a:xfrm>
          <a:prstGeom prst="rect">
            <a:avLst/>
          </a:prstGeom>
        </p:spPr>
        <p:txBody>
          <a:bodyPr/>
          <a:lstStyle/>
          <a:p>
            <a:fld id="{C5471A81-2577-4C41-A049-A5E7A64CB830}" type="datetimeFigureOut">
              <a:rPr lang="en-US" smtClean="0"/>
              <a:t>2/5/2025</a:t>
            </a:fld>
            <a:endParaRPr lang="en-US" dirty="0"/>
          </a:p>
        </p:txBody>
      </p:sp>
      <p:sp>
        <p:nvSpPr>
          <p:cNvPr id="3" name="Footer Placeholder 2">
            <a:extLst>
              <a:ext uri="{FF2B5EF4-FFF2-40B4-BE49-F238E27FC236}">
                <a16:creationId xmlns:a16="http://schemas.microsoft.com/office/drawing/2014/main" id="{B2683786-4818-4403-8CE4-27BDF5C4B3A2}"/>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846DFCE-E027-438E-8750-9D9DCAB6983E}"/>
              </a:ext>
            </a:extLst>
          </p:cNvPr>
          <p:cNvSpPr>
            <a:spLocks noGrp="1"/>
          </p:cNvSpPr>
          <p:nvPr>
            <p:ph type="sldNum" sz="quarter" idx="12"/>
          </p:nvPr>
        </p:nvSpPr>
        <p:spPr>
          <a:xfrm>
            <a:off x="8610600" y="6356352"/>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2609550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06E0-8FCD-4791-9190-C7BABBC61E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E73E5E-C6B3-43F7-973E-92E1DC615A4C}"/>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815D62-89C6-48CF-9D03-4A210DED64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C02E-B47C-4D86-9A4A-FB1191F93D25}"/>
              </a:ext>
            </a:extLst>
          </p:cNvPr>
          <p:cNvSpPr>
            <a:spLocks noGrp="1"/>
          </p:cNvSpPr>
          <p:nvPr>
            <p:ph type="dt" sz="half" idx="10"/>
          </p:nvPr>
        </p:nvSpPr>
        <p:spPr>
          <a:xfrm>
            <a:off x="838200" y="6356352"/>
            <a:ext cx="2743200" cy="365125"/>
          </a:xfrm>
          <a:prstGeom prst="rect">
            <a:avLst/>
          </a:prstGeom>
        </p:spPr>
        <p:txBody>
          <a:bodyPr/>
          <a:lstStyle/>
          <a:p>
            <a:fld id="{C5471A81-2577-4C41-A049-A5E7A64CB830}" type="datetimeFigureOut">
              <a:rPr lang="en-US" smtClean="0"/>
              <a:t>2/5/2025</a:t>
            </a:fld>
            <a:endParaRPr lang="en-US" dirty="0"/>
          </a:p>
        </p:txBody>
      </p:sp>
      <p:sp>
        <p:nvSpPr>
          <p:cNvPr id="6" name="Footer Placeholder 5">
            <a:extLst>
              <a:ext uri="{FF2B5EF4-FFF2-40B4-BE49-F238E27FC236}">
                <a16:creationId xmlns:a16="http://schemas.microsoft.com/office/drawing/2014/main" id="{FFBF0B87-7418-440B-8507-FFD762FBF879}"/>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95D7C84-822A-4AB3-AE0F-74D29C0AD620}"/>
              </a:ext>
            </a:extLst>
          </p:cNvPr>
          <p:cNvSpPr>
            <a:spLocks noGrp="1"/>
          </p:cNvSpPr>
          <p:nvPr>
            <p:ph type="sldNum" sz="quarter" idx="12"/>
          </p:nvPr>
        </p:nvSpPr>
        <p:spPr>
          <a:xfrm>
            <a:off x="8610600" y="6356352"/>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3506500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B4A4-7DDF-41E2-B632-C1C39E5E8D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30AE52-917C-43A9-9A74-13EE8F39FCCA}"/>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DF4826B-CE5A-48E8-A197-E0E3943724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96788D-AAAF-4093-827A-F4AEE8127195}"/>
              </a:ext>
            </a:extLst>
          </p:cNvPr>
          <p:cNvSpPr>
            <a:spLocks noGrp="1"/>
          </p:cNvSpPr>
          <p:nvPr>
            <p:ph type="dt" sz="half" idx="10"/>
          </p:nvPr>
        </p:nvSpPr>
        <p:spPr>
          <a:xfrm>
            <a:off x="838200" y="6356352"/>
            <a:ext cx="2743200" cy="365125"/>
          </a:xfrm>
          <a:prstGeom prst="rect">
            <a:avLst/>
          </a:prstGeom>
        </p:spPr>
        <p:txBody>
          <a:bodyPr/>
          <a:lstStyle/>
          <a:p>
            <a:fld id="{C5471A81-2577-4C41-A049-A5E7A64CB830}" type="datetimeFigureOut">
              <a:rPr lang="en-US" smtClean="0"/>
              <a:t>2/5/2025</a:t>
            </a:fld>
            <a:endParaRPr lang="en-US" dirty="0"/>
          </a:p>
        </p:txBody>
      </p:sp>
      <p:sp>
        <p:nvSpPr>
          <p:cNvPr id="6" name="Footer Placeholder 5">
            <a:extLst>
              <a:ext uri="{FF2B5EF4-FFF2-40B4-BE49-F238E27FC236}">
                <a16:creationId xmlns:a16="http://schemas.microsoft.com/office/drawing/2014/main" id="{80FDEECF-1975-4092-BEF4-F6E2DBEE2C52}"/>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C58EFE5-6630-416B-8A9C-704CA8584C95}"/>
              </a:ext>
            </a:extLst>
          </p:cNvPr>
          <p:cNvSpPr>
            <a:spLocks noGrp="1"/>
          </p:cNvSpPr>
          <p:nvPr>
            <p:ph type="sldNum" sz="quarter" idx="12"/>
          </p:nvPr>
        </p:nvSpPr>
        <p:spPr>
          <a:xfrm>
            <a:off x="8610600" y="6356352"/>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2067672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5AD0-FB0E-4D04-87C4-8CB37B7B7F7D}"/>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B0082F-0E52-48A9-BDD9-A5C6C9B568C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B4E69-7D78-4BF4-AF0D-4598F2C29C38}"/>
              </a:ext>
            </a:extLst>
          </p:cNvPr>
          <p:cNvSpPr>
            <a:spLocks noGrp="1"/>
          </p:cNvSpPr>
          <p:nvPr>
            <p:ph type="dt" sz="half" idx="10"/>
          </p:nvPr>
        </p:nvSpPr>
        <p:spPr>
          <a:xfrm>
            <a:off x="838200" y="6356352"/>
            <a:ext cx="2743200" cy="365125"/>
          </a:xfrm>
          <a:prstGeom prst="rect">
            <a:avLst/>
          </a:prstGeom>
        </p:spPr>
        <p:txBody>
          <a:bodyPr/>
          <a:lstStyle/>
          <a:p>
            <a:fld id="{C5471A81-2577-4C41-A049-A5E7A64CB830}" type="datetimeFigureOut">
              <a:rPr lang="en-US" smtClean="0"/>
              <a:t>2/5/2025</a:t>
            </a:fld>
            <a:endParaRPr lang="en-US" dirty="0"/>
          </a:p>
        </p:txBody>
      </p:sp>
      <p:sp>
        <p:nvSpPr>
          <p:cNvPr id="5" name="Footer Placeholder 4">
            <a:extLst>
              <a:ext uri="{FF2B5EF4-FFF2-40B4-BE49-F238E27FC236}">
                <a16:creationId xmlns:a16="http://schemas.microsoft.com/office/drawing/2014/main" id="{315F8B9A-B6F4-471A-8407-C9E6EFFD8C6A}"/>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97351F2-92ED-4955-967D-3E50D28E2B1F}"/>
              </a:ext>
            </a:extLst>
          </p:cNvPr>
          <p:cNvSpPr>
            <a:spLocks noGrp="1"/>
          </p:cNvSpPr>
          <p:nvPr>
            <p:ph type="sldNum" sz="quarter" idx="12"/>
          </p:nvPr>
        </p:nvSpPr>
        <p:spPr>
          <a:xfrm>
            <a:off x="8610600" y="6356352"/>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165935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72D4-1FF9-60D9-ED36-9167F8CE4C50}"/>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8A0F95-7BE4-1F3F-F5DC-15271943BA1B}"/>
              </a:ext>
            </a:extLst>
          </p:cNvPr>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92C902-8BE7-4611-2935-4E7F1618C15A}"/>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5" name="Footer Placeholder 4">
            <a:extLst>
              <a:ext uri="{FF2B5EF4-FFF2-40B4-BE49-F238E27FC236}">
                <a16:creationId xmlns:a16="http://schemas.microsoft.com/office/drawing/2014/main" id="{D52F578E-DAAB-2328-C607-C5F2D0235FF6}"/>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A2217F-47E9-FF2D-4175-1AB3FCE9D4CA}"/>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207972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B641DA-0DBE-4472-920A-541481A7BD4E}"/>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C977DD-9B99-46C8-90DE-28F6E92E92EB}"/>
              </a:ext>
            </a:extLst>
          </p:cNvPr>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299BE-78AF-4AB5-B83C-89111044B3EF}"/>
              </a:ext>
            </a:extLst>
          </p:cNvPr>
          <p:cNvSpPr>
            <a:spLocks noGrp="1"/>
          </p:cNvSpPr>
          <p:nvPr>
            <p:ph type="dt" sz="half" idx="10"/>
          </p:nvPr>
        </p:nvSpPr>
        <p:spPr>
          <a:xfrm>
            <a:off x="838200" y="6356352"/>
            <a:ext cx="2743200" cy="365125"/>
          </a:xfrm>
          <a:prstGeom prst="rect">
            <a:avLst/>
          </a:prstGeom>
        </p:spPr>
        <p:txBody>
          <a:bodyPr/>
          <a:lstStyle/>
          <a:p>
            <a:fld id="{C5471A81-2577-4C41-A049-A5E7A64CB830}" type="datetimeFigureOut">
              <a:rPr lang="en-US" smtClean="0"/>
              <a:t>2/5/2025</a:t>
            </a:fld>
            <a:endParaRPr lang="en-US" dirty="0"/>
          </a:p>
        </p:txBody>
      </p:sp>
      <p:sp>
        <p:nvSpPr>
          <p:cNvPr id="5" name="Footer Placeholder 4">
            <a:extLst>
              <a:ext uri="{FF2B5EF4-FFF2-40B4-BE49-F238E27FC236}">
                <a16:creationId xmlns:a16="http://schemas.microsoft.com/office/drawing/2014/main" id="{2EE20D56-5DF1-4D2F-878E-AFD90AF1EC6B}"/>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6E97BE4-37CB-4897-91B4-E12D4C7D24AE}"/>
              </a:ext>
            </a:extLst>
          </p:cNvPr>
          <p:cNvSpPr>
            <a:spLocks noGrp="1"/>
          </p:cNvSpPr>
          <p:nvPr>
            <p:ph type="sldNum" sz="quarter" idx="12"/>
          </p:nvPr>
        </p:nvSpPr>
        <p:spPr>
          <a:xfrm>
            <a:off x="8610600" y="6356352"/>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3234153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5"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1374492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0D4343-29FD-43C2-A386-12E6594BA7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98810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26311E-DD59-4172-A854-9D18EF2DF22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20302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AC78-C011-4276-90EE-98FF46D36C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49512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6DCE90-E9E1-435B-A42C-47E7AD1178F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50077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098416-CE32-4D7B-97EC-E49622EEE4B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1515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2F52A67-672E-4FFE-909F-CE6774BD09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84397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EC864E6-7D30-4EE8-9D27-8F08A2831B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556560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98A1D-5A11-4F53-8AFD-AD8DF4A339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4610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40FA-C66D-DA66-B83D-AB440F0B1A10}"/>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8763C00-EAA2-4BC2-37FE-8C51A4A1464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AB2BAF-ED39-5EC8-FA9D-84B5FB8D6DE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B894B8-ECC2-021E-CE18-803700981960}"/>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6" name="Footer Placeholder 5">
            <a:extLst>
              <a:ext uri="{FF2B5EF4-FFF2-40B4-BE49-F238E27FC236}">
                <a16:creationId xmlns:a16="http://schemas.microsoft.com/office/drawing/2014/main" id="{CD2FD271-E624-7BDB-598C-0C5AEDCA8B2B}"/>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4563A04-8955-CAF2-F66A-6DED43792028}"/>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720296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5033D1-2A7F-4EEF-9371-B5843751BF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12833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D37048-5435-44BA-BB18-C77A7C89ACD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95695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90B23B-64C6-493F-BDD9-3EC624DB250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75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ru-RU"/>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AD107D0-7606-4843-BFF7-2D843D4515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4810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86A5A3-5C91-4050-84C7-F2468BB5C0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25421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5"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a:solidFill>
                  <a:srgbClr val="ED7D31">
                    <a:lumMod val="20000"/>
                    <a:lumOff val="80000"/>
                  </a:srgbClr>
                </a:solidFill>
                <a:latin typeface="#9Slide07 HoneyCream" pitchFamily="2" charset="0"/>
              </a:rPr>
              <a:t>Măng Non</a:t>
            </a:r>
            <a:endParaRPr lang="en-US" sz="3200" dirty="0">
              <a:solidFill>
                <a:srgbClr val="ED7D31">
                  <a:lumMod val="20000"/>
                  <a:lumOff val="80000"/>
                </a:srgb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rgbClr val="A5A5A5">
                    <a:lumMod val="60000"/>
                    <a:lumOff val="40000"/>
                  </a:srgbClr>
                </a:solidFill>
                <a:latin typeface="#9Slide07 HoneyCream" pitchFamily="2" charset="0"/>
              </a:rPr>
              <a:t>Măng Non</a:t>
            </a:r>
            <a:endParaRPr lang="en-US" sz="1800" dirty="0">
              <a:solidFill>
                <a:srgbClr val="A5A5A5">
                  <a:lumMod val="60000"/>
                  <a:lumOff val="40000"/>
                </a:srgbClr>
              </a:solidFill>
              <a:latin typeface="#9Slide07 HoneyCream" pitchFamily="2" charset="0"/>
            </a:endParaRPr>
          </a:p>
        </p:txBody>
      </p:sp>
    </p:spTree>
    <p:extLst>
      <p:ext uri="{BB962C8B-B14F-4D97-AF65-F5344CB8AC3E}">
        <p14:creationId xmlns:p14="http://schemas.microsoft.com/office/powerpoint/2010/main" val="1563422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5"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a:solidFill>
                  <a:srgbClr val="ED7D31">
                    <a:lumMod val="20000"/>
                    <a:lumOff val="80000"/>
                  </a:srgbClr>
                </a:solidFill>
                <a:latin typeface="#9Slide07 HoneyCream" pitchFamily="2" charset="0"/>
              </a:rPr>
              <a:t>Măng Non</a:t>
            </a:r>
            <a:endParaRPr lang="en-US" sz="3200" dirty="0">
              <a:solidFill>
                <a:srgbClr val="ED7D31">
                  <a:lumMod val="20000"/>
                  <a:lumOff val="80000"/>
                </a:srgb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rgbClr val="A5A5A5">
                    <a:lumMod val="60000"/>
                    <a:lumOff val="40000"/>
                  </a:srgbClr>
                </a:solidFill>
                <a:latin typeface="#9Slide07 HoneyCream" pitchFamily="2" charset="0"/>
              </a:rPr>
              <a:t>Măng Non</a:t>
            </a:r>
            <a:endParaRPr lang="en-US" sz="1800" dirty="0">
              <a:solidFill>
                <a:srgbClr val="A5A5A5">
                  <a:lumMod val="60000"/>
                  <a:lumOff val="40000"/>
                </a:srgbClr>
              </a:solidFill>
              <a:latin typeface="#9Slide07 HoneyCream" pitchFamily="2" charset="0"/>
            </a:endParaRPr>
          </a:p>
        </p:txBody>
      </p:sp>
    </p:spTree>
    <p:extLst>
      <p:ext uri="{BB962C8B-B14F-4D97-AF65-F5344CB8AC3E}">
        <p14:creationId xmlns:p14="http://schemas.microsoft.com/office/powerpoint/2010/main" val="32065867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92ABEE1C-14C6-492A-8FAF-24022EC3F99F}" type="datetimeFigureOut">
              <a:rPr lang="en-US" smtClean="0">
                <a:solidFill>
                  <a:prstClr val="black"/>
                </a:solidFill>
              </a:rPr>
              <a:pPr/>
              <a:t>2/5/2025</a:t>
            </a:fld>
            <a:endParaRPr lang="en-US">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0DCA0D1C-0A45-49C3-8A26-6858D5C3427C}" type="slidenum">
              <a:rPr lang="en-US" smtClean="0">
                <a:solidFill>
                  <a:prstClr val="black"/>
                </a:solidFill>
              </a:rPr>
              <a:pPr/>
              <a:t>‹#›</a:t>
            </a:fld>
            <a:endParaRPr lang="en-US">
              <a:solidFill>
                <a:prstClr val="black"/>
              </a:solidFill>
            </a:endParaRPr>
          </a:p>
        </p:txBody>
      </p:sp>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10298595"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a:solidFill>
                  <a:srgbClr val="ED7D31">
                    <a:lumMod val="20000"/>
                    <a:lumOff val="80000"/>
                  </a:srgbClr>
                </a:solidFill>
                <a:latin typeface="#9Slide07 HoneyCream" pitchFamily="2" charset="0"/>
              </a:rPr>
              <a:t>Măng Non</a:t>
            </a:r>
            <a:endParaRPr lang="en-US" sz="3200" dirty="0">
              <a:solidFill>
                <a:srgbClr val="ED7D31">
                  <a:lumMod val="20000"/>
                  <a:lumOff val="80000"/>
                </a:srgbClr>
              </a:solidFill>
              <a:latin typeface="#9Slide07 HoneyCream" pitchFamily="2" charset="0"/>
            </a:endParaRPr>
          </a:p>
        </p:txBody>
      </p:sp>
      <p:sp>
        <p:nvSpPr>
          <p:cNvPr id="7"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rgbClr val="A5A5A5">
                    <a:lumMod val="60000"/>
                    <a:lumOff val="40000"/>
                  </a:srgbClr>
                </a:solidFill>
                <a:latin typeface="#9Slide07 HoneyCream" pitchFamily="2" charset="0"/>
              </a:rPr>
              <a:t>Măng Non</a:t>
            </a:r>
            <a:endParaRPr lang="en-US" sz="1800" dirty="0">
              <a:solidFill>
                <a:srgbClr val="A5A5A5">
                  <a:lumMod val="60000"/>
                  <a:lumOff val="40000"/>
                </a:srgbClr>
              </a:solidFill>
              <a:latin typeface="#9Slide07 HoneyCream" pitchFamily="2" charset="0"/>
            </a:endParaRPr>
          </a:p>
        </p:txBody>
      </p:sp>
    </p:spTree>
    <p:extLst>
      <p:ext uri="{BB962C8B-B14F-4D97-AF65-F5344CB8AC3E}">
        <p14:creationId xmlns:p14="http://schemas.microsoft.com/office/powerpoint/2010/main" val="3555366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5"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a:solidFill>
                  <a:srgbClr val="ED7D31">
                    <a:lumMod val="20000"/>
                    <a:lumOff val="80000"/>
                  </a:srgbClr>
                </a:solidFill>
                <a:latin typeface="#9Slide07 HoneyCream" pitchFamily="2" charset="0"/>
              </a:rPr>
              <a:t>Măng Non</a:t>
            </a:r>
            <a:endParaRPr lang="en-US" sz="3200" dirty="0">
              <a:solidFill>
                <a:srgbClr val="ED7D31">
                  <a:lumMod val="20000"/>
                  <a:lumOff val="80000"/>
                </a:srgb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rgbClr val="A5A5A5">
                    <a:lumMod val="60000"/>
                    <a:lumOff val="40000"/>
                  </a:srgbClr>
                </a:solidFill>
                <a:latin typeface="#9Slide07 HoneyCream" pitchFamily="2" charset="0"/>
              </a:rPr>
              <a:t>Măng Non</a:t>
            </a:r>
            <a:endParaRPr lang="en-US" sz="1800" dirty="0">
              <a:solidFill>
                <a:srgbClr val="A5A5A5">
                  <a:lumMod val="60000"/>
                  <a:lumOff val="40000"/>
                </a:srgbClr>
              </a:solidFill>
              <a:latin typeface="#9Slide07 HoneyCream" pitchFamily="2" charset="0"/>
            </a:endParaRPr>
          </a:p>
        </p:txBody>
      </p:sp>
    </p:spTree>
    <p:extLst>
      <p:ext uri="{BB962C8B-B14F-4D97-AF65-F5344CB8AC3E}">
        <p14:creationId xmlns:p14="http://schemas.microsoft.com/office/powerpoint/2010/main" val="17478193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5"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a:solidFill>
                  <a:srgbClr val="ED7D31">
                    <a:lumMod val="20000"/>
                    <a:lumOff val="80000"/>
                  </a:srgbClr>
                </a:solidFill>
                <a:latin typeface="#9Slide07 HoneyCream" pitchFamily="2" charset="0"/>
              </a:rPr>
              <a:t>Măng Non</a:t>
            </a:r>
            <a:endParaRPr lang="en-US" sz="3200" dirty="0">
              <a:solidFill>
                <a:srgbClr val="ED7D31">
                  <a:lumMod val="20000"/>
                  <a:lumOff val="80000"/>
                </a:srgb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rgbClr val="A5A5A5">
                    <a:lumMod val="60000"/>
                    <a:lumOff val="40000"/>
                  </a:srgbClr>
                </a:solidFill>
                <a:latin typeface="#9Slide07 HoneyCream" pitchFamily="2" charset="0"/>
              </a:rPr>
              <a:t>Măng Non</a:t>
            </a:r>
            <a:endParaRPr lang="en-US" sz="1800" dirty="0">
              <a:solidFill>
                <a:srgbClr val="A5A5A5">
                  <a:lumMod val="60000"/>
                  <a:lumOff val="40000"/>
                </a:srgbClr>
              </a:solidFill>
              <a:latin typeface="#9Slide07 HoneyCream" pitchFamily="2" charset="0"/>
            </a:endParaRPr>
          </a:p>
        </p:txBody>
      </p:sp>
    </p:spTree>
    <p:extLst>
      <p:ext uri="{BB962C8B-B14F-4D97-AF65-F5344CB8AC3E}">
        <p14:creationId xmlns:p14="http://schemas.microsoft.com/office/powerpoint/2010/main" val="419000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16A89-1D35-8C29-7AD7-7C2F5B57541D}"/>
              </a:ext>
            </a:extLst>
          </p:cNvPr>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5378878-845C-B768-AA44-BC05226C602A}"/>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455C37-65E6-5EE6-6CFB-C20AC158DE71}"/>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6CC3F3-8316-4099-5721-8ACCB0280F16}"/>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BFE99C-1752-E962-EE5E-E43CA03E4A57}"/>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128792-7366-5A20-F2AB-F549FAE1F502}"/>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8" name="Footer Placeholder 7">
            <a:extLst>
              <a:ext uri="{FF2B5EF4-FFF2-40B4-BE49-F238E27FC236}">
                <a16:creationId xmlns:a16="http://schemas.microsoft.com/office/drawing/2014/main" id="{A7B585A6-E1B0-49F9-7E7F-07E78F869101}"/>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A09B9A5-2FD8-FBA0-BD7E-40B8649CC22C}"/>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42913224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1826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2ABEE1C-14C6-492A-8FAF-24022EC3F99F}" type="datetimeFigureOut">
              <a:rPr lang="en-US" smtClean="0">
                <a:solidFill>
                  <a:prstClr val="black"/>
                </a:solidFill>
              </a:rPr>
              <a:pPr/>
              <a:t>2/5/2025</a:t>
            </a:fld>
            <a:endParaRPr 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0DCA0D1C-0A45-49C3-8A26-6858D5C3427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0235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9997-EEBA-F9F1-AB7B-82B00DF55DB2}"/>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29739C3-2FA9-C531-8836-98D9C878752C}"/>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4" name="Footer Placeholder 3">
            <a:extLst>
              <a:ext uri="{FF2B5EF4-FFF2-40B4-BE49-F238E27FC236}">
                <a16:creationId xmlns:a16="http://schemas.microsoft.com/office/drawing/2014/main" id="{30BC77EF-298C-A6A4-9A39-9D6DC7DB49ED}"/>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AA97F75-3816-45B1-D328-2DA564D2E100}"/>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92673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020A25-E6AB-D913-9C25-05B07635B2CB}"/>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3" name="Footer Placeholder 2">
            <a:extLst>
              <a:ext uri="{FF2B5EF4-FFF2-40B4-BE49-F238E27FC236}">
                <a16:creationId xmlns:a16="http://schemas.microsoft.com/office/drawing/2014/main" id="{9E651A47-B608-8AA9-700C-936EB308AE30}"/>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60245C2-C76F-3F3C-CAB1-5B532C1E9207}"/>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67090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1F11-7066-FD41-E94A-FA9ABD7E335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517226-0CAE-E085-2C0E-BEB6E023D25D}"/>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7AD93C-0B68-214D-CC6E-E7B728DA9B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64C400-F4DB-7042-92FC-5A56A1E82C72}"/>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6" name="Footer Placeholder 5">
            <a:extLst>
              <a:ext uri="{FF2B5EF4-FFF2-40B4-BE49-F238E27FC236}">
                <a16:creationId xmlns:a16="http://schemas.microsoft.com/office/drawing/2014/main" id="{85EDE886-0034-19D3-8355-DE0F7F267943}"/>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94F9927-6D14-5B08-7104-35A8FC866766}"/>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114810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CC87-5C64-2713-A285-2216A37D932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5EE00C-AF88-43DE-4364-8A4BD3F2D1B2}"/>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44F0EA-7B85-54AF-EAEB-C13793DCA4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3E3F6B-CE58-AB1E-C20D-654116D62CFC}"/>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6" name="Footer Placeholder 5">
            <a:extLst>
              <a:ext uri="{FF2B5EF4-FFF2-40B4-BE49-F238E27FC236}">
                <a16:creationId xmlns:a16="http://schemas.microsoft.com/office/drawing/2014/main" id="{2A836BA4-941D-85E2-F23A-B8A85DD2DBE9}"/>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AD4CAE-EB0D-0B50-1073-2A5AE72E4A0F}"/>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1867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2.png"/><Relationship Id="rId4" Type="http://schemas.openxmlformats.org/officeDocument/2006/relationships/slideLayout" Target="../slideLayouts/slideLayout4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753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307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AEB5AAE7-E956-C6CA-4BD7-1B4B27A9945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40117916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71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12B9D02-1D6F-4D24-AA69-AD1C6A710B4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810542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1000" b="-1000"/>
          </a:stretch>
        </a:blip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205E81C0-8F25-0D0E-D879-D5877954960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79105" y="0"/>
            <a:ext cx="1618952" cy="1618952"/>
          </a:xfrm>
          <a:prstGeom prst="rect">
            <a:avLst/>
          </a:prstGeom>
        </p:spPr>
      </p:pic>
    </p:spTree>
    <p:extLst>
      <p:ext uri="{BB962C8B-B14F-4D97-AF65-F5344CB8AC3E}">
        <p14:creationId xmlns:p14="http://schemas.microsoft.com/office/powerpoint/2010/main" val="11971061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C5BC7ED8-F65C-C866-CD88-6C984863B1F1}"/>
              </a:ext>
            </a:extLst>
          </p:cNvPr>
          <p:cNvSpPr txBox="1">
            <a:spLocks noChangeArrowheads="1"/>
          </p:cNvSpPr>
          <p:nvPr/>
        </p:nvSpPr>
        <p:spPr bwMode="auto">
          <a:xfrm>
            <a:off x="2112385" y="1021982"/>
            <a:ext cx="7518400" cy="383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lIns="108792" tIns="54396" rIns="108792" bIns="54396" numCol="1">
            <a:prstTxWarp prst="textArchUp">
              <a:avLst/>
            </a:prstTxWarp>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97" b="1" dirty="0">
                <a:solidFill>
                  <a:srgbClr val="FF0066"/>
                </a:solidFill>
                <a:latin typeface="Times New Roman" pitchFamily="18" charset="0"/>
              </a:rPr>
              <a:t>TRƯỜNG TIỂU HỌC LONG BIÊN</a:t>
            </a:r>
          </a:p>
        </p:txBody>
      </p:sp>
      <p:sp>
        <p:nvSpPr>
          <p:cNvPr id="3" name="Text Box 14">
            <a:extLst>
              <a:ext uri="{FF2B5EF4-FFF2-40B4-BE49-F238E27FC236}">
                <a16:creationId xmlns:a16="http://schemas.microsoft.com/office/drawing/2014/main" id="{9B802FBA-E136-C0AF-6F20-D34CF6889FC1}"/>
              </a:ext>
            </a:extLst>
          </p:cNvPr>
          <p:cNvSpPr txBox="1">
            <a:spLocks noChangeArrowheads="1"/>
          </p:cNvSpPr>
          <p:nvPr/>
        </p:nvSpPr>
        <p:spPr bwMode="auto">
          <a:xfrm>
            <a:off x="1138971" y="3619322"/>
            <a:ext cx="10445190" cy="107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21"/>
              </a:spcBef>
              <a:defRPr/>
            </a:pPr>
            <a:r>
              <a:rPr lang="en-US" sz="2996"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MÔN TIẾNG VIỆT - LỚP 5A6</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21"/>
              </a:spcBef>
              <a:defRPr/>
            </a:pPr>
            <a:endParaRPr lang="en-US" sz="1798"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 Box 17">
            <a:extLst>
              <a:ext uri="{FF2B5EF4-FFF2-40B4-BE49-F238E27FC236}">
                <a16:creationId xmlns:a16="http://schemas.microsoft.com/office/drawing/2014/main" id="{002DA01D-854B-1B31-4615-4195D010CD33}"/>
              </a:ext>
            </a:extLst>
          </p:cNvPr>
          <p:cNvSpPr txBox="1">
            <a:spLocks noChangeArrowheads="1"/>
          </p:cNvSpPr>
          <p:nvPr/>
        </p:nvSpPr>
        <p:spPr bwMode="auto">
          <a:xfrm>
            <a:off x="1743945" y="1951752"/>
            <a:ext cx="8592457" cy="149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5" name="Text Box 18">
            <a:extLst>
              <a:ext uri="{FF2B5EF4-FFF2-40B4-BE49-F238E27FC236}">
                <a16:creationId xmlns:a16="http://schemas.microsoft.com/office/drawing/2014/main" id="{C590B5BA-721D-75CB-A0F6-179215AD72CF}"/>
              </a:ext>
            </a:extLst>
          </p:cNvPr>
          <p:cNvSpPr txBox="1">
            <a:spLocks noChangeArrowheads="1"/>
          </p:cNvSpPr>
          <p:nvPr/>
        </p:nvSpPr>
        <p:spPr bwMode="auto">
          <a:xfrm>
            <a:off x="4368004" y="4953269"/>
            <a:ext cx="4394970" cy="5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Giáo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viên</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Đào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Thị</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Đảm</a:t>
            </a:r>
            <a:endParaRPr lang="en-US" altLang="en-US" sz="2696" b="1" i="1" dirty="0">
              <a:solidFill>
                <a:srgbClr val="FF3399"/>
              </a:solidFill>
              <a:effectLst>
                <a:outerShdw blurRad="38100" dist="38100" dir="2700000" algn="tl">
                  <a:srgbClr val="000000">
                    <a:alpha val="43137"/>
                  </a:srgbClr>
                </a:outerShdw>
              </a:effectLst>
              <a:latin typeface="Times New Roman" pitchFamily="18" charset="0"/>
            </a:endParaRPr>
          </a:p>
        </p:txBody>
      </p:sp>
      <p:pic>
        <p:nvPicPr>
          <p:cNvPr id="6" name="Picture 5">
            <a:extLst>
              <a:ext uri="{FF2B5EF4-FFF2-40B4-BE49-F238E27FC236}">
                <a16:creationId xmlns:a16="http://schemas.microsoft.com/office/drawing/2014/main" id="{57DC510D-B7A5-B7BC-2B31-F55EB10C0B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7339" y="389652"/>
            <a:ext cx="1562100" cy="1562100"/>
          </a:xfrm>
          <a:prstGeom prst="rect">
            <a:avLst/>
          </a:prstGeom>
        </p:spPr>
      </p:pic>
      <p:pic>
        <p:nvPicPr>
          <p:cNvPr id="7" name="Picture 6">
            <a:extLst>
              <a:ext uri="{FF2B5EF4-FFF2-40B4-BE49-F238E27FC236}">
                <a16:creationId xmlns:a16="http://schemas.microsoft.com/office/drawing/2014/main" id="{64274BA6-9704-1A02-D2B6-9C1FCF553D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118" y="397334"/>
            <a:ext cx="1725318" cy="1249296"/>
          </a:xfrm>
          <a:prstGeom prst="rect">
            <a:avLst/>
          </a:prstGeom>
        </p:spPr>
      </p:pic>
    </p:spTree>
    <p:extLst>
      <p:ext uri="{BB962C8B-B14F-4D97-AF65-F5344CB8AC3E}">
        <p14:creationId xmlns:p14="http://schemas.microsoft.com/office/powerpoint/2010/main" val="272023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45484" y="342010"/>
            <a:ext cx="10040589" cy="2270561"/>
            <a:chOff x="1467786" y="422571"/>
            <a:chExt cx="10040589" cy="2270561"/>
          </a:xfrm>
        </p:grpSpPr>
        <p:sp>
          <p:nvSpPr>
            <p:cNvPr id="9" name="矩形: 圆角 11"/>
            <p:cNvSpPr/>
            <p:nvPr userDrawn="1"/>
          </p:nvSpPr>
          <p:spPr>
            <a:xfrm>
              <a:off x="1467786" y="422571"/>
              <a:ext cx="10040589" cy="2270561"/>
            </a:xfrm>
            <a:prstGeom prst="roundRect">
              <a:avLst/>
            </a:prstGeom>
            <a:solidFill>
              <a:schemeClr val="bg1"/>
            </a:solid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TextBox 7"/>
            <p:cNvSpPr txBox="1"/>
            <p:nvPr/>
          </p:nvSpPr>
          <p:spPr>
            <a:xfrm>
              <a:off x="1537101" y="657070"/>
              <a:ext cx="9901962"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1. </a:t>
              </a: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Ở khổ thơ thứ nhất, chi tiết nào cho thấy hạt gạo được kết tinh từ những tinh tuý của thiên nhiên?</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2" name="Group 1">
            <a:extLst>
              <a:ext uri="{FF2B5EF4-FFF2-40B4-BE49-F238E27FC236}">
                <a16:creationId xmlns:a16="http://schemas.microsoft.com/office/drawing/2014/main" id="{F40FF5BD-F6A4-48AC-8BA3-93317721C49F}"/>
              </a:ext>
            </a:extLst>
          </p:cNvPr>
          <p:cNvGrpSpPr/>
          <p:nvPr/>
        </p:nvGrpSpPr>
        <p:grpSpPr>
          <a:xfrm>
            <a:off x="1771824" y="2940643"/>
            <a:ext cx="9353376" cy="2814279"/>
            <a:chOff x="3531683" y="3225616"/>
            <a:chExt cx="3004457" cy="888274"/>
          </a:xfrm>
        </p:grpSpPr>
        <p:sp>
          <p:nvSpPr>
            <p:cNvPr id="3" name="Rounded Rectangle 13">
              <a:extLst>
                <a:ext uri="{FF2B5EF4-FFF2-40B4-BE49-F238E27FC236}">
                  <a16:creationId xmlns:a16="http://schemas.microsoft.com/office/drawing/2014/main" id="{E6F5C26E-B83F-7C85-B97F-5E0D6359AB0E}"/>
                </a:ext>
              </a:extLst>
            </p:cNvPr>
            <p:cNvSpPr/>
            <p:nvPr/>
          </p:nvSpPr>
          <p:spPr>
            <a:xfrm>
              <a:off x="3562521" y="3225616"/>
              <a:ext cx="2942782" cy="888274"/>
            </a:xfrm>
            <a:prstGeom prst="roundRect">
              <a:avLst/>
            </a:prstGeom>
            <a:solidFill>
              <a:srgbClr val="FF99CC"/>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C79E77D-EF6A-5EF3-8AE4-8DA4521EFC00}"/>
                </a:ext>
              </a:extLst>
            </p:cNvPr>
            <p:cNvSpPr txBox="1"/>
            <p:nvPr/>
          </p:nvSpPr>
          <p:spPr>
            <a:xfrm>
              <a:off x="3531683" y="3388404"/>
              <a:ext cx="3004457" cy="1651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p>
          </p:txBody>
        </p:sp>
      </p:grpSp>
      <p:sp>
        <p:nvSpPr>
          <p:cNvPr id="15" name="TextBox 14">
            <a:extLst>
              <a:ext uri="{FF2B5EF4-FFF2-40B4-BE49-F238E27FC236}">
                <a16:creationId xmlns:a16="http://schemas.microsoft.com/office/drawing/2014/main" id="{A252EC53-E0B8-60F0-2024-A42B117067F4}"/>
              </a:ext>
            </a:extLst>
          </p:cNvPr>
          <p:cNvSpPr txBox="1"/>
          <p:nvPr/>
        </p:nvSpPr>
        <p:spPr>
          <a:xfrm>
            <a:off x="2242458" y="3516086"/>
            <a:ext cx="8360229" cy="2308324"/>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Chi tiết cho thấy hạt gạo được kết tinh từ những tinh tuý của thiên nhiên là: phù sa của sông Kinh Thầy, hương sen thơm trong hồ nước đầy.</a:t>
            </a:r>
            <a:endParaRPr lang="en-US" sz="3600" dirty="0">
              <a:latin typeface="Cambria" panose="02040503050406030204" pitchFamily="18" charset="0"/>
              <a:ea typeface="Cambria" panose="02040503050406030204" pitchFamily="18" charset="0"/>
            </a:endParaRPr>
          </a:p>
        </p:txBody>
      </p:sp>
      <p:sp>
        <p:nvSpPr>
          <p:cNvPr id="10" name="Text Box 8"/>
          <p:cNvSpPr txBox="1">
            <a:spLocks noChangeArrowheads="1"/>
          </p:cNvSpPr>
          <p:nvPr/>
        </p:nvSpPr>
        <p:spPr bwMode="auto">
          <a:xfrm>
            <a:off x="740229" y="5878289"/>
            <a:ext cx="10479314" cy="84433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lnSpc>
                <a:spcPct val="65000"/>
              </a:lnSpc>
              <a:spcBef>
                <a:spcPct val="20000"/>
              </a:spcBef>
              <a:spcAft>
                <a:spcPct val="0"/>
              </a:spcAft>
            </a:pPr>
            <a:endParaRPr lang="en-US" b="1" i="1" dirty="0">
              <a:solidFill>
                <a:srgbClr val="FF0000"/>
              </a:solidFill>
              <a:latin typeface="Cambria" panose="02040503050406030204" pitchFamily="18" charset="0"/>
              <a:ea typeface="Cambria" panose="02040503050406030204" pitchFamily="18" charset="0"/>
            </a:endParaRPr>
          </a:p>
          <a:p>
            <a:pPr algn="ctr" fontAlgn="base">
              <a:lnSpc>
                <a:spcPct val="65000"/>
              </a:lnSpc>
              <a:spcBef>
                <a:spcPct val="20000"/>
              </a:spcBef>
              <a:spcAft>
                <a:spcPct val="0"/>
              </a:spcAft>
            </a:pPr>
            <a:r>
              <a:rPr lang="en-US" b="1" i="1" dirty="0">
                <a:solidFill>
                  <a:srgbClr val="FF0000"/>
                </a:solidFill>
                <a:latin typeface="Cambria" panose="02040503050406030204" pitchFamily="18" charset="0"/>
                <a:ea typeface="Cambria" panose="02040503050406030204" pitchFamily="18" charset="0"/>
              </a:rPr>
              <a:t>Ý 1: </a:t>
            </a:r>
            <a:r>
              <a:rPr lang="en-US" b="1" i="1" dirty="0" err="1">
                <a:solidFill>
                  <a:srgbClr val="FF0000"/>
                </a:solidFill>
                <a:latin typeface="Cambria" panose="02040503050406030204" pitchFamily="18" charset="0"/>
                <a:ea typeface="Cambria" panose="02040503050406030204" pitchFamily="18" charset="0"/>
              </a:rPr>
              <a:t>Hạt</a:t>
            </a:r>
            <a:r>
              <a:rPr lang="en-US" b="1" i="1" dirty="0">
                <a:solidFill>
                  <a:srgbClr val="FF0000"/>
                </a:solidFill>
                <a:latin typeface="Cambria" panose="02040503050406030204" pitchFamily="18" charset="0"/>
                <a:ea typeface="Cambria" panose="02040503050406030204" pitchFamily="18" charset="0"/>
              </a:rPr>
              <a:t> </a:t>
            </a:r>
            <a:r>
              <a:rPr lang="en-US" b="1" i="1" dirty="0" err="1">
                <a:solidFill>
                  <a:srgbClr val="FF0000"/>
                </a:solidFill>
                <a:latin typeface="Cambria" panose="02040503050406030204" pitchFamily="18" charset="0"/>
                <a:ea typeface="Cambria" panose="02040503050406030204" pitchFamily="18" charset="0"/>
              </a:rPr>
              <a:t>gạo</a:t>
            </a:r>
            <a:r>
              <a:rPr lang="en-US" b="1" i="1" dirty="0">
                <a:solidFill>
                  <a:srgbClr val="FF0000"/>
                </a:solidFill>
                <a:latin typeface="Cambria" panose="02040503050406030204" pitchFamily="18" charset="0"/>
                <a:ea typeface="Cambria" panose="02040503050406030204" pitchFamily="18" charset="0"/>
              </a:rPr>
              <a:t> </a:t>
            </a:r>
            <a:r>
              <a:rPr lang="en-US" b="1" i="1" dirty="0" err="1">
                <a:solidFill>
                  <a:srgbClr val="FF0000"/>
                </a:solidFill>
                <a:latin typeface="Cambria" panose="02040503050406030204" pitchFamily="18" charset="0"/>
                <a:ea typeface="Cambria" panose="02040503050406030204" pitchFamily="18" charset="0"/>
              </a:rPr>
              <a:t>được</a:t>
            </a:r>
            <a:r>
              <a:rPr lang="en-US" b="1" i="1" dirty="0">
                <a:solidFill>
                  <a:srgbClr val="FF0000"/>
                </a:solidFill>
                <a:latin typeface="Cambria" panose="02040503050406030204" pitchFamily="18" charset="0"/>
                <a:ea typeface="Cambria" panose="02040503050406030204" pitchFamily="18" charset="0"/>
              </a:rPr>
              <a:t> </a:t>
            </a:r>
            <a:r>
              <a:rPr lang="en-US" b="1" i="1" dirty="0" err="1">
                <a:solidFill>
                  <a:srgbClr val="FF0000"/>
                </a:solidFill>
                <a:latin typeface="Cambria" panose="02040503050406030204" pitchFamily="18" charset="0"/>
                <a:ea typeface="Cambria" panose="02040503050406030204" pitchFamily="18" charset="0"/>
              </a:rPr>
              <a:t>kết</a:t>
            </a:r>
            <a:r>
              <a:rPr lang="en-US" b="1" i="1" dirty="0">
                <a:solidFill>
                  <a:srgbClr val="FF0000"/>
                </a:solidFill>
                <a:latin typeface="Cambria" panose="02040503050406030204" pitchFamily="18" charset="0"/>
                <a:ea typeface="Cambria" panose="02040503050406030204" pitchFamily="18" charset="0"/>
              </a:rPr>
              <a:t> </a:t>
            </a:r>
            <a:r>
              <a:rPr lang="en-US" b="1" i="1" dirty="0" err="1">
                <a:solidFill>
                  <a:srgbClr val="FF0000"/>
                </a:solidFill>
                <a:latin typeface="Cambria" panose="02040503050406030204" pitchFamily="18" charset="0"/>
                <a:ea typeface="Cambria" panose="02040503050406030204" pitchFamily="18" charset="0"/>
              </a:rPr>
              <a:t>tinh</a:t>
            </a:r>
            <a:r>
              <a:rPr lang="en-US" b="1" i="1" dirty="0">
                <a:solidFill>
                  <a:srgbClr val="FF0000"/>
                </a:solidFill>
                <a:latin typeface="Cambria" panose="02040503050406030204" pitchFamily="18" charset="0"/>
                <a:ea typeface="Cambria" panose="02040503050406030204" pitchFamily="18" charset="0"/>
              </a:rPr>
              <a:t> </a:t>
            </a:r>
            <a:r>
              <a:rPr lang="en-US" b="1" i="1" dirty="0" err="1">
                <a:solidFill>
                  <a:srgbClr val="FF0000"/>
                </a:solidFill>
                <a:latin typeface="Cambria" panose="02040503050406030204" pitchFamily="18" charset="0"/>
                <a:ea typeface="Cambria" panose="02040503050406030204" pitchFamily="18" charset="0"/>
              </a:rPr>
              <a:t>từ</a:t>
            </a:r>
            <a:r>
              <a:rPr lang="en-US" b="1" i="1" dirty="0">
                <a:solidFill>
                  <a:srgbClr val="FF0000"/>
                </a:solidFill>
                <a:latin typeface="Cambria" panose="02040503050406030204" pitchFamily="18" charset="0"/>
                <a:ea typeface="Cambria" panose="02040503050406030204" pitchFamily="18" charset="0"/>
              </a:rPr>
              <a:t> </a:t>
            </a:r>
            <a:r>
              <a:rPr lang="en-US" b="1" i="1" dirty="0" err="1">
                <a:solidFill>
                  <a:srgbClr val="FF0000"/>
                </a:solidFill>
                <a:latin typeface="Cambria" panose="02040503050406030204" pitchFamily="18" charset="0"/>
                <a:ea typeface="Cambria" panose="02040503050406030204" pitchFamily="18" charset="0"/>
              </a:rPr>
              <a:t>hương</a:t>
            </a:r>
            <a:r>
              <a:rPr lang="en-US" b="1" i="1" dirty="0">
                <a:solidFill>
                  <a:srgbClr val="FF0000"/>
                </a:solidFill>
                <a:latin typeface="Cambria" panose="02040503050406030204" pitchFamily="18" charset="0"/>
                <a:ea typeface="Cambria" panose="02040503050406030204" pitchFamily="18" charset="0"/>
              </a:rPr>
              <a:t> </a:t>
            </a:r>
            <a:r>
              <a:rPr lang="en-US" b="1" i="1" dirty="0" err="1">
                <a:solidFill>
                  <a:srgbClr val="FF0000"/>
                </a:solidFill>
                <a:latin typeface="Cambria" panose="02040503050406030204" pitchFamily="18" charset="0"/>
                <a:ea typeface="Cambria" panose="02040503050406030204" pitchFamily="18" charset="0"/>
              </a:rPr>
              <a:t>vị</a:t>
            </a:r>
            <a:r>
              <a:rPr lang="en-US" b="1" i="1" dirty="0">
                <a:solidFill>
                  <a:srgbClr val="FF0000"/>
                </a:solidFill>
                <a:latin typeface="Cambria" panose="02040503050406030204" pitchFamily="18" charset="0"/>
                <a:ea typeface="Cambria" panose="02040503050406030204" pitchFamily="18" charset="0"/>
              </a:rPr>
              <a:t> </a:t>
            </a:r>
            <a:r>
              <a:rPr lang="en-US" b="1" i="1" dirty="0" err="1">
                <a:solidFill>
                  <a:srgbClr val="FF0000"/>
                </a:solidFill>
                <a:latin typeface="Cambria" panose="02040503050406030204" pitchFamily="18" charset="0"/>
                <a:ea typeface="Cambria" panose="02040503050406030204" pitchFamily="18" charset="0"/>
              </a:rPr>
              <a:t>quê</a:t>
            </a:r>
            <a:r>
              <a:rPr lang="en-US" b="1" i="1" dirty="0">
                <a:solidFill>
                  <a:srgbClr val="FF0000"/>
                </a:solidFill>
                <a:latin typeface="Cambria" panose="02040503050406030204" pitchFamily="18" charset="0"/>
                <a:ea typeface="Cambria" panose="02040503050406030204" pitchFamily="18" charset="0"/>
              </a:rPr>
              <a:t> </a:t>
            </a:r>
            <a:r>
              <a:rPr lang="en-US" b="1" i="1" dirty="0" err="1">
                <a:solidFill>
                  <a:srgbClr val="FF0000"/>
                </a:solidFill>
                <a:latin typeface="Cambria" panose="02040503050406030204" pitchFamily="18" charset="0"/>
                <a:ea typeface="Cambria" panose="02040503050406030204" pitchFamily="18" charset="0"/>
              </a:rPr>
              <a:t>hương</a:t>
            </a:r>
            <a:r>
              <a:rPr lang="en-US" b="1" i="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1792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45484" y="196872"/>
            <a:ext cx="10040589" cy="1609376"/>
            <a:chOff x="1467786" y="422572"/>
            <a:chExt cx="10040589" cy="1681949"/>
          </a:xfrm>
        </p:grpSpPr>
        <p:sp>
          <p:nvSpPr>
            <p:cNvPr id="9" name="矩形: 圆角 11"/>
            <p:cNvSpPr/>
            <p:nvPr userDrawn="1"/>
          </p:nvSpPr>
          <p:spPr>
            <a:xfrm>
              <a:off x="1467786" y="422572"/>
              <a:ext cx="10040589" cy="1681949"/>
            </a:xfrm>
            <a:prstGeom prst="roundRect">
              <a:avLst/>
            </a:prstGeom>
            <a:solidFill>
              <a:schemeClr val="bg1"/>
            </a:solid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TextBox 7"/>
            <p:cNvSpPr txBox="1"/>
            <p:nvPr/>
          </p:nvSpPr>
          <p:spPr>
            <a:xfrm>
              <a:off x="1537101" y="657070"/>
              <a:ext cx="9901962" cy="144744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2.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Bài thơ cho thấy nét đẹp gì của người nông dân trong quá trình làm ra hạt gạo? Nét đẹp ấy được thể hiện qua những hình ảnh nào?</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2" name="Group 1">
            <a:extLst>
              <a:ext uri="{FF2B5EF4-FFF2-40B4-BE49-F238E27FC236}">
                <a16:creationId xmlns:a16="http://schemas.microsoft.com/office/drawing/2014/main" id="{F40FF5BD-F6A4-48AC-8BA3-93317721C49F}"/>
              </a:ext>
            </a:extLst>
          </p:cNvPr>
          <p:cNvGrpSpPr/>
          <p:nvPr/>
        </p:nvGrpSpPr>
        <p:grpSpPr>
          <a:xfrm>
            <a:off x="609601" y="1953688"/>
            <a:ext cx="11440887" cy="3648825"/>
            <a:chOff x="3531683" y="3225616"/>
            <a:chExt cx="3004457" cy="888274"/>
          </a:xfrm>
        </p:grpSpPr>
        <p:sp>
          <p:nvSpPr>
            <p:cNvPr id="3" name="Rounded Rectangle 13">
              <a:extLst>
                <a:ext uri="{FF2B5EF4-FFF2-40B4-BE49-F238E27FC236}">
                  <a16:creationId xmlns:a16="http://schemas.microsoft.com/office/drawing/2014/main" id="{E6F5C26E-B83F-7C85-B97F-5E0D6359AB0E}"/>
                </a:ext>
              </a:extLst>
            </p:cNvPr>
            <p:cNvSpPr/>
            <p:nvPr/>
          </p:nvSpPr>
          <p:spPr>
            <a:xfrm>
              <a:off x="3562521" y="3225616"/>
              <a:ext cx="2942782" cy="888274"/>
            </a:xfrm>
            <a:prstGeom prst="roundRect">
              <a:avLst/>
            </a:prstGeom>
            <a:solidFill>
              <a:srgbClr val="FF99CC"/>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C79E77D-EF6A-5EF3-8AE4-8DA4521EFC00}"/>
                </a:ext>
              </a:extLst>
            </p:cNvPr>
            <p:cNvSpPr txBox="1"/>
            <p:nvPr/>
          </p:nvSpPr>
          <p:spPr>
            <a:xfrm>
              <a:off x="3531683" y="3388404"/>
              <a:ext cx="3004457" cy="1361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p>
          </p:txBody>
        </p:sp>
      </p:grpSp>
      <p:sp>
        <p:nvSpPr>
          <p:cNvPr id="15" name="TextBox 14">
            <a:extLst>
              <a:ext uri="{FF2B5EF4-FFF2-40B4-BE49-F238E27FC236}">
                <a16:creationId xmlns:a16="http://schemas.microsoft.com/office/drawing/2014/main" id="{A252EC53-E0B8-60F0-2024-A42B117067F4}"/>
              </a:ext>
            </a:extLst>
          </p:cNvPr>
          <p:cNvSpPr txBox="1"/>
          <p:nvPr/>
        </p:nvSpPr>
        <p:spPr>
          <a:xfrm>
            <a:off x="859972" y="2398488"/>
            <a:ext cx="10940143" cy="2677656"/>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dirty="0">
                <a:solidFill>
                  <a:prstClr val="black"/>
                </a:solidFill>
                <a:latin typeface="Cambria" panose="02040503050406030204" pitchFamily="18" charset="0"/>
                <a:ea typeface="Cambria" panose="02040503050406030204" pitchFamily="18" charset="0"/>
              </a:rPr>
              <a:t>Bài thơ cho thấy sự cần cù, chịu khó, tinh thần vượt lên thử thách khắc nghiệt của thiên nhiên, sức làm việc bền bỉ và tình yêu lao động của người nông dân trong quá trình làm ra hạt gạo. </a:t>
            </a:r>
          </a:p>
          <a:p>
            <a:pPr marL="457200" lvl="0" indent="-457200" algn="just">
              <a:buFont typeface="Arial" panose="020B0604020202020204" pitchFamily="34" charset="0"/>
              <a:buChar char="•"/>
            </a:pPr>
            <a:r>
              <a:rPr lang="vi-VN" sz="2800" dirty="0">
                <a:solidFill>
                  <a:prstClr val="black"/>
                </a:solidFill>
                <a:latin typeface="Cambria" panose="02040503050406030204" pitchFamily="18" charset="0"/>
                <a:ea typeface="Cambria" panose="02040503050406030204" pitchFamily="18" charset="0"/>
              </a:rPr>
              <a:t>Nét đẹp ấy được thể hiện qua các hình ảnh: </a:t>
            </a:r>
            <a:r>
              <a:rPr lang="vi-VN" sz="2800" b="1" i="1" dirty="0">
                <a:solidFill>
                  <a:prstClr val="black"/>
                </a:solidFill>
                <a:latin typeface="Cambria" panose="02040503050406030204" pitchFamily="18" charset="0"/>
                <a:ea typeface="Cambria" panose="02040503050406030204" pitchFamily="18" charset="0"/>
              </a:rPr>
              <a:t>bão tháng Bảy, mưa tháng Ba, giọt mồ hôi sa, nước như ai nấu, chêt cả cá cờ, cua ngoi lên bờ, mẹ em xuống cấy.</a:t>
            </a:r>
          </a:p>
        </p:txBody>
      </p:sp>
      <p:sp>
        <p:nvSpPr>
          <p:cNvPr id="10" name="Text Box 8"/>
          <p:cNvSpPr txBox="1">
            <a:spLocks noChangeArrowheads="1"/>
          </p:cNvSpPr>
          <p:nvPr/>
        </p:nvSpPr>
        <p:spPr bwMode="auto">
          <a:xfrm>
            <a:off x="551537" y="5718635"/>
            <a:ext cx="10958286" cy="100367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lnSpc>
                <a:spcPct val="65000"/>
              </a:lnSpc>
              <a:spcBef>
                <a:spcPct val="50000"/>
              </a:spcBef>
              <a:spcAft>
                <a:spcPct val="0"/>
              </a:spcAft>
            </a:pPr>
            <a:endParaRPr lang="en-US" b="1" i="1" dirty="0">
              <a:solidFill>
                <a:srgbClr val="FF0000"/>
              </a:solidFill>
              <a:latin typeface="Cambria" panose="02040503050406030204" pitchFamily="18" charset="0"/>
              <a:ea typeface="Cambria" panose="02040503050406030204" pitchFamily="18" charset="0"/>
            </a:endParaRPr>
          </a:p>
          <a:p>
            <a:pPr fontAlgn="base">
              <a:lnSpc>
                <a:spcPct val="65000"/>
              </a:lnSpc>
              <a:spcBef>
                <a:spcPct val="50000"/>
              </a:spcBef>
              <a:spcAft>
                <a:spcPct val="0"/>
              </a:spcAft>
            </a:pPr>
            <a:r>
              <a:rPr lang="en-US" b="1" i="1" dirty="0">
                <a:solidFill>
                  <a:srgbClr val="FF0000"/>
                </a:solidFill>
                <a:latin typeface="Cambria" panose="02040503050406030204" pitchFamily="18" charset="0"/>
                <a:ea typeface="Cambria" panose="02040503050406030204" pitchFamily="18" charset="0"/>
              </a:rPr>
              <a:t>Ý 2: </a:t>
            </a:r>
            <a:r>
              <a:rPr lang="en-US" altLang="vi-VN" b="1" dirty="0" err="1">
                <a:solidFill>
                  <a:srgbClr val="FF0000"/>
                </a:solidFill>
                <a:latin typeface=".VnTime" pitchFamily="34" charset="0"/>
              </a:rPr>
              <a:t>Nçi</a:t>
            </a:r>
            <a:r>
              <a:rPr lang="en-US" altLang="vi-VN" b="1" dirty="0">
                <a:solidFill>
                  <a:srgbClr val="FF0000"/>
                </a:solidFill>
                <a:latin typeface=".VnTime" pitchFamily="34" charset="0"/>
              </a:rPr>
              <a:t> </a:t>
            </a:r>
            <a:r>
              <a:rPr lang="en-US" altLang="vi-VN" b="1" dirty="0" err="1">
                <a:solidFill>
                  <a:srgbClr val="FF0000"/>
                </a:solidFill>
                <a:latin typeface=".VnTime" pitchFamily="34" charset="0"/>
              </a:rPr>
              <a:t>vÊt</a:t>
            </a:r>
            <a:r>
              <a:rPr lang="en-US" altLang="vi-VN" b="1" dirty="0">
                <a:solidFill>
                  <a:srgbClr val="FF0000"/>
                </a:solidFill>
                <a:latin typeface=".VnTime" pitchFamily="34" charset="0"/>
              </a:rPr>
              <a:t> v¶ </a:t>
            </a:r>
            <a:r>
              <a:rPr lang="en-US" altLang="vi-VN" b="1" dirty="0" err="1">
                <a:solidFill>
                  <a:srgbClr val="FF0000"/>
                </a:solidFill>
                <a:latin typeface=".VnTime" pitchFamily="34" charset="0"/>
              </a:rPr>
              <a:t>cña</a:t>
            </a:r>
            <a:r>
              <a:rPr lang="en-US" altLang="vi-VN" b="1" dirty="0">
                <a:solidFill>
                  <a:srgbClr val="FF0000"/>
                </a:solidFill>
                <a:latin typeface=".VnTime" pitchFamily="34" charset="0"/>
              </a:rPr>
              <a:t> </a:t>
            </a:r>
            <a:r>
              <a:rPr lang="en-US" altLang="vi-VN" b="1" dirty="0" err="1">
                <a:solidFill>
                  <a:srgbClr val="FF0000"/>
                </a:solidFill>
                <a:latin typeface=".VnTime" pitchFamily="34" charset="0"/>
              </a:rPr>
              <a:t>ngư­êi</a:t>
            </a:r>
            <a:r>
              <a:rPr lang="en-US" altLang="vi-VN" b="1" dirty="0">
                <a:solidFill>
                  <a:srgbClr val="FF0000"/>
                </a:solidFill>
                <a:latin typeface=".VnTime" pitchFamily="34" charset="0"/>
              </a:rPr>
              <a:t> </a:t>
            </a:r>
            <a:r>
              <a:rPr lang="en-US" altLang="vi-VN" b="1" dirty="0" err="1">
                <a:solidFill>
                  <a:srgbClr val="FF0000"/>
                </a:solidFill>
                <a:latin typeface=".VnTime" pitchFamily="34" charset="0"/>
              </a:rPr>
              <a:t>n«ng</a:t>
            </a:r>
            <a:r>
              <a:rPr lang="en-US" altLang="vi-VN" b="1" dirty="0">
                <a:solidFill>
                  <a:srgbClr val="FF0000"/>
                </a:solidFill>
                <a:latin typeface=".VnTime" pitchFamily="34" charset="0"/>
              </a:rPr>
              <a:t> </a:t>
            </a:r>
            <a:r>
              <a:rPr lang="en-US" altLang="vi-VN" b="1" dirty="0" err="1">
                <a:solidFill>
                  <a:srgbClr val="FF0000"/>
                </a:solidFill>
                <a:latin typeface=".VnTime" pitchFamily="34" charset="0"/>
              </a:rPr>
              <a:t>d©n</a:t>
            </a:r>
            <a:r>
              <a:rPr lang="en-US" altLang="vi-VN" b="1" dirty="0">
                <a:solidFill>
                  <a:srgbClr val="FF0000"/>
                </a:solidFill>
                <a:latin typeface=".VnTime" pitchFamily="34" charset="0"/>
              </a:rPr>
              <a:t> ®Ó </a:t>
            </a:r>
            <a:r>
              <a:rPr lang="en-US" altLang="vi-VN" b="1" dirty="0" err="1">
                <a:solidFill>
                  <a:srgbClr val="FF0000"/>
                </a:solidFill>
                <a:latin typeface=".VnTime" pitchFamily="34" charset="0"/>
              </a:rPr>
              <a:t>lµm</a:t>
            </a:r>
            <a:r>
              <a:rPr lang="en-US" altLang="vi-VN" b="1" dirty="0">
                <a:solidFill>
                  <a:srgbClr val="FF0000"/>
                </a:solidFill>
                <a:latin typeface=".VnTime" pitchFamily="34" charset="0"/>
              </a:rPr>
              <a:t>  </a:t>
            </a:r>
            <a:r>
              <a:rPr lang="en-US" altLang="vi-VN" b="1" dirty="0" err="1">
                <a:solidFill>
                  <a:srgbClr val="FF0000"/>
                </a:solidFill>
                <a:latin typeface=".VnTime" pitchFamily="34" charset="0"/>
              </a:rPr>
              <a:t>ra</a:t>
            </a:r>
            <a:r>
              <a:rPr lang="en-US" altLang="vi-VN" b="1" dirty="0">
                <a:solidFill>
                  <a:srgbClr val="FF0000"/>
                </a:solidFill>
                <a:latin typeface=".VnTime" pitchFamily="34" charset="0"/>
              </a:rPr>
              <a:t> h¹t g¹o.</a:t>
            </a:r>
          </a:p>
        </p:txBody>
      </p:sp>
    </p:spTree>
    <p:extLst>
      <p:ext uri="{BB962C8B-B14F-4D97-AF65-F5344CB8AC3E}">
        <p14:creationId xmlns:p14="http://schemas.microsoft.com/office/powerpoint/2010/main" val="130590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45484" y="342010"/>
            <a:ext cx="10040589" cy="1933105"/>
            <a:chOff x="1467786" y="422571"/>
            <a:chExt cx="10040589" cy="2270561"/>
          </a:xfrm>
        </p:grpSpPr>
        <p:sp>
          <p:nvSpPr>
            <p:cNvPr id="9" name="矩形: 圆角 11"/>
            <p:cNvSpPr/>
            <p:nvPr userDrawn="1"/>
          </p:nvSpPr>
          <p:spPr>
            <a:xfrm>
              <a:off x="1467786" y="422571"/>
              <a:ext cx="10040589" cy="2270561"/>
            </a:xfrm>
            <a:prstGeom prst="roundRect">
              <a:avLst/>
            </a:prstGeom>
            <a:solidFill>
              <a:schemeClr val="bg1"/>
            </a:solid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TextBox 7"/>
            <p:cNvSpPr txBox="1"/>
            <p:nvPr/>
          </p:nvSpPr>
          <p:spPr>
            <a:xfrm>
              <a:off x="1580643" y="461127"/>
              <a:ext cx="9901962" cy="20605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Hai dòng thơ “Bát cơm mùa gặt/ Thơm hào giao thông” gợi cho em suy nghĩ gì? Em chọn ý nào dưới đây? Vì sao?</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pic>
        <p:nvPicPr>
          <p:cNvPr id="7" name="Picture 6">
            <a:extLst>
              <a:ext uri="{FF2B5EF4-FFF2-40B4-BE49-F238E27FC236}">
                <a16:creationId xmlns:a16="http://schemas.microsoft.com/office/drawing/2014/main" id="{EAC31194-46D7-73C5-FDD3-CC69DB749D6B}"/>
              </a:ext>
            </a:extLst>
          </p:cNvPr>
          <p:cNvPicPr>
            <a:picLocks noChangeAspect="1"/>
          </p:cNvPicPr>
          <p:nvPr/>
        </p:nvPicPr>
        <p:blipFill>
          <a:blip r:embed="rId2"/>
          <a:stretch>
            <a:fillRect/>
          </a:stretch>
        </p:blipFill>
        <p:spPr>
          <a:xfrm>
            <a:off x="651101" y="3480026"/>
            <a:ext cx="11226779" cy="2387374"/>
          </a:xfrm>
          <a:prstGeom prst="rect">
            <a:avLst/>
          </a:prstGeom>
        </p:spPr>
      </p:pic>
      <p:sp>
        <p:nvSpPr>
          <p:cNvPr id="10" name="Oval 9">
            <a:extLst>
              <a:ext uri="{FF2B5EF4-FFF2-40B4-BE49-F238E27FC236}">
                <a16:creationId xmlns:a16="http://schemas.microsoft.com/office/drawing/2014/main" id="{ED33079C-9DF4-D50C-BACF-0E5E25ACD403}"/>
              </a:ext>
            </a:extLst>
          </p:cNvPr>
          <p:cNvSpPr/>
          <p:nvPr/>
        </p:nvSpPr>
        <p:spPr>
          <a:xfrm>
            <a:off x="979714" y="3657600"/>
            <a:ext cx="468087" cy="54428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20"/>
          <p:cNvSpPr txBox="1">
            <a:spLocks noChangeArrowheads="1"/>
          </p:cNvSpPr>
          <p:nvPr/>
        </p:nvSpPr>
        <p:spPr bwMode="auto">
          <a:xfrm>
            <a:off x="174171" y="6024724"/>
            <a:ext cx="11834585" cy="5847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spcBef>
                <a:spcPct val="50000"/>
              </a:spcBef>
              <a:spcAft>
                <a:spcPct val="0"/>
              </a:spcAft>
            </a:pPr>
            <a:r>
              <a:rPr lang="en-US" altLang="vi-VN" b="1" u="sng" dirty="0">
                <a:solidFill>
                  <a:srgbClr val="FF0000"/>
                </a:solidFill>
                <a:latin typeface="+mn-lt"/>
              </a:rPr>
              <a:t>Ý 3</a:t>
            </a:r>
            <a:r>
              <a:rPr lang="en-US" altLang="vi-VN" b="1" dirty="0">
                <a:solidFill>
                  <a:srgbClr val="FF0000"/>
                </a:solidFill>
                <a:latin typeface="+mn-lt"/>
              </a:rPr>
              <a:t>: </a:t>
            </a:r>
            <a:r>
              <a:rPr lang="en-US" altLang="vi-VN" b="1" dirty="0" err="1">
                <a:solidFill>
                  <a:srgbClr val="CC0000"/>
                </a:solidFill>
                <a:latin typeface="+mn-lt"/>
              </a:rPr>
              <a:t>Trong</a:t>
            </a:r>
            <a:r>
              <a:rPr lang="en-US" altLang="vi-VN" b="1" dirty="0">
                <a:solidFill>
                  <a:srgbClr val="CC0000"/>
                </a:solidFill>
                <a:latin typeface="+mn-lt"/>
              </a:rPr>
              <a:t> </a:t>
            </a:r>
            <a:r>
              <a:rPr lang="en-US" altLang="vi-VN" b="1" dirty="0" err="1">
                <a:solidFill>
                  <a:srgbClr val="CC0000"/>
                </a:solidFill>
                <a:latin typeface="+mn-lt"/>
              </a:rPr>
              <a:t>kháng</a:t>
            </a:r>
            <a:r>
              <a:rPr lang="en-US" altLang="vi-VN" b="1" dirty="0">
                <a:solidFill>
                  <a:srgbClr val="CC0000"/>
                </a:solidFill>
                <a:latin typeface="+mn-lt"/>
              </a:rPr>
              <a:t> </a:t>
            </a:r>
            <a:r>
              <a:rPr lang="en-US" altLang="vi-VN" b="1" dirty="0" err="1">
                <a:solidFill>
                  <a:srgbClr val="CC0000"/>
                </a:solidFill>
                <a:latin typeface="+mn-lt"/>
              </a:rPr>
              <a:t>chiến</a:t>
            </a:r>
            <a:r>
              <a:rPr lang="en-US" altLang="vi-VN" b="1" dirty="0">
                <a:solidFill>
                  <a:srgbClr val="CC0000"/>
                </a:solidFill>
                <a:latin typeface="+mn-lt"/>
              </a:rPr>
              <a:t>, </a:t>
            </a:r>
            <a:r>
              <a:rPr lang="en-US" altLang="vi-VN" b="1" dirty="0" err="1">
                <a:solidFill>
                  <a:srgbClr val="CC0000"/>
                </a:solidFill>
                <a:latin typeface="+mn-lt"/>
              </a:rPr>
              <a:t>người</a:t>
            </a:r>
            <a:r>
              <a:rPr lang="en-US" altLang="vi-VN" b="1" dirty="0">
                <a:solidFill>
                  <a:srgbClr val="CC0000"/>
                </a:solidFill>
                <a:latin typeface="+mn-lt"/>
              </a:rPr>
              <a:t> </a:t>
            </a:r>
            <a:r>
              <a:rPr lang="en-US" altLang="vi-VN" b="1" dirty="0" err="1">
                <a:solidFill>
                  <a:srgbClr val="CC0000"/>
                </a:solidFill>
                <a:latin typeface="+mn-lt"/>
              </a:rPr>
              <a:t>nông</a:t>
            </a:r>
            <a:r>
              <a:rPr lang="en-US" altLang="vi-VN" b="1" dirty="0">
                <a:solidFill>
                  <a:srgbClr val="CC0000"/>
                </a:solidFill>
                <a:latin typeface="+mn-lt"/>
              </a:rPr>
              <a:t> </a:t>
            </a:r>
            <a:r>
              <a:rPr lang="en-US" altLang="vi-VN" b="1" dirty="0" err="1">
                <a:solidFill>
                  <a:srgbClr val="CC0000"/>
                </a:solidFill>
                <a:latin typeface="+mn-lt"/>
              </a:rPr>
              <a:t>dân</a:t>
            </a:r>
            <a:r>
              <a:rPr lang="en-US" altLang="vi-VN" b="1" dirty="0">
                <a:solidFill>
                  <a:srgbClr val="CC0000"/>
                </a:solidFill>
                <a:latin typeface="+mn-lt"/>
              </a:rPr>
              <a:t> </a:t>
            </a:r>
            <a:r>
              <a:rPr lang="en-US" altLang="vi-VN" b="1" dirty="0" err="1">
                <a:solidFill>
                  <a:srgbClr val="CC0000"/>
                </a:solidFill>
                <a:latin typeface="+mn-lt"/>
              </a:rPr>
              <a:t>là</a:t>
            </a:r>
            <a:r>
              <a:rPr lang="en-US" altLang="vi-VN" b="1" dirty="0">
                <a:solidFill>
                  <a:srgbClr val="CC0000"/>
                </a:solidFill>
                <a:latin typeface="+mn-lt"/>
              </a:rPr>
              <a:t> </a:t>
            </a:r>
            <a:r>
              <a:rPr lang="en-US" altLang="vi-VN" b="1" dirty="0" err="1">
                <a:solidFill>
                  <a:srgbClr val="CC0000"/>
                </a:solidFill>
                <a:latin typeface="+mn-lt"/>
              </a:rPr>
              <a:t>hậu</a:t>
            </a:r>
            <a:r>
              <a:rPr lang="en-US" altLang="vi-VN" b="1" dirty="0">
                <a:solidFill>
                  <a:srgbClr val="CC0000"/>
                </a:solidFill>
                <a:latin typeface="+mn-lt"/>
              </a:rPr>
              <a:t> </a:t>
            </a:r>
            <a:r>
              <a:rPr lang="en-US" altLang="vi-VN" b="1" dirty="0" err="1">
                <a:solidFill>
                  <a:srgbClr val="CC0000"/>
                </a:solidFill>
                <a:latin typeface="+mn-lt"/>
              </a:rPr>
              <a:t>phương</a:t>
            </a:r>
            <a:r>
              <a:rPr lang="en-US" altLang="vi-VN" b="1" dirty="0">
                <a:solidFill>
                  <a:srgbClr val="CC0000"/>
                </a:solidFill>
                <a:latin typeface="+mn-lt"/>
              </a:rPr>
              <a:t> </a:t>
            </a:r>
            <a:r>
              <a:rPr lang="en-US" altLang="vi-VN" b="1" dirty="0" err="1">
                <a:solidFill>
                  <a:srgbClr val="CC0000"/>
                </a:solidFill>
                <a:latin typeface="+mn-lt"/>
              </a:rPr>
              <a:t>vững</a:t>
            </a:r>
            <a:r>
              <a:rPr lang="en-US" altLang="vi-VN" b="1" dirty="0">
                <a:solidFill>
                  <a:srgbClr val="CC0000"/>
                </a:solidFill>
                <a:latin typeface="+mn-lt"/>
              </a:rPr>
              <a:t> </a:t>
            </a:r>
            <a:r>
              <a:rPr lang="en-US" altLang="vi-VN" b="1" dirty="0" err="1">
                <a:solidFill>
                  <a:srgbClr val="CC0000"/>
                </a:solidFill>
                <a:latin typeface="+mn-lt"/>
              </a:rPr>
              <a:t>chắc</a:t>
            </a:r>
            <a:r>
              <a:rPr lang="en-US" altLang="vi-VN" b="1" dirty="0">
                <a:solidFill>
                  <a:srgbClr val="CC0000"/>
                </a:solidFill>
                <a:latin typeface="+mn-lt"/>
              </a:rPr>
              <a:t>.</a:t>
            </a:r>
          </a:p>
        </p:txBody>
      </p:sp>
    </p:spTree>
    <p:extLst>
      <p:ext uri="{BB962C8B-B14F-4D97-AF65-F5344CB8AC3E}">
        <p14:creationId xmlns:p14="http://schemas.microsoft.com/office/powerpoint/2010/main" val="200135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45484" y="342010"/>
            <a:ext cx="10040589" cy="1922220"/>
            <a:chOff x="1467786" y="422571"/>
            <a:chExt cx="10040589" cy="2270561"/>
          </a:xfrm>
        </p:grpSpPr>
        <p:sp>
          <p:nvSpPr>
            <p:cNvPr id="9" name="矩形: 圆角 11"/>
            <p:cNvSpPr/>
            <p:nvPr userDrawn="1"/>
          </p:nvSpPr>
          <p:spPr>
            <a:xfrm>
              <a:off x="1467786" y="422571"/>
              <a:ext cx="10040589" cy="2270561"/>
            </a:xfrm>
            <a:prstGeom prst="roundRect">
              <a:avLst/>
            </a:prstGeom>
            <a:solidFill>
              <a:schemeClr val="bg1"/>
            </a:solid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TextBox 7"/>
            <p:cNvSpPr txBox="1"/>
            <p:nvPr/>
          </p:nvSpPr>
          <p:spPr>
            <a:xfrm>
              <a:off x="1537101" y="657070"/>
              <a:ext cx="9901962" cy="17086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4. </a:t>
              </a:r>
              <a:r>
                <a:rPr kumimoji="0" lang="vi-VN"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Các bạn nhỏ đã đóng góp những gì để làm ra hạt gạo?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2" name="Group 1">
            <a:extLst>
              <a:ext uri="{FF2B5EF4-FFF2-40B4-BE49-F238E27FC236}">
                <a16:creationId xmlns:a16="http://schemas.microsoft.com/office/drawing/2014/main" id="{F40FF5BD-F6A4-48AC-8BA3-93317721C49F}"/>
              </a:ext>
            </a:extLst>
          </p:cNvPr>
          <p:cNvGrpSpPr/>
          <p:nvPr/>
        </p:nvGrpSpPr>
        <p:grpSpPr>
          <a:xfrm>
            <a:off x="667657" y="2650363"/>
            <a:ext cx="11205029" cy="2814279"/>
            <a:chOff x="3531683" y="3225616"/>
            <a:chExt cx="3004457" cy="888274"/>
          </a:xfrm>
        </p:grpSpPr>
        <p:sp>
          <p:nvSpPr>
            <p:cNvPr id="3" name="Rounded Rectangle 13">
              <a:extLst>
                <a:ext uri="{FF2B5EF4-FFF2-40B4-BE49-F238E27FC236}">
                  <a16:creationId xmlns:a16="http://schemas.microsoft.com/office/drawing/2014/main" id="{E6F5C26E-B83F-7C85-B97F-5E0D6359AB0E}"/>
                </a:ext>
              </a:extLst>
            </p:cNvPr>
            <p:cNvSpPr/>
            <p:nvPr/>
          </p:nvSpPr>
          <p:spPr>
            <a:xfrm>
              <a:off x="3562521" y="3225616"/>
              <a:ext cx="2942782" cy="888274"/>
            </a:xfrm>
            <a:prstGeom prst="roundRect">
              <a:avLst/>
            </a:prstGeom>
            <a:solidFill>
              <a:srgbClr val="FF99CC"/>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C79E77D-EF6A-5EF3-8AE4-8DA4521EFC00}"/>
                </a:ext>
              </a:extLst>
            </p:cNvPr>
            <p:cNvSpPr txBox="1"/>
            <p:nvPr/>
          </p:nvSpPr>
          <p:spPr>
            <a:xfrm>
              <a:off x="3531683" y="3388404"/>
              <a:ext cx="3004457" cy="1651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p>
          </p:txBody>
        </p:sp>
      </p:grpSp>
      <p:sp>
        <p:nvSpPr>
          <p:cNvPr id="15" name="TextBox 14">
            <a:extLst>
              <a:ext uri="{FF2B5EF4-FFF2-40B4-BE49-F238E27FC236}">
                <a16:creationId xmlns:a16="http://schemas.microsoft.com/office/drawing/2014/main" id="{A252EC53-E0B8-60F0-2024-A42B117067F4}"/>
              </a:ext>
            </a:extLst>
          </p:cNvPr>
          <p:cNvSpPr txBox="1"/>
          <p:nvPr/>
        </p:nvSpPr>
        <p:spPr>
          <a:xfrm>
            <a:off x="928915" y="2833925"/>
            <a:ext cx="10828766" cy="2554545"/>
          </a:xfrm>
          <a:prstGeom prst="rect">
            <a:avLst/>
          </a:prstGeom>
          <a:noFill/>
        </p:spPr>
        <p:txBody>
          <a:bodyPr wrap="square" rtlCol="0">
            <a:spAutoFit/>
          </a:bodyPr>
          <a:lstStyle/>
          <a:p>
            <a:pPr lvl="0" algn="just"/>
            <a:r>
              <a:rPr lang="vi-VN" sz="4000" dirty="0">
                <a:solidFill>
                  <a:prstClr val="black"/>
                </a:solidFill>
                <a:latin typeface="Cambria" panose="02040503050406030204" pitchFamily="18" charset="0"/>
                <a:ea typeface="Cambria" panose="02040503050406030204" pitchFamily="18" charset="0"/>
              </a:rPr>
              <a:t>Bất kể thời gian nào trong ngày (sớm, trưa, chiều), các bạn nhỏ cùng người lớn tham gia chống hạn, tát nước, bắt sâu, gánh phân bón cho lúa.</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Text Box 20"/>
          <p:cNvSpPr txBox="1">
            <a:spLocks noChangeArrowheads="1"/>
          </p:cNvSpPr>
          <p:nvPr/>
        </p:nvSpPr>
        <p:spPr bwMode="auto">
          <a:xfrm>
            <a:off x="1179285" y="5871946"/>
            <a:ext cx="10578395" cy="5847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spcBef>
                <a:spcPct val="50000"/>
              </a:spcBef>
              <a:spcAft>
                <a:spcPct val="0"/>
              </a:spcAft>
            </a:pPr>
            <a:r>
              <a:rPr lang="en-US" altLang="vi-VN" b="1" u="sng" dirty="0">
                <a:solidFill>
                  <a:srgbClr val="FF0000"/>
                </a:solidFill>
                <a:latin typeface=".VnTimeH" pitchFamily="34" charset="0"/>
              </a:rPr>
              <a:t>ý 4</a:t>
            </a:r>
            <a:r>
              <a:rPr lang="en-US" altLang="vi-VN" b="1" dirty="0">
                <a:solidFill>
                  <a:srgbClr val="FF0000"/>
                </a:solidFill>
                <a:latin typeface=".VnTime" pitchFamily="34" charset="0"/>
              </a:rPr>
              <a:t>: </a:t>
            </a:r>
            <a:r>
              <a:rPr lang="en-US" altLang="vi-VN" b="1" dirty="0" err="1">
                <a:solidFill>
                  <a:srgbClr val="FF0000"/>
                </a:solidFill>
                <a:latin typeface=".VnTime" pitchFamily="34" charset="0"/>
              </a:rPr>
              <a:t>C«ng</a:t>
            </a:r>
            <a:r>
              <a:rPr lang="en-US" altLang="vi-VN" b="1" dirty="0">
                <a:solidFill>
                  <a:srgbClr val="FF0000"/>
                </a:solidFill>
                <a:latin typeface=".VnTime" pitchFamily="34" charset="0"/>
              </a:rPr>
              <a:t> </a:t>
            </a:r>
            <a:r>
              <a:rPr lang="en-US" altLang="vi-VN" b="1" dirty="0" err="1">
                <a:solidFill>
                  <a:srgbClr val="FF0000"/>
                </a:solidFill>
                <a:latin typeface=".VnTime" pitchFamily="34" charset="0"/>
              </a:rPr>
              <a:t>søc</a:t>
            </a:r>
            <a:r>
              <a:rPr lang="en-US" altLang="vi-VN" b="1" dirty="0">
                <a:solidFill>
                  <a:srgbClr val="FF0000"/>
                </a:solidFill>
                <a:latin typeface=".VnTime" pitchFamily="34" charset="0"/>
              </a:rPr>
              <a:t>  </a:t>
            </a:r>
            <a:r>
              <a:rPr lang="en-US" altLang="vi-VN" b="1" dirty="0" err="1">
                <a:solidFill>
                  <a:srgbClr val="FF0000"/>
                </a:solidFill>
                <a:latin typeface=".VnTime" pitchFamily="34" charset="0"/>
              </a:rPr>
              <a:t>cña</a:t>
            </a:r>
            <a:r>
              <a:rPr lang="en-US" altLang="vi-VN" b="1" dirty="0">
                <a:solidFill>
                  <a:srgbClr val="FF0000"/>
                </a:solidFill>
                <a:latin typeface=".VnTime" pitchFamily="34" charset="0"/>
              </a:rPr>
              <a:t> </a:t>
            </a:r>
            <a:r>
              <a:rPr lang="en-US" altLang="vi-VN" b="1" dirty="0" err="1">
                <a:solidFill>
                  <a:srgbClr val="FF0000"/>
                </a:solidFill>
                <a:latin typeface=".VnTime" pitchFamily="34" charset="0"/>
              </a:rPr>
              <a:t>c¸c</a:t>
            </a:r>
            <a:r>
              <a:rPr lang="en-US" altLang="vi-VN" b="1" dirty="0">
                <a:solidFill>
                  <a:srgbClr val="FF0000"/>
                </a:solidFill>
                <a:latin typeface=".VnTime" pitchFamily="34" charset="0"/>
              </a:rPr>
              <a:t> b¹n </a:t>
            </a:r>
            <a:r>
              <a:rPr lang="en-US" altLang="vi-VN" b="1" dirty="0" err="1">
                <a:solidFill>
                  <a:srgbClr val="FF0000"/>
                </a:solidFill>
                <a:latin typeface=".VnTime" pitchFamily="34" charset="0"/>
              </a:rPr>
              <a:t>nhá</a:t>
            </a:r>
            <a:r>
              <a:rPr lang="en-US" altLang="vi-VN" b="1" dirty="0">
                <a:solidFill>
                  <a:srgbClr val="FF0000"/>
                </a:solidFill>
                <a:latin typeface=".VnTime" pitchFamily="34" charset="0"/>
              </a:rPr>
              <a:t> </a:t>
            </a:r>
            <a:r>
              <a:rPr lang="en-US" altLang="vi-VN" b="1" dirty="0" err="1">
                <a:solidFill>
                  <a:srgbClr val="FF0000"/>
                </a:solidFill>
                <a:latin typeface=".VnTime" pitchFamily="34" charset="0"/>
              </a:rPr>
              <a:t>trong</a:t>
            </a:r>
            <a:r>
              <a:rPr lang="en-US" altLang="vi-VN" b="1" dirty="0">
                <a:solidFill>
                  <a:srgbClr val="FF0000"/>
                </a:solidFill>
                <a:latin typeface=".VnTime" pitchFamily="34" charset="0"/>
              </a:rPr>
              <a:t> </a:t>
            </a:r>
            <a:r>
              <a:rPr lang="en-US" altLang="vi-VN" b="1" dirty="0" err="1">
                <a:solidFill>
                  <a:srgbClr val="FF0000"/>
                </a:solidFill>
                <a:latin typeface=".VnTime" pitchFamily="34" charset="0"/>
              </a:rPr>
              <a:t>viÖc</a:t>
            </a:r>
            <a:r>
              <a:rPr lang="en-US" altLang="vi-VN" b="1" dirty="0">
                <a:solidFill>
                  <a:srgbClr val="FF0000"/>
                </a:solidFill>
                <a:latin typeface=".VnTime" pitchFamily="34" charset="0"/>
              </a:rPr>
              <a:t> </a:t>
            </a:r>
            <a:r>
              <a:rPr lang="en-US" altLang="vi-VN" b="1" dirty="0" err="1">
                <a:solidFill>
                  <a:srgbClr val="FF0000"/>
                </a:solidFill>
                <a:latin typeface=".VnTime" pitchFamily="34" charset="0"/>
              </a:rPr>
              <a:t>lµm</a:t>
            </a:r>
            <a:r>
              <a:rPr lang="en-US" altLang="vi-VN" b="1" dirty="0">
                <a:solidFill>
                  <a:srgbClr val="FF0000"/>
                </a:solidFill>
                <a:latin typeface=".VnTime" pitchFamily="34" charset="0"/>
              </a:rPr>
              <a:t> </a:t>
            </a:r>
            <a:r>
              <a:rPr lang="en-US" altLang="vi-VN" b="1" dirty="0" err="1">
                <a:solidFill>
                  <a:srgbClr val="FF0000"/>
                </a:solidFill>
                <a:latin typeface=".VnTime" pitchFamily="34" charset="0"/>
              </a:rPr>
              <a:t>ra</a:t>
            </a:r>
            <a:r>
              <a:rPr lang="en-US" altLang="vi-VN" b="1" dirty="0">
                <a:solidFill>
                  <a:srgbClr val="FF0000"/>
                </a:solidFill>
                <a:latin typeface=".VnTime" pitchFamily="34" charset="0"/>
              </a:rPr>
              <a:t> h¹t g¹o.</a:t>
            </a:r>
          </a:p>
        </p:txBody>
      </p:sp>
    </p:spTree>
    <p:extLst>
      <p:ext uri="{BB962C8B-B14F-4D97-AF65-F5344CB8AC3E}">
        <p14:creationId xmlns:p14="http://schemas.microsoft.com/office/powerpoint/2010/main" val="6925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45483" y="153328"/>
            <a:ext cx="10047479" cy="5884619"/>
            <a:chOff x="1467786" y="422571"/>
            <a:chExt cx="10047478" cy="2270561"/>
          </a:xfrm>
        </p:grpSpPr>
        <p:sp>
          <p:nvSpPr>
            <p:cNvPr id="9" name="矩形: 圆角 11"/>
            <p:cNvSpPr/>
            <p:nvPr userDrawn="1"/>
          </p:nvSpPr>
          <p:spPr>
            <a:xfrm>
              <a:off x="1467786" y="422571"/>
              <a:ext cx="10040589" cy="2270561"/>
            </a:xfrm>
            <a:prstGeom prst="roundRect">
              <a:avLst/>
            </a:prstGeom>
            <a:solidFill>
              <a:schemeClr val="bg1"/>
            </a:solid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TextBox 7"/>
            <p:cNvSpPr txBox="1"/>
            <p:nvPr/>
          </p:nvSpPr>
          <p:spPr>
            <a:xfrm>
              <a:off x="1613301" y="547865"/>
              <a:ext cx="9901963" cy="19594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5. </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 bài thơ, vì sao hạt gạo được gọi là “hạt vàng" (ý nói quý như vàng)? Chọn câu trả lời dưới đây hoặc nêu ý kiến của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Vì hạt gạo nuôi sống con người từ bao đời nay.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Vì hạt gạo kết tinh từ những tinh tuý của đất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Vì hạt gạo chứa đựng bao mồ hôi, công sức của người nông dân.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5" name="Group 4">
            <a:extLst>
              <a:ext uri="{FF2B5EF4-FFF2-40B4-BE49-F238E27FC236}">
                <a16:creationId xmlns:a16="http://schemas.microsoft.com/office/drawing/2014/main" id="{52D676D8-CC0D-88FB-5219-CCC06789236B}"/>
              </a:ext>
            </a:extLst>
          </p:cNvPr>
          <p:cNvGrpSpPr/>
          <p:nvPr/>
        </p:nvGrpSpPr>
        <p:grpSpPr>
          <a:xfrm>
            <a:off x="1771824" y="3071269"/>
            <a:ext cx="9353376" cy="2814279"/>
            <a:chOff x="3531683" y="3225616"/>
            <a:chExt cx="3004457" cy="888274"/>
          </a:xfrm>
        </p:grpSpPr>
        <p:sp>
          <p:nvSpPr>
            <p:cNvPr id="7" name="Rounded Rectangle 13">
              <a:extLst>
                <a:ext uri="{FF2B5EF4-FFF2-40B4-BE49-F238E27FC236}">
                  <a16:creationId xmlns:a16="http://schemas.microsoft.com/office/drawing/2014/main" id="{95FEBB80-8E69-87A0-2061-3940DE9F917A}"/>
                </a:ext>
              </a:extLst>
            </p:cNvPr>
            <p:cNvSpPr/>
            <p:nvPr/>
          </p:nvSpPr>
          <p:spPr>
            <a:xfrm>
              <a:off x="3562521" y="3225616"/>
              <a:ext cx="2942782" cy="888274"/>
            </a:xfrm>
            <a:prstGeom prst="roundRect">
              <a:avLst/>
            </a:prstGeom>
            <a:solidFill>
              <a:srgbClr val="FF99CC"/>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E4966AF-B908-E43F-756C-CA79723157D3}"/>
                </a:ext>
              </a:extLst>
            </p:cNvPr>
            <p:cNvSpPr txBox="1"/>
            <p:nvPr/>
          </p:nvSpPr>
          <p:spPr>
            <a:xfrm>
              <a:off x="3531683" y="3388404"/>
              <a:ext cx="3004457" cy="1651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p>
          </p:txBody>
        </p:sp>
      </p:grpSp>
      <p:sp>
        <p:nvSpPr>
          <p:cNvPr id="11" name="TextBox 10">
            <a:extLst>
              <a:ext uri="{FF2B5EF4-FFF2-40B4-BE49-F238E27FC236}">
                <a16:creationId xmlns:a16="http://schemas.microsoft.com/office/drawing/2014/main" id="{5ACE8321-57F7-1C18-C7AA-B7D70A239B47}"/>
              </a:ext>
            </a:extLst>
          </p:cNvPr>
          <p:cNvSpPr txBox="1"/>
          <p:nvPr/>
        </p:nvSpPr>
        <p:spPr>
          <a:xfrm>
            <a:off x="2253343" y="3298372"/>
            <a:ext cx="8360229" cy="2862322"/>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Ví dụ chọn đáp án C: Hạt gạo được gọi là “hạt vàng” là vì hạt gạo rất quý, con người phải bỏ biết bao công sức, vượt qua bao gian nan, vất vả, một nắng hai sương, chăm chỉ, cần cù mới làm ra hạt gạo.</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2" name="Text Box 22"/>
          <p:cNvSpPr txBox="1">
            <a:spLocks noChangeArrowheads="1"/>
          </p:cNvSpPr>
          <p:nvPr/>
        </p:nvSpPr>
        <p:spPr bwMode="auto">
          <a:xfrm>
            <a:off x="801914" y="6347508"/>
            <a:ext cx="6252029" cy="45243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lnSpc>
                <a:spcPct val="65000"/>
              </a:lnSpc>
              <a:spcBef>
                <a:spcPct val="20000"/>
              </a:spcBef>
              <a:spcAft>
                <a:spcPct val="0"/>
              </a:spcAft>
            </a:pPr>
            <a:r>
              <a:rPr lang="en-US" altLang="vi-VN" sz="3600" b="1" u="sng" dirty="0">
                <a:solidFill>
                  <a:srgbClr val="FF0000"/>
                </a:solidFill>
                <a:latin typeface=".VnTimeH" pitchFamily="34" charset="0"/>
              </a:rPr>
              <a:t>ý5</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Gi</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trÞ</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lín</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lao</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cña</a:t>
            </a:r>
            <a:r>
              <a:rPr lang="en-US" altLang="vi-VN" sz="3600" b="1" dirty="0">
                <a:solidFill>
                  <a:srgbClr val="FF0000"/>
                </a:solidFill>
                <a:latin typeface=".VnTime" pitchFamily="34" charset="0"/>
              </a:rPr>
              <a:t> h¹t g¹o.</a:t>
            </a:r>
          </a:p>
        </p:txBody>
      </p:sp>
    </p:spTree>
    <p:extLst>
      <p:ext uri="{BB962C8B-B14F-4D97-AF65-F5344CB8AC3E}">
        <p14:creationId xmlns:p14="http://schemas.microsoft.com/office/powerpoint/2010/main" val="144164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2"/>
          <p:cNvSpPr/>
          <p:nvPr/>
        </p:nvSpPr>
        <p:spPr>
          <a:xfrm>
            <a:off x="762001" y="1634247"/>
            <a:ext cx="10700657" cy="4897182"/>
          </a:xfrm>
          <a:prstGeom prst="roundRect">
            <a:avLst/>
          </a:prstGeom>
          <a:solidFill>
            <a:schemeClr val="bg1"/>
          </a:solid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Rectangle 1"/>
          <p:cNvSpPr/>
          <p:nvPr/>
        </p:nvSpPr>
        <p:spPr>
          <a:xfrm>
            <a:off x="925287" y="2316064"/>
            <a:ext cx="10210800" cy="3170099"/>
          </a:xfrm>
          <a:prstGeom prst="rect">
            <a:avLst/>
          </a:prstGeom>
        </p:spPr>
        <p:txBody>
          <a:bodyPr wrap="square">
            <a:spAutoFit/>
          </a:bodyPr>
          <a:lstStyle/>
          <a:p>
            <a:pPr lvl="0" algn="just">
              <a:defRPr/>
            </a:pP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Bài</a:t>
            </a:r>
            <a:r>
              <a:rPr lang="en-US" sz="4000" b="1" dirty="0">
                <a:solidFill>
                  <a:srgbClr val="FF0000"/>
                </a:solidFill>
                <a:latin typeface="Cambria" panose="02040503050406030204" pitchFamily="18" charset="0"/>
                <a:ea typeface="Cambria" panose="02040503050406030204" pitchFamily="18" charset="0"/>
              </a:rPr>
              <a:t> </a:t>
            </a:r>
            <a:r>
              <a:rPr lang="vi-VN" sz="4000" b="1">
                <a:solidFill>
                  <a:srgbClr val="FF0000"/>
                </a:solidFill>
                <a:latin typeface="Cambria" panose="02040503050406030204" pitchFamily="18" charset="0"/>
                <a:ea typeface="Cambria" panose="02040503050406030204" pitchFamily="18" charset="0"/>
              </a:rPr>
              <a:t>thơ ca </a:t>
            </a:r>
            <a:r>
              <a:rPr lang="vi-VN" sz="4000" b="1" dirty="0">
                <a:solidFill>
                  <a:srgbClr val="FF0000"/>
                </a:solidFill>
                <a:latin typeface="Cambria" panose="02040503050406030204" pitchFamily="18" charset="0"/>
                <a:ea typeface="Cambria" panose="02040503050406030204" pitchFamily="18" charset="0"/>
              </a:rPr>
              <a:t>ngợi tinh thần </a:t>
            </a:r>
            <a:r>
              <a:rPr lang="en-US" sz="4000" b="1" dirty="0" err="1">
                <a:solidFill>
                  <a:srgbClr val="FF0000"/>
                </a:solidFill>
                <a:latin typeface="Cambria" panose="02040503050406030204" pitchFamily="18" charset="0"/>
                <a:ea typeface="Cambria" panose="02040503050406030204" pitchFamily="18" charset="0"/>
              </a:rPr>
              <a:t>vượt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lên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khó</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khăn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vất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vả</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ca</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ngợi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phẩm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chất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cần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cù</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chịu</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khó</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của</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người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nông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dân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trong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việc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sản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xuất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ra</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lúa</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gạo</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nuôi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sống</a:t>
            </a:r>
            <a:r>
              <a:rPr lang="en-US" sz="4000" b="1" dirty="0">
                <a:solidFill>
                  <a:srgbClr val="FF0000"/>
                </a:solidFill>
                <a:latin typeface="Cambria" panose="02040503050406030204" pitchFamily="18" charset="0"/>
                <a:ea typeface="Cambria" panose="02040503050406030204" pitchFamily="18" charset="0"/>
              </a:rPr>
              <a:t> con </a:t>
            </a:r>
            <a:r>
              <a:rPr lang="en-US" sz="4000" b="1" dirty="0" err="1">
                <a:solidFill>
                  <a:srgbClr val="FF0000"/>
                </a:solidFill>
                <a:latin typeface="Cambria" panose="02040503050406030204" pitchFamily="18" charset="0"/>
                <a:ea typeface="Cambria" panose="02040503050406030204" pitchFamily="18" charset="0"/>
              </a:rPr>
              <a:t>người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trong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kháng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chiến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chống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Mĩ</a:t>
            </a:r>
            <a:r>
              <a:rPr lang="en-US" sz="4000" b="1" dirty="0">
                <a:solidFill>
                  <a:srgbClr val="FF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9C9A6664-A6F1-2526-C31E-0B57D899EFFE}"/>
              </a:ext>
            </a:extLst>
          </p:cNvPr>
          <p:cNvPicPr>
            <a:picLocks noChangeAspect="1"/>
          </p:cNvPicPr>
          <p:nvPr/>
        </p:nvPicPr>
        <p:blipFill>
          <a:blip r:embed="rId2"/>
          <a:stretch>
            <a:fillRect/>
          </a:stretch>
        </p:blipFill>
        <p:spPr>
          <a:xfrm>
            <a:off x="2252139" y="254635"/>
            <a:ext cx="7687723" cy="2103302"/>
          </a:xfrm>
          <a:prstGeom prst="rect">
            <a:avLst/>
          </a:prstGeom>
        </p:spPr>
      </p:pic>
    </p:spTree>
    <p:extLst>
      <p:ext uri="{BB962C8B-B14F-4D97-AF65-F5344CB8AC3E}">
        <p14:creationId xmlns:p14="http://schemas.microsoft.com/office/powerpoint/2010/main" val="53505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9B143033-2A7F-4579-91C4-8946449C0D48}"/>
              </a:ext>
            </a:extLst>
          </p:cNvPr>
          <p:cNvSpPr/>
          <p:nvPr/>
        </p:nvSpPr>
        <p:spPr>
          <a:xfrm>
            <a:off x="0" y="0"/>
            <a:ext cx="12192000" cy="6858000"/>
          </a:xfrm>
          <a:custGeom>
            <a:avLst/>
            <a:gdLst/>
            <a:ahLst/>
            <a:cxnLst/>
            <a:rect l="l" t="t" r="r" b="b"/>
            <a:pathLst>
              <a:path w="2708995" h="1909841">
                <a:moveTo>
                  <a:pt x="0" y="0"/>
                </a:moveTo>
                <a:lnTo>
                  <a:pt x="2708995" y="0"/>
                </a:lnTo>
                <a:lnTo>
                  <a:pt x="2708995" y="1909841"/>
                </a:lnTo>
                <a:lnTo>
                  <a:pt x="0" y="190984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descr="Cartoon cupcake holding a megaphone&#10;&#10;Description automatically generated">
            <a:extLst>
              <a:ext uri="{FF2B5EF4-FFF2-40B4-BE49-F238E27FC236}">
                <a16:creationId xmlns:a16="http://schemas.microsoft.com/office/drawing/2014/main" id="{98165735-E13F-43E0-B25A-8D0CE2097EB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9950" y1="56900" x2="19950" y2="56900"/>
                        <a14:foregroundMark x1="19350" y1="56150" x2="19350" y2="56150"/>
                        <a14:foregroundMark x1="21400" y1="58050" x2="21400" y2="58050"/>
                        <a14:foregroundMark x1="16500" y1="63250" x2="16500" y2="63250"/>
                        <a14:foregroundMark x1="16500" y1="63850" x2="16500" y2="63850"/>
                        <a14:foregroundMark x1="19350" y1="71550" x2="19350" y2="71550"/>
                        <a14:foregroundMark x1="22000" y1="71250" x2="22000" y2="71250"/>
                      </a14:backgroundRemoval>
                    </a14:imgEffect>
                  </a14:imgLayer>
                </a14:imgProps>
              </a:ext>
              <a:ext uri="{28A0092B-C50C-407E-A947-70E740481C1C}">
                <a14:useLocalDpi xmlns:a14="http://schemas.microsoft.com/office/drawing/2010/main" val="0"/>
              </a:ext>
            </a:extLst>
          </a:blip>
          <a:stretch>
            <a:fillRect/>
          </a:stretch>
        </p:blipFill>
        <p:spPr>
          <a:xfrm>
            <a:off x="10804511" y="1064595"/>
            <a:ext cx="1468120" cy="1468120"/>
          </a:xfrm>
          <a:prstGeom prst="rect">
            <a:avLst/>
          </a:prstGeom>
        </p:spPr>
      </p:pic>
      <p:pic>
        <p:nvPicPr>
          <p:cNvPr id="9" name="Picture 8" descr="A heart in a white speech bubble&#10;&#10;Description automatically generated">
            <a:extLst>
              <a:ext uri="{FF2B5EF4-FFF2-40B4-BE49-F238E27FC236}">
                <a16:creationId xmlns:a16="http://schemas.microsoft.com/office/drawing/2014/main" id="{BBC05E4C-E682-4455-96B8-C9427B9F67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556" y="756913"/>
            <a:ext cx="822225" cy="822225"/>
          </a:xfrm>
          <a:prstGeom prst="rect">
            <a:avLst/>
          </a:prstGeom>
        </p:spPr>
      </p:pic>
      <p:grpSp>
        <p:nvGrpSpPr>
          <p:cNvPr id="7" name="Group 6">
            <a:extLst>
              <a:ext uri="{FF2B5EF4-FFF2-40B4-BE49-F238E27FC236}">
                <a16:creationId xmlns:a16="http://schemas.microsoft.com/office/drawing/2014/main" id="{4830D147-038F-410A-A0C5-B44A75CFED04}"/>
              </a:ext>
            </a:extLst>
          </p:cNvPr>
          <p:cNvGrpSpPr/>
          <p:nvPr/>
        </p:nvGrpSpPr>
        <p:grpSpPr>
          <a:xfrm>
            <a:off x="788153" y="2387634"/>
            <a:ext cx="10615697" cy="2913710"/>
            <a:chOff x="788151" y="2387633"/>
            <a:chExt cx="10615697" cy="2913710"/>
          </a:xfrm>
        </p:grpSpPr>
        <p:sp>
          <p:nvSpPr>
            <p:cNvPr id="5" name="Rectangle: Rounded Corners 4">
              <a:extLst>
                <a:ext uri="{FF2B5EF4-FFF2-40B4-BE49-F238E27FC236}">
                  <a16:creationId xmlns:a16="http://schemas.microsoft.com/office/drawing/2014/main" id="{F2245311-1200-43E5-912F-5DD3A90916FF}"/>
                </a:ext>
              </a:extLst>
            </p:cNvPr>
            <p:cNvSpPr/>
            <p:nvPr/>
          </p:nvSpPr>
          <p:spPr>
            <a:xfrm>
              <a:off x="788151" y="2387633"/>
              <a:ext cx="10615697" cy="2913710"/>
            </a:xfrm>
            <a:prstGeom prst="roundRect">
              <a:avLst/>
            </a:prstGeom>
            <a:solidFill>
              <a:srgbClr val="E7FFE7"/>
            </a:solidFill>
            <a:ln w="571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7C3137-362E-49BD-9188-E91BB18E8035}"/>
                </a:ext>
              </a:extLst>
            </p:cNvPr>
            <p:cNvSpPr txBox="1"/>
            <p:nvPr/>
          </p:nvSpPr>
          <p:spPr>
            <a:xfrm>
              <a:off x="1047887" y="2573326"/>
              <a:ext cx="10096222" cy="2554545"/>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Đọc diễn cảm cả bài, cần biết nhấn giọng ở những từ ngữ nêu giá trị của hạt gạo và những khó khăn, vất vả mà người nông dân phải trải qua trong quá trìmh sản xuất lúa gạo.</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0" name="Picture 9">
            <a:extLst>
              <a:ext uri="{FF2B5EF4-FFF2-40B4-BE49-F238E27FC236}">
                <a16:creationId xmlns:a16="http://schemas.microsoft.com/office/drawing/2014/main" id="{8C682872-52E8-061D-7FD6-030E3833FB12}"/>
              </a:ext>
            </a:extLst>
          </p:cNvPr>
          <p:cNvPicPr>
            <a:picLocks noChangeAspect="1"/>
          </p:cNvPicPr>
          <p:nvPr/>
        </p:nvPicPr>
        <p:blipFill>
          <a:blip r:embed="rId6"/>
          <a:stretch>
            <a:fillRect/>
          </a:stretch>
        </p:blipFill>
        <p:spPr>
          <a:xfrm>
            <a:off x="2010406" y="637403"/>
            <a:ext cx="9303303" cy="1511939"/>
          </a:xfrm>
          <a:prstGeom prst="rect">
            <a:avLst/>
          </a:prstGeom>
        </p:spPr>
      </p:pic>
    </p:spTree>
    <p:extLst>
      <p:ext uri="{BB962C8B-B14F-4D97-AF65-F5344CB8AC3E}">
        <p14:creationId xmlns:p14="http://schemas.microsoft.com/office/powerpoint/2010/main" val="40996257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2">
            <a:extLst>
              <a:ext uri="{FF2B5EF4-FFF2-40B4-BE49-F238E27FC236}">
                <a16:creationId xmlns:a16="http://schemas.microsoft.com/office/drawing/2014/main" id="{078E89FD-8EBA-4F63-AECE-25AE7C1CDEBA}"/>
              </a:ext>
            </a:extLst>
          </p:cNvPr>
          <p:cNvPicPr>
            <a:picLocks noChangeAspect="1"/>
          </p:cNvPicPr>
          <p:nvPr/>
        </p:nvPicPr>
        <p:blipFill>
          <a:blip r:embed="rId2"/>
          <a:stretch>
            <a:fillRect/>
          </a:stretch>
        </p:blipFill>
        <p:spPr>
          <a:xfrm>
            <a:off x="2688657" y="1406786"/>
            <a:ext cx="8093128" cy="4475003"/>
          </a:xfrm>
          <a:prstGeom prst="rect">
            <a:avLst/>
          </a:prstGeom>
        </p:spPr>
      </p:pic>
      <p:pic>
        <p:nvPicPr>
          <p:cNvPr id="2" name="Picture 1">
            <a:extLst>
              <a:ext uri="{FF2B5EF4-FFF2-40B4-BE49-F238E27FC236}">
                <a16:creationId xmlns:a16="http://schemas.microsoft.com/office/drawing/2014/main" id="{13FECDB9-A4B0-0D82-8479-E123E54F6E8E}"/>
              </a:ext>
            </a:extLst>
          </p:cNvPr>
          <p:cNvPicPr>
            <a:picLocks noChangeAspect="1"/>
          </p:cNvPicPr>
          <p:nvPr/>
        </p:nvPicPr>
        <p:blipFill>
          <a:blip r:embed="rId3"/>
          <a:stretch>
            <a:fillRect/>
          </a:stretch>
        </p:blipFill>
        <p:spPr>
          <a:xfrm>
            <a:off x="3072090" y="1616577"/>
            <a:ext cx="6809823" cy="3907875"/>
          </a:xfrm>
          <a:prstGeom prst="rect">
            <a:avLst/>
          </a:prstGeom>
        </p:spPr>
      </p:pic>
    </p:spTree>
    <p:extLst>
      <p:ext uri="{BB962C8B-B14F-4D97-AF65-F5344CB8AC3E}">
        <p14:creationId xmlns:p14="http://schemas.microsoft.com/office/powerpoint/2010/main" val="25947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35" y="1769445"/>
            <a:ext cx="3914275" cy="5088557"/>
          </a:xfrm>
          <a:prstGeom prst="rect">
            <a:avLst/>
          </a:prstGeom>
        </p:spPr>
      </p:pic>
      <p:sp>
        <p:nvSpPr>
          <p:cNvPr id="3" name="Rounded Rectangular Callout 2"/>
          <p:cNvSpPr/>
          <p:nvPr/>
        </p:nvSpPr>
        <p:spPr>
          <a:xfrm>
            <a:off x="2241689" y="309339"/>
            <a:ext cx="9561291" cy="2117557"/>
          </a:xfrm>
          <a:prstGeom prst="wedgeRoundRectCallout">
            <a:avLst>
              <a:gd name="adj1" fmla="val -50703"/>
              <a:gd name="adj2" fmla="val 80533"/>
              <a:gd name="adj3" fmla="val 16667"/>
            </a:avLst>
          </a:prstGeom>
          <a:solidFill>
            <a:schemeClr val="bg1"/>
          </a:solidFill>
          <a:effectLst>
            <a:glow rad="139700">
              <a:schemeClr val="accent1">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itle 1">
            <a:extLst>
              <a:ext uri="{FF2B5EF4-FFF2-40B4-BE49-F238E27FC236}">
                <a16:creationId xmlns:a16="http://schemas.microsoft.com/office/drawing/2014/main" id="{FDE0AEC8-7838-4E77-A6B7-18E7F082B224}"/>
              </a:ext>
            </a:extLst>
          </p:cNvPr>
          <p:cNvSpPr txBox="1">
            <a:spLocks/>
          </p:cNvSpPr>
          <p:nvPr/>
        </p:nvSpPr>
        <p:spPr>
          <a:xfrm>
            <a:off x="2660008" y="471051"/>
            <a:ext cx="911833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defRPr/>
            </a:pPr>
            <a:r>
              <a:rPr 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a:t>
            </a:r>
            <a:r>
              <a:rPr lang="vi-VN"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iết vài câu cảm nhận của em về tình cảm của em với những người làm ra hạt thóc, hạt gạo.</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25441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F2194-C77A-0B03-5758-32057688170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E8F3164-BA73-BA9D-8A2C-08762A8167A6}"/>
              </a:ext>
            </a:extLst>
          </p:cNvPr>
          <p:cNvPicPr>
            <a:picLocks noChangeAspect="1"/>
          </p:cNvPicPr>
          <p:nvPr/>
        </p:nvPicPr>
        <p:blipFill>
          <a:blip r:embed="rId2"/>
          <a:stretch>
            <a:fillRect/>
          </a:stretch>
        </p:blipFill>
        <p:spPr>
          <a:xfrm>
            <a:off x="3203198" y="822734"/>
            <a:ext cx="5785605" cy="5212532"/>
          </a:xfrm>
          <a:prstGeom prst="rect">
            <a:avLst/>
          </a:prstGeom>
        </p:spPr>
      </p:pic>
    </p:spTree>
    <p:extLst>
      <p:ext uri="{BB962C8B-B14F-4D97-AF65-F5344CB8AC3E}">
        <p14:creationId xmlns:p14="http://schemas.microsoft.com/office/powerpoint/2010/main" val="329980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6AA52A-2568-3B14-1382-2943F1A7FFD1}"/>
              </a:ext>
            </a:extLst>
          </p:cNvPr>
          <p:cNvPicPr>
            <a:picLocks noChangeAspect="1"/>
          </p:cNvPicPr>
          <p:nvPr/>
        </p:nvPicPr>
        <p:blipFill>
          <a:blip r:embed="rId2"/>
          <a:stretch>
            <a:fillRect/>
          </a:stretch>
        </p:blipFill>
        <p:spPr>
          <a:xfrm>
            <a:off x="368490" y="132427"/>
            <a:ext cx="1076509" cy="1065851"/>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7773" y="-74147"/>
            <a:ext cx="2438199" cy="138977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5335" y="-1671"/>
            <a:ext cx="2417680" cy="1378077"/>
          </a:xfrm>
          <a:prstGeom prst="rect">
            <a:avLst/>
          </a:prstGeom>
        </p:spPr>
      </p:pic>
      <p:pic>
        <p:nvPicPr>
          <p:cNvPr id="15" name="Picture 14">
            <a:extLst>
              <a:ext uri="{FF2B5EF4-FFF2-40B4-BE49-F238E27FC236}">
                <a16:creationId xmlns:a16="http://schemas.microsoft.com/office/drawing/2014/main" id="{7101C9C1-A638-4329-F85F-B8AB1B0461CD}"/>
              </a:ext>
            </a:extLst>
          </p:cNvPr>
          <p:cNvPicPr>
            <a:picLocks noChangeAspect="1"/>
          </p:cNvPicPr>
          <p:nvPr/>
        </p:nvPicPr>
        <p:blipFill>
          <a:blip r:embed="rId5"/>
          <a:stretch>
            <a:fillRect/>
          </a:stretch>
        </p:blipFill>
        <p:spPr>
          <a:xfrm>
            <a:off x="711018" y="682160"/>
            <a:ext cx="10900593" cy="3621338"/>
          </a:xfrm>
          <a:prstGeom prst="rect">
            <a:avLst/>
          </a:prstGeom>
        </p:spPr>
      </p:pic>
      <p:pic>
        <p:nvPicPr>
          <p:cNvPr id="16" name="Picture 15"/>
          <p:cNvPicPr>
            <a:picLocks noChangeAspect="1"/>
          </p:cNvPicPr>
          <p:nvPr/>
        </p:nvPicPr>
        <p:blipFill>
          <a:blip r:embed="rId6"/>
          <a:stretch>
            <a:fillRect/>
          </a:stretch>
        </p:blipFill>
        <p:spPr>
          <a:xfrm>
            <a:off x="1613345" y="106722"/>
            <a:ext cx="3392819" cy="2539368"/>
          </a:xfrm>
          <a:prstGeom prst="rect">
            <a:avLst/>
          </a:prstGeom>
        </p:spPr>
      </p:pic>
      <p:pic>
        <p:nvPicPr>
          <p:cNvPr id="19" name="Picture 18">
            <a:extLst>
              <a:ext uri="{FF2B5EF4-FFF2-40B4-BE49-F238E27FC236}">
                <a16:creationId xmlns:a16="http://schemas.microsoft.com/office/drawing/2014/main" id="{53E52C69-D667-E3CD-CD89-7E822DA247A8}"/>
              </a:ext>
            </a:extLst>
          </p:cNvPr>
          <p:cNvPicPr>
            <a:picLocks noChangeAspect="1"/>
          </p:cNvPicPr>
          <p:nvPr/>
        </p:nvPicPr>
        <p:blipFill>
          <a:blip r:embed="rId7"/>
          <a:stretch>
            <a:fillRect/>
          </a:stretch>
        </p:blipFill>
        <p:spPr>
          <a:xfrm>
            <a:off x="8145845" y="4089936"/>
            <a:ext cx="3542083" cy="1072989"/>
          </a:xfrm>
          <a:prstGeom prst="rect">
            <a:avLst/>
          </a:prstGeom>
        </p:spPr>
      </p:pic>
      <p:pic>
        <p:nvPicPr>
          <p:cNvPr id="20" name="Picture 19" descr="A round pink label with white text and a black background&#10;&#10;Description automatically generated">
            <a:extLst>
              <a:ext uri="{FF2B5EF4-FFF2-40B4-BE49-F238E27FC236}">
                <a16:creationId xmlns:a16="http://schemas.microsoft.com/office/drawing/2014/main" id="{D5989414-C4C6-2677-D2C9-58D4D2922B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9105" y="0"/>
            <a:ext cx="1618952" cy="1618952"/>
          </a:xfrm>
          <a:prstGeom prst="rect">
            <a:avLst/>
          </a:prstGeom>
        </p:spPr>
      </p:pic>
    </p:spTree>
    <p:extLst>
      <p:ext uri="{BB962C8B-B14F-4D97-AF65-F5344CB8AC3E}">
        <p14:creationId xmlns:p14="http://schemas.microsoft.com/office/powerpoint/2010/main" val="316797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69084" y="420357"/>
            <a:ext cx="6314153" cy="1265354"/>
            <a:chOff x="3173073" y="565468"/>
            <a:chExt cx="5979158" cy="1265354"/>
          </a:xfrm>
        </p:grpSpPr>
        <p:grpSp>
          <p:nvGrpSpPr>
            <p:cNvPr id="4" name="Group 3">
              <a:extLst>
                <a:ext uri="{FF2B5EF4-FFF2-40B4-BE49-F238E27FC236}">
                  <a16:creationId xmlns:a16="http://schemas.microsoft.com/office/drawing/2014/main" id="{6F673B85-7059-4229-9972-982C29CF5436}"/>
                </a:ext>
              </a:extLst>
            </p:cNvPr>
            <p:cNvGrpSpPr/>
            <p:nvPr/>
          </p:nvGrpSpPr>
          <p:grpSpPr>
            <a:xfrm>
              <a:off x="3173073" y="565468"/>
              <a:ext cx="5774983" cy="1265354"/>
              <a:chOff x="1006064" y="1522807"/>
              <a:chExt cx="9977377" cy="4656929"/>
            </a:xfrm>
          </p:grpSpPr>
          <p:sp>
            <p:nvSpPr>
              <p:cNvPr id="6"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grpSp>
        <p:sp>
          <p:nvSpPr>
            <p:cNvPr id="5" name="TextBox 4"/>
            <p:cNvSpPr txBox="1"/>
            <p:nvPr/>
          </p:nvSpPr>
          <p:spPr>
            <a:xfrm>
              <a:off x="3708654" y="725404"/>
              <a:ext cx="5443577"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srgbClr val="FF6600"/>
                  </a:solidFill>
                  <a:effectLst/>
                  <a:uLnTx/>
                  <a:uFillTx/>
                  <a:latin typeface="Cambria" panose="02040503050406030204" pitchFamily="18" charset="0"/>
                  <a:ea typeface="Cambria" panose="02040503050406030204" pitchFamily="18" charset="0"/>
                </a:rPr>
                <a:t>Luyện</a:t>
              </a:r>
              <a:r>
                <a:rPr kumimoji="0" lang="en-US" sz="4500" b="1" i="0" u="none" strike="noStrike" kern="1200" cap="none" spc="0" normalizeH="0" baseline="0" noProof="0" dirty="0">
                  <a:ln>
                    <a:noFill/>
                  </a:ln>
                  <a:solidFill>
                    <a:srgbClr val="FF6600"/>
                  </a:solidFill>
                  <a:effectLst/>
                  <a:uLnTx/>
                  <a:uFillTx/>
                  <a:latin typeface="Cambria" panose="02040503050406030204" pitchFamily="18" charset="0"/>
                  <a:ea typeface="Cambria" panose="02040503050406030204" pitchFamily="18" charset="0"/>
                </a:rPr>
                <a:t> </a:t>
              </a:r>
              <a:r>
                <a:rPr kumimoji="0" lang="en-US" sz="4500" b="1" i="0" u="none" strike="noStrike" kern="1200" cap="none" spc="0" normalizeH="0" baseline="0" noProof="0" dirty="0" err="1">
                  <a:ln>
                    <a:noFill/>
                  </a:ln>
                  <a:solidFill>
                    <a:srgbClr val="FF6600"/>
                  </a:solidFill>
                  <a:effectLst/>
                  <a:uLnTx/>
                  <a:uFillTx/>
                  <a:latin typeface="Cambria" panose="02040503050406030204" pitchFamily="18" charset="0"/>
                  <a:ea typeface="Cambria" panose="02040503050406030204" pitchFamily="18" charset="0"/>
                </a:rPr>
                <a:t>đọc</a:t>
              </a:r>
              <a:r>
                <a:rPr kumimoji="0" lang="en-US" sz="4500" b="1" i="0" u="none" strike="noStrike" kern="1200" cap="none" spc="0" normalizeH="0" baseline="0" noProof="0" dirty="0">
                  <a:ln>
                    <a:noFill/>
                  </a:ln>
                  <a:solidFill>
                    <a:srgbClr val="FF6600"/>
                  </a:solidFill>
                  <a:effectLst/>
                  <a:uLnTx/>
                  <a:uFillTx/>
                  <a:latin typeface="Cambria" panose="02040503050406030204" pitchFamily="18" charset="0"/>
                  <a:ea typeface="Cambria" panose="02040503050406030204" pitchFamily="18" charset="0"/>
                </a:rPr>
                <a:t> </a:t>
              </a:r>
              <a:r>
                <a:rPr kumimoji="0" lang="en-US" sz="4500" b="1" i="0" u="none" strike="noStrike" kern="1200" cap="none" spc="0" normalizeH="0" baseline="0" noProof="0" dirty="0" err="1">
                  <a:ln>
                    <a:noFill/>
                  </a:ln>
                  <a:solidFill>
                    <a:srgbClr val="FF6600"/>
                  </a:solidFill>
                  <a:effectLst/>
                  <a:uLnTx/>
                  <a:uFillTx/>
                  <a:latin typeface="Cambria" panose="02040503050406030204" pitchFamily="18" charset="0"/>
                  <a:ea typeface="Cambria" panose="02040503050406030204" pitchFamily="18" charset="0"/>
                </a:rPr>
                <a:t>từ</a:t>
              </a:r>
              <a:r>
                <a:rPr kumimoji="0" lang="en-US" sz="4500" b="1" i="0" u="none" strike="noStrike" kern="1200" cap="none" spc="0" normalizeH="0" baseline="0" noProof="0" dirty="0">
                  <a:ln>
                    <a:noFill/>
                  </a:ln>
                  <a:solidFill>
                    <a:srgbClr val="FF6600"/>
                  </a:solidFill>
                  <a:effectLst/>
                  <a:uLnTx/>
                  <a:uFillTx/>
                  <a:latin typeface="Cambria" panose="02040503050406030204" pitchFamily="18" charset="0"/>
                  <a:ea typeface="Cambria" panose="02040503050406030204" pitchFamily="18" charset="0"/>
                </a:rPr>
                <a:t> </a:t>
              </a:r>
              <a:r>
                <a:rPr kumimoji="0" lang="en-US" sz="4500" b="1" i="0" u="none" strike="noStrike" kern="1200" cap="none" spc="0" normalizeH="0" baseline="0" noProof="0" dirty="0" err="1">
                  <a:ln>
                    <a:noFill/>
                  </a:ln>
                  <a:solidFill>
                    <a:srgbClr val="FF6600"/>
                  </a:solidFill>
                  <a:effectLst/>
                  <a:uLnTx/>
                  <a:uFillTx/>
                  <a:latin typeface="Cambria" panose="02040503050406030204" pitchFamily="18" charset="0"/>
                  <a:ea typeface="Cambria" panose="02040503050406030204" pitchFamily="18" charset="0"/>
                </a:rPr>
                <a:t>khó</a:t>
              </a:r>
              <a:endParaRPr kumimoji="0" lang="en-US" sz="4500" b="1" i="0" u="none" strike="noStrike" kern="1200" cap="none" spc="0" normalizeH="0" baseline="0" noProof="0" dirty="0">
                <a:ln>
                  <a:noFill/>
                </a:ln>
                <a:solidFill>
                  <a:srgbClr val="FF6600"/>
                </a:solidFill>
                <a:effectLst/>
                <a:uLnTx/>
                <a:uFillTx/>
                <a:latin typeface="Cambria" panose="02040503050406030204" pitchFamily="18" charset="0"/>
                <a:ea typeface="Cambria" panose="02040503050406030204" pitchFamily="18" charset="0"/>
              </a:endParaRPr>
            </a:p>
          </p:txBody>
        </p:sp>
      </p:grpSp>
      <p:grpSp>
        <p:nvGrpSpPr>
          <p:cNvPr id="9" name="组合 226">
            <a:extLst>
              <a:ext uri="{FF2B5EF4-FFF2-40B4-BE49-F238E27FC236}">
                <a16:creationId xmlns:a16="http://schemas.microsoft.com/office/drawing/2014/main" id="{6AADC884-BF35-43D0-BEE5-73EFDB3037DA}"/>
              </a:ext>
            </a:extLst>
          </p:cNvPr>
          <p:cNvGrpSpPr/>
          <p:nvPr/>
        </p:nvGrpSpPr>
        <p:grpSpPr>
          <a:xfrm>
            <a:off x="3608591" y="2677295"/>
            <a:ext cx="2850827" cy="1662363"/>
            <a:chOff x="8726219" y="-661205"/>
            <a:chExt cx="2154936" cy="1322409"/>
          </a:xfrm>
        </p:grpSpPr>
        <p:sp>
          <p:nvSpPr>
            <p:cNvPr id="10"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inpin heiti" panose="00000500000000000000" pitchFamily="2" charset="-122"/>
                <a:sym typeface="inpin heiti" panose="00000500000000000000" pitchFamily="2" charset="-122"/>
              </a:endParaRPr>
            </a:p>
          </p:txBody>
        </p:sp>
        <p:sp>
          <p:nvSpPr>
            <p:cNvPr id="11"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inpin heiti" panose="00000500000000000000" pitchFamily="2" charset="-122"/>
                <a:sym typeface="inpin heiti" panose="00000500000000000000" pitchFamily="2" charset="-122"/>
              </a:endParaRPr>
            </a:p>
          </p:txBody>
        </p:sp>
      </p:grpSp>
      <p:grpSp>
        <p:nvGrpSpPr>
          <p:cNvPr id="15" name="Group 14"/>
          <p:cNvGrpSpPr/>
          <p:nvPr/>
        </p:nvGrpSpPr>
        <p:grpSpPr>
          <a:xfrm>
            <a:off x="1240361" y="4838554"/>
            <a:ext cx="2835321" cy="1662362"/>
            <a:chOff x="5566572" y="3917103"/>
            <a:chExt cx="2835321" cy="1662362"/>
          </a:xfrm>
        </p:grpSpPr>
        <p:sp>
          <p:nvSpPr>
            <p:cNvPr id="13" name="任意多边形 227">
              <a:extLst>
                <a:ext uri="{FF2B5EF4-FFF2-40B4-BE49-F238E27FC236}">
                  <a16:creationId xmlns:a16="http://schemas.microsoft.com/office/drawing/2014/main" id="{A730D124-97EC-423B-B1F8-E7016A54BA28}"/>
                </a:ext>
              </a:extLst>
            </p:cNvPr>
            <p:cNvSpPr/>
            <p:nvPr/>
          </p:nvSpPr>
          <p:spPr>
            <a:xfrm rot="21387068">
              <a:off x="5566573" y="3917103"/>
              <a:ext cx="2835320" cy="1662362"/>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FFC000"/>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inpin heiti" panose="00000500000000000000" pitchFamily="2" charset="-122"/>
                <a:sym typeface="inpin heiti" panose="00000500000000000000" pitchFamily="2" charset="-122"/>
              </a:endParaRPr>
            </a:p>
          </p:txBody>
        </p:sp>
        <p:sp>
          <p:nvSpPr>
            <p:cNvPr id="14" name="任意多边形 228">
              <a:extLst>
                <a:ext uri="{FF2B5EF4-FFF2-40B4-BE49-F238E27FC236}">
                  <a16:creationId xmlns:a16="http://schemas.microsoft.com/office/drawing/2014/main" id="{B3D03377-2B78-426E-A502-E3FA17FD2B87}"/>
                </a:ext>
              </a:extLst>
            </p:cNvPr>
            <p:cNvSpPr/>
            <p:nvPr/>
          </p:nvSpPr>
          <p:spPr>
            <a:xfrm rot="21387068">
              <a:off x="5566572" y="3917103"/>
              <a:ext cx="2835320" cy="1662362"/>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FFC000"/>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inpin heiti" panose="00000500000000000000" pitchFamily="2" charset="-122"/>
                <a:sym typeface="inpin heiti" panose="00000500000000000000" pitchFamily="2" charset="-122"/>
              </a:endParaRPr>
            </a:p>
          </p:txBody>
        </p:sp>
      </p:grpSp>
      <p:sp>
        <p:nvSpPr>
          <p:cNvPr id="16" name="TextBox 3"/>
          <p:cNvSpPr txBox="1"/>
          <p:nvPr/>
        </p:nvSpPr>
        <p:spPr>
          <a:xfrm>
            <a:off x="3468886" y="2953507"/>
            <a:ext cx="2802711" cy="1113370"/>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phù</a:t>
            </a:r>
            <a:r>
              <a:rPr kumimoji="0" lang="en-US" altLang="zh-CN" sz="4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4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sa</a:t>
            </a:r>
            <a:endParaRPr kumimoji="0" lang="zh-CN" altLang="en-US" sz="4400" b="1" i="0" u="none" strike="noStrike" kern="1200" cap="none" spc="0" normalizeH="0" baseline="0" noProof="0" dirty="0">
              <a:ln>
                <a:noFill/>
              </a:ln>
              <a:solidFill>
                <a:srgbClr val="002060"/>
              </a:solidFill>
              <a:effectLst/>
              <a:uLnTx/>
              <a:uFillTx/>
              <a:latin typeface="Cambria" panose="02040503050406030204" pitchFamily="18" charset="0"/>
              <a:ea typeface="微软雅黑" panose="020B0503020204020204" charset="-122"/>
              <a:cs typeface="Arial" panose="020B0604020202020204" pitchFamily="34" charset="0"/>
            </a:endParaRPr>
          </a:p>
        </p:txBody>
      </p:sp>
      <p:sp>
        <p:nvSpPr>
          <p:cNvPr id="17" name="TextBox 3"/>
          <p:cNvSpPr txBox="1"/>
          <p:nvPr/>
        </p:nvSpPr>
        <p:spPr>
          <a:xfrm>
            <a:off x="1289598" y="5059224"/>
            <a:ext cx="2802711" cy="1328813"/>
          </a:xfrm>
          <a:prstGeom prst="rect">
            <a:avLst/>
          </a:prstGeom>
          <a:noFill/>
        </p:spPr>
        <p:txBody>
          <a:bodyPr wrap="square" lIns="96762" tIns="48381" rIns="96762" bIns="48381" rtlCol="0">
            <a:spAutoFit/>
          </a:bodyPr>
          <a:lstStyle/>
          <a:p>
            <a:pPr lvl="0" algn="ctr">
              <a:defRPr/>
            </a:pPr>
            <a:r>
              <a:rPr lang="vi-VN" altLang="zh-CN" sz="4000" b="1" dirty="0">
                <a:solidFill>
                  <a:srgbClr val="00CC00"/>
                </a:solidFill>
                <a:latin typeface="Cambria" panose="02040503050406030204" pitchFamily="18" charset="0"/>
                <a:ea typeface="Cambria" panose="02040503050406030204" pitchFamily="18" charset="0"/>
                <a:cs typeface="Arial" panose="020B0604020202020204" pitchFamily="34" charset="0"/>
              </a:rPr>
              <a:t>bão tháng Bảy </a:t>
            </a:r>
            <a:r>
              <a:rPr kumimoji="0" lang="vi-VN" altLang="zh-CN" sz="4000" b="1" i="0" u="none" strike="noStrike" kern="1200" cap="none" spc="0" normalizeH="0" baseline="0" noProof="0" dirty="0">
                <a:ln>
                  <a:noFill/>
                </a:ln>
                <a:solidFill>
                  <a:srgbClr val="00CC00"/>
                </a:solidFill>
                <a:effectLst/>
                <a:uLnTx/>
                <a:uFillTx/>
                <a:latin typeface="Cambria" panose="02040503050406030204" pitchFamily="18" charset="0"/>
                <a:ea typeface="Cambria" panose="02040503050406030204" pitchFamily="18" charset="0"/>
                <a:cs typeface="Arial" panose="020B0604020202020204" pitchFamily="34" charset="0"/>
              </a:rPr>
              <a:t>tai</a:t>
            </a:r>
            <a:endParaRPr kumimoji="0" lang="zh-CN" altLang="en-US" sz="4000" b="1" i="0" u="none" strike="noStrike" kern="1200" cap="none" spc="0" normalizeH="0" baseline="0" noProof="0" dirty="0">
              <a:ln>
                <a:noFill/>
              </a:ln>
              <a:solidFill>
                <a:srgbClr val="00CC00"/>
              </a:solidFill>
              <a:effectLst/>
              <a:uLnTx/>
              <a:uFillTx/>
              <a:latin typeface="Cambria" panose="02040503050406030204" pitchFamily="18" charset="0"/>
              <a:ea typeface="微软雅黑" panose="020B0503020204020204" charset="-122"/>
              <a:cs typeface="Arial" panose="020B0604020202020204" pitchFamily="34" charset="0"/>
            </a:endParaRPr>
          </a:p>
        </p:txBody>
      </p:sp>
      <p:grpSp>
        <p:nvGrpSpPr>
          <p:cNvPr id="18" name="组合 226">
            <a:extLst>
              <a:ext uri="{FF2B5EF4-FFF2-40B4-BE49-F238E27FC236}">
                <a16:creationId xmlns:a16="http://schemas.microsoft.com/office/drawing/2014/main" id="{6AADC884-BF35-43D0-BEE5-73EFDB3037DA}"/>
              </a:ext>
            </a:extLst>
          </p:cNvPr>
          <p:cNvGrpSpPr/>
          <p:nvPr/>
        </p:nvGrpSpPr>
        <p:grpSpPr>
          <a:xfrm>
            <a:off x="7175103" y="2066702"/>
            <a:ext cx="3914763" cy="1662363"/>
            <a:chOff x="8726219" y="-661205"/>
            <a:chExt cx="2154936" cy="1322409"/>
          </a:xfrm>
        </p:grpSpPr>
        <p:sp>
          <p:nvSpPr>
            <p:cNvPr id="19"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inpin heiti" panose="00000500000000000000" pitchFamily="2" charset="-122"/>
                <a:sym typeface="inpin heiti" panose="00000500000000000000" pitchFamily="2" charset="-122"/>
              </a:endParaRPr>
            </a:p>
          </p:txBody>
        </p:sp>
        <p:sp>
          <p:nvSpPr>
            <p:cNvPr id="20"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inpin heiti" panose="00000500000000000000" pitchFamily="2" charset="-122"/>
                <a:sym typeface="inpin heiti" panose="00000500000000000000" pitchFamily="2" charset="-122"/>
              </a:endParaRPr>
            </a:p>
          </p:txBody>
        </p:sp>
      </p:grpSp>
      <p:sp>
        <p:nvSpPr>
          <p:cNvPr id="21" name="TextBox 3"/>
          <p:cNvSpPr txBox="1"/>
          <p:nvPr/>
        </p:nvSpPr>
        <p:spPr>
          <a:xfrm>
            <a:off x="7028743" y="2341198"/>
            <a:ext cx="3857431" cy="1113370"/>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altLang="zh-CN" sz="4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4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sen</a:t>
            </a:r>
            <a:endParaRPr kumimoji="0" lang="zh-CN" altLang="en-US" sz="4400" b="1" i="0" u="none" strike="noStrike" kern="1200" cap="none" spc="0" normalizeH="0" baseline="0" noProof="0" dirty="0">
              <a:ln>
                <a:noFill/>
              </a:ln>
              <a:solidFill>
                <a:srgbClr val="FF9900"/>
              </a:solidFill>
              <a:effectLst/>
              <a:uLnTx/>
              <a:uFillTx/>
              <a:latin typeface="Cambria" panose="02040503050406030204" pitchFamily="18" charset="0"/>
              <a:ea typeface="微软雅黑" panose="020B0503020204020204" charset="-122"/>
              <a:cs typeface="Arial" panose="020B0604020202020204" pitchFamily="34" charset="0"/>
            </a:endParaRPr>
          </a:p>
        </p:txBody>
      </p:sp>
      <p:grpSp>
        <p:nvGrpSpPr>
          <p:cNvPr id="22" name="组合 226">
            <a:extLst>
              <a:ext uri="{FF2B5EF4-FFF2-40B4-BE49-F238E27FC236}">
                <a16:creationId xmlns:a16="http://schemas.microsoft.com/office/drawing/2014/main" id="{6AADC884-BF35-43D0-BEE5-73EFDB3037DA}"/>
              </a:ext>
            </a:extLst>
          </p:cNvPr>
          <p:cNvGrpSpPr/>
          <p:nvPr/>
        </p:nvGrpSpPr>
        <p:grpSpPr>
          <a:xfrm>
            <a:off x="4762605" y="4585031"/>
            <a:ext cx="2850827" cy="1662363"/>
            <a:chOff x="8726219" y="-661205"/>
            <a:chExt cx="2154936" cy="1322409"/>
          </a:xfrm>
        </p:grpSpPr>
        <p:sp>
          <p:nvSpPr>
            <p:cNvPr id="23"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inpin heiti" panose="00000500000000000000" pitchFamily="2" charset="-122"/>
                <a:sym typeface="inpin heiti" panose="00000500000000000000" pitchFamily="2" charset="-122"/>
              </a:endParaRPr>
            </a:p>
          </p:txBody>
        </p:sp>
        <p:sp>
          <p:nvSpPr>
            <p:cNvPr id="24"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inpin heiti" panose="00000500000000000000" pitchFamily="2" charset="-122"/>
                <a:sym typeface="inpin heiti" panose="00000500000000000000" pitchFamily="2" charset="-122"/>
              </a:endParaRPr>
            </a:p>
          </p:txBody>
        </p:sp>
      </p:grpSp>
      <p:sp>
        <p:nvSpPr>
          <p:cNvPr id="25" name="TextBox 3"/>
          <p:cNvSpPr txBox="1"/>
          <p:nvPr/>
        </p:nvSpPr>
        <p:spPr>
          <a:xfrm>
            <a:off x="4807958" y="4763271"/>
            <a:ext cx="2802711" cy="1451924"/>
          </a:xfrm>
          <a:prstGeom prst="rect">
            <a:avLst/>
          </a:prstGeom>
          <a:noFill/>
        </p:spPr>
        <p:txBody>
          <a:bodyPr wrap="square" lIns="96762" tIns="48381" rIns="96762" bIns="48381" rtlCol="0">
            <a:spAutoFit/>
          </a:bodyPr>
          <a:lstStyle/>
          <a:p>
            <a:pPr lvl="0" algn="ctr">
              <a:defRPr/>
            </a:pPr>
            <a:r>
              <a:rPr lang="en-US" altLang="zh-CN" sz="4400" b="1" dirty="0" err="1">
                <a:solidFill>
                  <a:srgbClr val="002060"/>
                </a:solidFill>
                <a:latin typeface="Cambria" panose="02040503050406030204" pitchFamily="18" charset="0"/>
                <a:ea typeface="Cambria" panose="02040503050406030204" pitchFamily="18" charset="0"/>
                <a:cs typeface="Arial" panose="020B0604020202020204" pitchFamily="34" charset="0"/>
              </a:rPr>
              <a:t>quang</a:t>
            </a:r>
            <a:r>
              <a:rPr lang="en-US" altLang="zh-CN" sz="44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zh-CN" sz="4400" b="1" dirty="0" err="1">
                <a:solidFill>
                  <a:srgbClr val="002060"/>
                </a:solidFill>
                <a:latin typeface="Cambria" panose="02040503050406030204" pitchFamily="18" charset="0"/>
                <a:ea typeface="Cambria" panose="02040503050406030204" pitchFamily="18" charset="0"/>
                <a:cs typeface="Arial" panose="020B0604020202020204" pitchFamily="34" charset="0"/>
              </a:rPr>
              <a:t>trành</a:t>
            </a:r>
            <a:endParaRPr kumimoji="0" lang="zh-CN" altLang="en-US" sz="4400" b="1" i="0" u="none" strike="noStrike" kern="1200" cap="none" spc="0" normalizeH="0" baseline="0" noProof="0" dirty="0">
              <a:ln>
                <a:noFill/>
              </a:ln>
              <a:solidFill>
                <a:srgbClr val="00B0F0"/>
              </a:solidFill>
              <a:effectLst/>
              <a:uLnTx/>
              <a:uFillTx/>
              <a:latin typeface="Cambria" panose="02040503050406030204" pitchFamily="18" charset="0"/>
              <a:ea typeface="微软雅黑" panose="020B0503020204020204" charset="-122"/>
              <a:cs typeface="Arial" panose="020B0604020202020204" pitchFamily="34" charset="0"/>
            </a:endParaRPr>
          </a:p>
        </p:txBody>
      </p:sp>
      <p:grpSp>
        <p:nvGrpSpPr>
          <p:cNvPr id="2" name="Group 1">
            <a:extLst>
              <a:ext uri="{FF2B5EF4-FFF2-40B4-BE49-F238E27FC236}">
                <a16:creationId xmlns:a16="http://schemas.microsoft.com/office/drawing/2014/main" id="{98C12C23-817B-61ED-B125-02FA682AC861}"/>
              </a:ext>
            </a:extLst>
          </p:cNvPr>
          <p:cNvGrpSpPr/>
          <p:nvPr/>
        </p:nvGrpSpPr>
        <p:grpSpPr>
          <a:xfrm>
            <a:off x="8294305" y="4414011"/>
            <a:ext cx="2835321" cy="1662362"/>
            <a:chOff x="5566572" y="3917103"/>
            <a:chExt cx="2835321" cy="1662362"/>
          </a:xfrm>
        </p:grpSpPr>
        <p:sp>
          <p:nvSpPr>
            <p:cNvPr id="8" name="任意多边形 227">
              <a:extLst>
                <a:ext uri="{FF2B5EF4-FFF2-40B4-BE49-F238E27FC236}">
                  <a16:creationId xmlns:a16="http://schemas.microsoft.com/office/drawing/2014/main" id="{D3FE4792-9680-E159-E3FF-97631387A33D}"/>
                </a:ext>
              </a:extLst>
            </p:cNvPr>
            <p:cNvSpPr/>
            <p:nvPr/>
          </p:nvSpPr>
          <p:spPr>
            <a:xfrm rot="21387068">
              <a:off x="5566573" y="3917103"/>
              <a:ext cx="2835320" cy="1662362"/>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FFC000"/>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inpin heiti" panose="00000500000000000000" pitchFamily="2" charset="-122"/>
                <a:sym typeface="inpin heiti" panose="00000500000000000000" pitchFamily="2" charset="-122"/>
              </a:endParaRPr>
            </a:p>
          </p:txBody>
        </p:sp>
        <p:sp>
          <p:nvSpPr>
            <p:cNvPr id="12" name="任意多边形 228">
              <a:extLst>
                <a:ext uri="{FF2B5EF4-FFF2-40B4-BE49-F238E27FC236}">
                  <a16:creationId xmlns:a16="http://schemas.microsoft.com/office/drawing/2014/main" id="{BA706BAF-7758-A7E7-1B41-D89F74B05D47}"/>
                </a:ext>
              </a:extLst>
            </p:cNvPr>
            <p:cNvSpPr/>
            <p:nvPr/>
          </p:nvSpPr>
          <p:spPr>
            <a:xfrm rot="21387068">
              <a:off x="5566572" y="3917103"/>
              <a:ext cx="2835320" cy="1662362"/>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FFC000"/>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inpin heiti" panose="00000500000000000000" pitchFamily="2" charset="-122"/>
                <a:sym typeface="inpin heiti" panose="00000500000000000000" pitchFamily="2" charset="-122"/>
              </a:endParaRPr>
            </a:p>
          </p:txBody>
        </p:sp>
      </p:grpSp>
      <p:sp>
        <p:nvSpPr>
          <p:cNvPr id="26" name="TextBox 3">
            <a:extLst>
              <a:ext uri="{FF2B5EF4-FFF2-40B4-BE49-F238E27FC236}">
                <a16:creationId xmlns:a16="http://schemas.microsoft.com/office/drawing/2014/main" id="{6A6EDBC7-308B-A051-EAC4-E381577B73AC}"/>
              </a:ext>
            </a:extLst>
          </p:cNvPr>
          <p:cNvSpPr txBox="1"/>
          <p:nvPr/>
        </p:nvSpPr>
        <p:spPr>
          <a:xfrm>
            <a:off x="8223798" y="4961252"/>
            <a:ext cx="2802711" cy="713260"/>
          </a:xfrm>
          <a:prstGeom prst="rect">
            <a:avLst/>
          </a:prstGeom>
          <a:noFill/>
        </p:spPr>
        <p:txBody>
          <a:bodyPr wrap="square" lIns="96762" tIns="48381" rIns="96762" bIns="48381" rtlCol="0">
            <a:spAutoFit/>
          </a:bodyPr>
          <a:lstStyle/>
          <a:p>
            <a:pPr lvl="0" algn="ctr">
              <a:defRPr/>
            </a:pPr>
            <a:r>
              <a:rPr lang="vi-VN" altLang="zh-CN" sz="4000" b="1" dirty="0">
                <a:solidFill>
                  <a:srgbClr val="00CC00"/>
                </a:solidFill>
                <a:latin typeface="Cambria" panose="02040503050406030204" pitchFamily="18" charset="0"/>
                <a:ea typeface="Cambria" panose="02040503050406030204" pitchFamily="18" charset="0"/>
                <a:cs typeface="Arial" panose="020B0604020202020204" pitchFamily="34" charset="0"/>
              </a:rPr>
              <a:t>quết</a:t>
            </a:r>
            <a:endParaRPr kumimoji="0" lang="zh-CN" altLang="en-US" sz="4000" b="1" i="0" u="none" strike="noStrike" kern="1200" cap="none" spc="0" normalizeH="0" baseline="0" noProof="0" dirty="0">
              <a:ln>
                <a:noFill/>
              </a:ln>
              <a:solidFill>
                <a:srgbClr val="00CC00"/>
              </a:solidFill>
              <a:effectLst/>
              <a:uLnTx/>
              <a:uFillTx/>
              <a:latin typeface="Cambria" panose="02040503050406030204" pitchFamily="18" charset="0"/>
              <a:ea typeface="微软雅黑" panose="020B0503020204020204" charset="-122"/>
              <a:cs typeface="Arial" panose="020B0604020202020204" pitchFamily="34" charset="0"/>
            </a:endParaRPr>
          </a:p>
        </p:txBody>
      </p:sp>
    </p:spTree>
    <p:extLst>
      <p:ext uri="{BB962C8B-B14F-4D97-AF65-F5344CB8AC3E}">
        <p14:creationId xmlns:p14="http://schemas.microsoft.com/office/powerpoint/2010/main" val="201534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par>
                                <p:cTn id="51" presetID="22" presetClass="entr" presetSubtype="4"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1"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69081" y="420358"/>
            <a:ext cx="6118211" cy="1265354"/>
            <a:chOff x="3173073" y="565468"/>
            <a:chExt cx="5793611" cy="1265354"/>
          </a:xfrm>
        </p:grpSpPr>
        <p:grpSp>
          <p:nvGrpSpPr>
            <p:cNvPr id="4" name="Group 3">
              <a:extLst>
                <a:ext uri="{FF2B5EF4-FFF2-40B4-BE49-F238E27FC236}">
                  <a16:creationId xmlns:a16="http://schemas.microsoft.com/office/drawing/2014/main" id="{6F673B85-7059-4229-9972-982C29CF5436}"/>
                </a:ext>
              </a:extLst>
            </p:cNvPr>
            <p:cNvGrpSpPr/>
            <p:nvPr/>
          </p:nvGrpSpPr>
          <p:grpSpPr>
            <a:xfrm>
              <a:off x="3173073" y="565468"/>
              <a:ext cx="5774983" cy="1265354"/>
              <a:chOff x="1006064" y="1522807"/>
              <a:chExt cx="9977377" cy="4656929"/>
            </a:xfrm>
          </p:grpSpPr>
          <p:sp>
            <p:nvSpPr>
              <p:cNvPr id="6"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sp>
          <p:nvSpPr>
            <p:cNvPr id="5" name="TextBox 4"/>
            <p:cNvSpPr txBox="1"/>
            <p:nvPr/>
          </p:nvSpPr>
          <p:spPr>
            <a:xfrm>
              <a:off x="3523107" y="670975"/>
              <a:ext cx="544357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Ngắt</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nhịp</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thơ</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7" name="圆角矩形 53">
            <a:extLst>
              <a:ext uri="{FF2B5EF4-FFF2-40B4-BE49-F238E27FC236}">
                <a16:creationId xmlns:a16="http://schemas.microsoft.com/office/drawing/2014/main" id="{BFAFAF54-46DF-7A4A-7E88-62DAC0F58E40}"/>
              </a:ext>
            </a:extLst>
          </p:cNvPr>
          <p:cNvSpPr/>
          <p:nvPr/>
        </p:nvSpPr>
        <p:spPr>
          <a:xfrm>
            <a:off x="3679372" y="2324898"/>
            <a:ext cx="5279571" cy="4250075"/>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600" dirty="0">
                <a:solidFill>
                  <a:srgbClr val="FF0000"/>
                </a:solidFill>
                <a:latin typeface="Cambria" panose="02040503050406030204" pitchFamily="18" charset="0"/>
                <a:ea typeface="Cambria" panose="02040503050406030204" pitchFamily="18" charset="0"/>
                <a:sym typeface="inpin heiti" panose="00000500000000000000" pitchFamily="2" charset="-122"/>
              </a:rPr>
              <a:t>Hạt gạo làng ta</a:t>
            </a:r>
          </a:p>
          <a:p>
            <a:pPr lvl="0" algn="just">
              <a:defRPr/>
            </a:pPr>
            <a:r>
              <a:rPr lang="vi-VN" altLang="zh-CN" sz="3600" dirty="0">
                <a:solidFill>
                  <a:srgbClr val="FF0000"/>
                </a:solidFill>
                <a:latin typeface="Cambria" panose="02040503050406030204" pitchFamily="18" charset="0"/>
                <a:ea typeface="Cambria" panose="02040503050406030204" pitchFamily="18" charset="0"/>
                <a:sym typeface="inpin heiti" panose="00000500000000000000" pitchFamily="2" charset="-122"/>
              </a:rPr>
              <a:t>Có vị phù sa</a:t>
            </a:r>
          </a:p>
          <a:p>
            <a:pPr lvl="0" algn="just">
              <a:defRPr/>
            </a:pPr>
            <a:r>
              <a:rPr lang="vi-VN" altLang="zh-CN" sz="3600" dirty="0">
                <a:solidFill>
                  <a:srgbClr val="FF0000"/>
                </a:solidFill>
                <a:latin typeface="Cambria" panose="02040503050406030204" pitchFamily="18" charset="0"/>
                <a:ea typeface="Cambria" panose="02040503050406030204" pitchFamily="18" charset="0"/>
                <a:sym typeface="inpin heiti" panose="00000500000000000000" pitchFamily="2" charset="-122"/>
              </a:rPr>
              <a:t>Của sông Kinh Thầy </a:t>
            </a:r>
          </a:p>
          <a:p>
            <a:pPr lvl="0" algn="just">
              <a:defRPr/>
            </a:pPr>
            <a:r>
              <a:rPr lang="vi-VN" altLang="zh-CN" sz="3600" dirty="0">
                <a:solidFill>
                  <a:srgbClr val="FF0000"/>
                </a:solidFill>
                <a:latin typeface="Cambria" panose="02040503050406030204" pitchFamily="18" charset="0"/>
                <a:ea typeface="Cambria" panose="02040503050406030204" pitchFamily="18" charset="0"/>
                <a:sym typeface="inpin heiti" panose="00000500000000000000" pitchFamily="2" charset="-122"/>
              </a:rPr>
              <a:t>Có hương sen thơm</a:t>
            </a:r>
          </a:p>
          <a:p>
            <a:pPr lvl="0" algn="just">
              <a:defRPr/>
            </a:pPr>
            <a:r>
              <a:rPr lang="vi-VN" altLang="zh-CN" sz="3600" dirty="0">
                <a:solidFill>
                  <a:srgbClr val="FF0000"/>
                </a:solidFill>
                <a:latin typeface="Cambria" panose="02040503050406030204" pitchFamily="18" charset="0"/>
                <a:ea typeface="Cambria" panose="02040503050406030204" pitchFamily="18" charset="0"/>
                <a:sym typeface="inpin heiti" panose="00000500000000000000" pitchFamily="2" charset="-122"/>
              </a:rPr>
              <a:t>Trong hồ nước đầy </a:t>
            </a:r>
          </a:p>
          <a:p>
            <a:pPr lvl="0" algn="just">
              <a:defRPr/>
            </a:pPr>
            <a:r>
              <a:rPr lang="vi-VN" altLang="zh-CN" sz="3600" dirty="0">
                <a:solidFill>
                  <a:srgbClr val="FF0000"/>
                </a:solidFill>
                <a:latin typeface="Cambria" panose="02040503050406030204" pitchFamily="18" charset="0"/>
                <a:ea typeface="Cambria" panose="02040503050406030204" pitchFamily="18" charset="0"/>
                <a:sym typeface="inpin heiti" panose="00000500000000000000" pitchFamily="2" charset="-122"/>
              </a:rPr>
              <a:t>Có lời mẹ hát</a:t>
            </a:r>
          </a:p>
          <a:p>
            <a:pPr lvl="0" algn="just">
              <a:defRPr/>
            </a:pPr>
            <a:r>
              <a:rPr lang="vi-VN" altLang="zh-CN" sz="3600" dirty="0">
                <a:solidFill>
                  <a:srgbClr val="FF0000"/>
                </a:solidFill>
                <a:latin typeface="Cambria" panose="02040503050406030204" pitchFamily="18" charset="0"/>
                <a:ea typeface="Cambria" panose="02040503050406030204" pitchFamily="18" charset="0"/>
                <a:sym typeface="inpin heiti" panose="00000500000000000000" pitchFamily="2" charset="-122"/>
              </a:rPr>
              <a:t>Ngọt bùi đắng cay</a:t>
            </a:r>
            <a:r>
              <a:rPr lang="en-US" altLang="zh-CN" sz="3600" dirty="0">
                <a:solidFill>
                  <a:srgbClr val="FF0000"/>
                </a:solidFill>
                <a:latin typeface="Cambria" panose="02040503050406030204" pitchFamily="18" charset="0"/>
                <a:ea typeface="Cambria" panose="02040503050406030204" pitchFamily="18" charset="0"/>
                <a:sym typeface="inpin heiti" panose="00000500000000000000" pitchFamily="2" charset="-122"/>
              </a:rPr>
              <a:t>…</a:t>
            </a:r>
            <a:endParaRPr lang="vi-VN" altLang="zh-CN" sz="3600" dirty="0">
              <a:solidFill>
                <a:srgbClr val="FF0000"/>
              </a:solidFill>
              <a:latin typeface="Cambria" panose="02040503050406030204" pitchFamily="18" charset="0"/>
              <a:ea typeface="Cambria" panose="02040503050406030204" pitchFamily="18" charset="0"/>
              <a:sym typeface="inpin heiti" panose="00000500000000000000" pitchFamily="2" charset="-122"/>
            </a:endParaRPr>
          </a:p>
        </p:txBody>
      </p:sp>
      <p:cxnSp>
        <p:nvCxnSpPr>
          <p:cNvPr id="8" name="Straight Connector 7"/>
          <p:cNvCxnSpPr/>
          <p:nvPr/>
        </p:nvCxnSpPr>
        <p:spPr>
          <a:xfrm flipH="1">
            <a:off x="7726626" y="3715657"/>
            <a:ext cx="153910" cy="49348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572716" y="4724403"/>
            <a:ext cx="153910" cy="49348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805733" y="5791200"/>
            <a:ext cx="153910" cy="49348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717138" y="5791200"/>
            <a:ext cx="153910" cy="49348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13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80">
                                          <p:stCondLst>
                                            <p:cond delay="0"/>
                                          </p:stCondLst>
                                        </p:cTn>
                                        <p:tgtEl>
                                          <p:spTgt spid="27"/>
                                        </p:tgtEl>
                                      </p:cBhvr>
                                    </p:animEffect>
                                    <p:anim calcmode="lin" valueType="num">
                                      <p:cBhvr>
                                        <p:cTn id="1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0" dur="26">
                                          <p:stCondLst>
                                            <p:cond delay="650"/>
                                          </p:stCondLst>
                                        </p:cTn>
                                        <p:tgtEl>
                                          <p:spTgt spid="27"/>
                                        </p:tgtEl>
                                      </p:cBhvr>
                                      <p:to x="100000" y="60000"/>
                                    </p:animScale>
                                    <p:animScale>
                                      <p:cBhvr>
                                        <p:cTn id="21" dur="166" decel="50000">
                                          <p:stCondLst>
                                            <p:cond delay="676"/>
                                          </p:stCondLst>
                                        </p:cTn>
                                        <p:tgtEl>
                                          <p:spTgt spid="27"/>
                                        </p:tgtEl>
                                      </p:cBhvr>
                                      <p:to x="100000" y="100000"/>
                                    </p:animScale>
                                    <p:animScale>
                                      <p:cBhvr>
                                        <p:cTn id="22" dur="26">
                                          <p:stCondLst>
                                            <p:cond delay="1312"/>
                                          </p:stCondLst>
                                        </p:cTn>
                                        <p:tgtEl>
                                          <p:spTgt spid="27"/>
                                        </p:tgtEl>
                                      </p:cBhvr>
                                      <p:to x="100000" y="80000"/>
                                    </p:animScale>
                                    <p:animScale>
                                      <p:cBhvr>
                                        <p:cTn id="23" dur="166" decel="50000">
                                          <p:stCondLst>
                                            <p:cond delay="1338"/>
                                          </p:stCondLst>
                                        </p:cTn>
                                        <p:tgtEl>
                                          <p:spTgt spid="27"/>
                                        </p:tgtEl>
                                      </p:cBhvr>
                                      <p:to x="100000" y="100000"/>
                                    </p:animScale>
                                    <p:animScale>
                                      <p:cBhvr>
                                        <p:cTn id="24" dur="26">
                                          <p:stCondLst>
                                            <p:cond delay="1642"/>
                                          </p:stCondLst>
                                        </p:cTn>
                                        <p:tgtEl>
                                          <p:spTgt spid="27"/>
                                        </p:tgtEl>
                                      </p:cBhvr>
                                      <p:to x="100000" y="90000"/>
                                    </p:animScale>
                                    <p:animScale>
                                      <p:cBhvr>
                                        <p:cTn id="25" dur="166" decel="50000">
                                          <p:stCondLst>
                                            <p:cond delay="1668"/>
                                          </p:stCondLst>
                                        </p:cTn>
                                        <p:tgtEl>
                                          <p:spTgt spid="27"/>
                                        </p:tgtEl>
                                      </p:cBhvr>
                                      <p:to x="100000" y="100000"/>
                                    </p:animScale>
                                    <p:animScale>
                                      <p:cBhvr>
                                        <p:cTn id="26" dur="26">
                                          <p:stCondLst>
                                            <p:cond delay="1808"/>
                                          </p:stCondLst>
                                        </p:cTn>
                                        <p:tgtEl>
                                          <p:spTgt spid="27"/>
                                        </p:tgtEl>
                                      </p:cBhvr>
                                      <p:to x="100000" y="95000"/>
                                    </p:animScale>
                                    <p:animScale>
                                      <p:cBhvr>
                                        <p:cTn id="27" dur="166" decel="50000">
                                          <p:stCondLst>
                                            <p:cond delay="1834"/>
                                          </p:stCondLst>
                                        </p:cTn>
                                        <p:tgtEl>
                                          <p:spTgt spid="2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par>
                                <p:cTn id="33" presetID="6"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par>
                                <p:cTn id="36" presetID="6"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ircle(in)">
                                      <p:cBhvr>
                                        <p:cTn id="38" dur="2000"/>
                                        <p:tgtEl>
                                          <p:spTgt spid="15"/>
                                        </p:tgtEl>
                                      </p:cBhvr>
                                    </p:animEffect>
                                  </p:childTnLst>
                                </p:cTn>
                              </p:par>
                              <p:par>
                                <p:cTn id="39" presetID="6" presetClass="entr" presetSubtype="1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946400" y="838200"/>
            <a:ext cx="497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endParaRPr lang="ru-RU" altLang="en-US">
              <a:solidFill>
                <a:srgbClr val="000000"/>
              </a:solidFill>
            </a:endParaRPr>
          </a:p>
        </p:txBody>
      </p:sp>
      <p:sp>
        <p:nvSpPr>
          <p:cNvPr id="8195" name="Text Box 3"/>
          <p:cNvSpPr txBox="1">
            <a:spLocks noChangeArrowheads="1"/>
          </p:cNvSpPr>
          <p:nvPr/>
        </p:nvSpPr>
        <p:spPr bwMode="auto">
          <a:xfrm>
            <a:off x="1727200" y="512763"/>
            <a:ext cx="6324600"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lnSpc>
                <a:spcPct val="75000"/>
              </a:lnSpc>
              <a:spcBef>
                <a:spcPct val="20000"/>
              </a:spcBef>
              <a:spcAft>
                <a:spcPct val="0"/>
              </a:spcAft>
            </a:pPr>
            <a:r>
              <a:rPr lang="en-US" altLang="en-US" sz="2000">
                <a:solidFill>
                  <a:srgbClr val="333399"/>
                </a:solidFill>
                <a:latin typeface=".VnTime" pitchFamily="34" charset="0"/>
              </a:rPr>
              <a:t>H¹t g¹o lµng ta</a:t>
            </a:r>
          </a:p>
          <a:p>
            <a:pPr fontAlgn="base">
              <a:lnSpc>
                <a:spcPct val="75000"/>
              </a:lnSpc>
              <a:spcBef>
                <a:spcPct val="20000"/>
              </a:spcBef>
              <a:spcAft>
                <a:spcPct val="0"/>
              </a:spcAft>
            </a:pPr>
            <a:r>
              <a:rPr lang="en-US" altLang="en-US" sz="2000">
                <a:solidFill>
                  <a:srgbClr val="333399"/>
                </a:solidFill>
                <a:latin typeface=".VnTime" pitchFamily="34" charset="0"/>
              </a:rPr>
              <a:t>Cã vÞ phï sa</a:t>
            </a:r>
          </a:p>
          <a:p>
            <a:pPr fontAlgn="base">
              <a:lnSpc>
                <a:spcPct val="75000"/>
              </a:lnSpc>
              <a:spcBef>
                <a:spcPct val="20000"/>
              </a:spcBef>
              <a:spcAft>
                <a:spcPct val="0"/>
              </a:spcAft>
            </a:pPr>
            <a:r>
              <a:rPr lang="en-US" altLang="en-US" sz="2000">
                <a:solidFill>
                  <a:srgbClr val="333399"/>
                </a:solidFill>
                <a:latin typeface=".VnTime" pitchFamily="34" charset="0"/>
              </a:rPr>
              <a:t>Cña s«ng Kinh ThÇy</a:t>
            </a:r>
          </a:p>
          <a:p>
            <a:pPr fontAlgn="base">
              <a:lnSpc>
                <a:spcPct val="75000"/>
              </a:lnSpc>
              <a:spcBef>
                <a:spcPct val="20000"/>
              </a:spcBef>
              <a:spcAft>
                <a:spcPct val="0"/>
              </a:spcAft>
            </a:pPr>
            <a:r>
              <a:rPr lang="en-US" altLang="en-US" sz="2000">
                <a:solidFill>
                  <a:srgbClr val="333399"/>
                </a:solidFill>
                <a:latin typeface=".VnTime" pitchFamily="34" charset="0"/>
              </a:rPr>
              <a:t>Cã hư­¬ng sen th¬m </a:t>
            </a:r>
          </a:p>
          <a:p>
            <a:pPr fontAlgn="base">
              <a:lnSpc>
                <a:spcPct val="75000"/>
              </a:lnSpc>
              <a:spcBef>
                <a:spcPct val="20000"/>
              </a:spcBef>
              <a:spcAft>
                <a:spcPct val="0"/>
              </a:spcAft>
            </a:pPr>
            <a:r>
              <a:rPr lang="en-US" altLang="en-US" sz="2000">
                <a:solidFill>
                  <a:srgbClr val="333399"/>
                </a:solidFill>
                <a:latin typeface=".VnTime" pitchFamily="34" charset="0"/>
              </a:rPr>
              <a:t>Trong hå nư­íc ®Çy</a:t>
            </a:r>
          </a:p>
          <a:p>
            <a:pPr fontAlgn="base">
              <a:lnSpc>
                <a:spcPct val="75000"/>
              </a:lnSpc>
              <a:spcBef>
                <a:spcPct val="20000"/>
              </a:spcBef>
              <a:spcAft>
                <a:spcPct val="0"/>
              </a:spcAft>
            </a:pPr>
            <a:r>
              <a:rPr lang="en-US" altLang="en-US" sz="2000">
                <a:solidFill>
                  <a:srgbClr val="333399"/>
                </a:solidFill>
                <a:latin typeface=".VnTime" pitchFamily="34" charset="0"/>
              </a:rPr>
              <a:t>Cã lêi mÑ h¸t</a:t>
            </a:r>
          </a:p>
          <a:p>
            <a:pPr fontAlgn="base">
              <a:lnSpc>
                <a:spcPct val="75000"/>
              </a:lnSpc>
              <a:spcBef>
                <a:spcPct val="20000"/>
              </a:spcBef>
              <a:spcAft>
                <a:spcPct val="0"/>
              </a:spcAft>
            </a:pPr>
            <a:r>
              <a:rPr lang="en-US" altLang="en-US" sz="2000">
                <a:solidFill>
                  <a:srgbClr val="333399"/>
                </a:solidFill>
                <a:latin typeface=".VnTime" pitchFamily="34" charset="0"/>
              </a:rPr>
              <a:t>Ngät bïi ®¾ng cay...</a:t>
            </a:r>
          </a:p>
          <a:p>
            <a:pPr fontAlgn="base">
              <a:lnSpc>
                <a:spcPct val="75000"/>
              </a:lnSpc>
              <a:spcBef>
                <a:spcPct val="20000"/>
              </a:spcBef>
              <a:spcAft>
                <a:spcPct val="0"/>
              </a:spcAft>
            </a:pPr>
            <a:endParaRPr lang="en-US" altLang="en-US" sz="2000">
              <a:solidFill>
                <a:srgbClr val="333399"/>
              </a:solidFill>
              <a:latin typeface=".VnTime" pitchFamily="34" charset="0"/>
            </a:endParaRPr>
          </a:p>
          <a:p>
            <a:pPr fontAlgn="base">
              <a:lnSpc>
                <a:spcPct val="75000"/>
              </a:lnSpc>
              <a:spcBef>
                <a:spcPct val="20000"/>
              </a:spcBef>
              <a:spcAft>
                <a:spcPct val="0"/>
              </a:spcAft>
            </a:pPr>
            <a:r>
              <a:rPr lang="en-US" altLang="en-US" sz="2000">
                <a:solidFill>
                  <a:srgbClr val="333399"/>
                </a:solidFill>
                <a:latin typeface=".VnTime" pitchFamily="34" charset="0"/>
              </a:rPr>
              <a:t>H¹t g¹o lµng ta</a:t>
            </a:r>
          </a:p>
          <a:p>
            <a:pPr fontAlgn="base">
              <a:lnSpc>
                <a:spcPct val="75000"/>
              </a:lnSpc>
              <a:spcBef>
                <a:spcPct val="20000"/>
              </a:spcBef>
              <a:spcAft>
                <a:spcPct val="0"/>
              </a:spcAft>
            </a:pPr>
            <a:r>
              <a:rPr lang="en-US" altLang="en-US" sz="2000">
                <a:solidFill>
                  <a:srgbClr val="333399"/>
                </a:solidFill>
                <a:latin typeface=".VnTime" pitchFamily="34" charset="0"/>
              </a:rPr>
              <a:t>Cã b·o th¸ng b¶y</a:t>
            </a:r>
          </a:p>
          <a:p>
            <a:pPr fontAlgn="base">
              <a:lnSpc>
                <a:spcPct val="75000"/>
              </a:lnSpc>
              <a:spcBef>
                <a:spcPct val="20000"/>
              </a:spcBef>
              <a:spcAft>
                <a:spcPct val="0"/>
              </a:spcAft>
            </a:pPr>
            <a:r>
              <a:rPr lang="en-US" altLang="en-US" sz="2000">
                <a:solidFill>
                  <a:srgbClr val="333399"/>
                </a:solidFill>
                <a:latin typeface=".VnTime" pitchFamily="34" charset="0"/>
              </a:rPr>
              <a:t>Cã mư­a th¸ng ba</a:t>
            </a:r>
          </a:p>
          <a:p>
            <a:pPr fontAlgn="base">
              <a:lnSpc>
                <a:spcPct val="75000"/>
              </a:lnSpc>
              <a:spcBef>
                <a:spcPct val="20000"/>
              </a:spcBef>
              <a:spcAft>
                <a:spcPct val="0"/>
              </a:spcAft>
            </a:pPr>
            <a:r>
              <a:rPr lang="en-US" altLang="en-US" sz="2000">
                <a:solidFill>
                  <a:srgbClr val="333399"/>
                </a:solidFill>
                <a:latin typeface=".VnTime" pitchFamily="34" charset="0"/>
              </a:rPr>
              <a:t>Giät må h«i sa</a:t>
            </a:r>
          </a:p>
          <a:p>
            <a:pPr fontAlgn="base">
              <a:lnSpc>
                <a:spcPct val="75000"/>
              </a:lnSpc>
              <a:spcBef>
                <a:spcPct val="20000"/>
              </a:spcBef>
              <a:spcAft>
                <a:spcPct val="0"/>
              </a:spcAft>
            </a:pPr>
            <a:r>
              <a:rPr lang="en-US" altLang="en-US" sz="2000">
                <a:solidFill>
                  <a:srgbClr val="333399"/>
                </a:solidFill>
                <a:latin typeface=".VnTime" pitchFamily="34" charset="0"/>
              </a:rPr>
              <a:t>Nh÷ng trư­a th¸ng s¸u</a:t>
            </a:r>
          </a:p>
          <a:p>
            <a:pPr fontAlgn="base">
              <a:lnSpc>
                <a:spcPct val="75000"/>
              </a:lnSpc>
              <a:spcBef>
                <a:spcPct val="20000"/>
              </a:spcBef>
              <a:spcAft>
                <a:spcPct val="0"/>
              </a:spcAft>
            </a:pPr>
            <a:r>
              <a:rPr lang="en-US" altLang="en-US" sz="2000">
                <a:solidFill>
                  <a:srgbClr val="333399"/>
                </a:solidFill>
                <a:latin typeface=".VnTime" pitchFamily="34" charset="0"/>
              </a:rPr>
              <a:t>Nư­íc nh­ư ai nÊu</a:t>
            </a:r>
          </a:p>
          <a:p>
            <a:pPr fontAlgn="base">
              <a:lnSpc>
                <a:spcPct val="75000"/>
              </a:lnSpc>
              <a:spcBef>
                <a:spcPct val="20000"/>
              </a:spcBef>
              <a:spcAft>
                <a:spcPct val="0"/>
              </a:spcAft>
            </a:pPr>
            <a:r>
              <a:rPr lang="en-US" altLang="en-US" sz="2000">
                <a:solidFill>
                  <a:srgbClr val="333399"/>
                </a:solidFill>
                <a:latin typeface=".VnTime" pitchFamily="34" charset="0"/>
              </a:rPr>
              <a:t>ChÕt c¶ c¸ cê</a:t>
            </a:r>
          </a:p>
          <a:p>
            <a:pPr fontAlgn="base">
              <a:lnSpc>
                <a:spcPct val="75000"/>
              </a:lnSpc>
              <a:spcBef>
                <a:spcPct val="20000"/>
              </a:spcBef>
              <a:spcAft>
                <a:spcPct val="0"/>
              </a:spcAft>
            </a:pPr>
            <a:r>
              <a:rPr lang="en-US" altLang="en-US" sz="2000">
                <a:solidFill>
                  <a:srgbClr val="333399"/>
                </a:solidFill>
                <a:latin typeface=".VnTime" pitchFamily="34" charset="0"/>
              </a:rPr>
              <a:t>Cua ngoi lªn bê</a:t>
            </a:r>
          </a:p>
          <a:p>
            <a:pPr fontAlgn="base">
              <a:lnSpc>
                <a:spcPct val="75000"/>
              </a:lnSpc>
              <a:spcBef>
                <a:spcPct val="20000"/>
              </a:spcBef>
              <a:spcAft>
                <a:spcPct val="0"/>
              </a:spcAft>
            </a:pPr>
            <a:r>
              <a:rPr lang="en-US" altLang="en-US" sz="2000">
                <a:solidFill>
                  <a:srgbClr val="333399"/>
                </a:solidFill>
                <a:latin typeface=".VnTime" pitchFamily="34" charset="0"/>
              </a:rPr>
              <a:t>MÑ em xuèng cÊy...</a:t>
            </a:r>
          </a:p>
          <a:p>
            <a:pPr fontAlgn="base">
              <a:lnSpc>
                <a:spcPct val="75000"/>
              </a:lnSpc>
              <a:spcBef>
                <a:spcPct val="20000"/>
              </a:spcBef>
              <a:spcAft>
                <a:spcPct val="0"/>
              </a:spcAft>
            </a:pPr>
            <a:endParaRPr lang="en-US" altLang="en-US" sz="2000">
              <a:solidFill>
                <a:srgbClr val="333399"/>
              </a:solidFill>
              <a:latin typeface=".VnTime" pitchFamily="34" charset="0"/>
            </a:endParaRPr>
          </a:p>
          <a:p>
            <a:pPr fontAlgn="base">
              <a:lnSpc>
                <a:spcPct val="75000"/>
              </a:lnSpc>
              <a:spcBef>
                <a:spcPct val="20000"/>
              </a:spcBef>
              <a:spcAft>
                <a:spcPct val="0"/>
              </a:spcAft>
            </a:pPr>
            <a:r>
              <a:rPr lang="en-US" altLang="en-US" sz="2000">
                <a:solidFill>
                  <a:srgbClr val="333399"/>
                </a:solidFill>
                <a:latin typeface=".VnTime" pitchFamily="34" charset="0"/>
              </a:rPr>
              <a:t>H¹t g¹o lµng ta</a:t>
            </a:r>
          </a:p>
          <a:p>
            <a:pPr fontAlgn="base">
              <a:lnSpc>
                <a:spcPct val="75000"/>
              </a:lnSpc>
              <a:spcBef>
                <a:spcPct val="20000"/>
              </a:spcBef>
              <a:spcAft>
                <a:spcPct val="0"/>
              </a:spcAft>
            </a:pPr>
            <a:r>
              <a:rPr lang="en-US" altLang="en-US" sz="2000">
                <a:solidFill>
                  <a:srgbClr val="333399"/>
                </a:solidFill>
                <a:latin typeface=".VnTime" pitchFamily="34" charset="0"/>
              </a:rPr>
              <a:t>Nh÷ng n¨m bom MÜ</a:t>
            </a:r>
          </a:p>
          <a:p>
            <a:pPr fontAlgn="base">
              <a:lnSpc>
                <a:spcPct val="75000"/>
              </a:lnSpc>
              <a:spcBef>
                <a:spcPct val="20000"/>
              </a:spcBef>
              <a:spcAft>
                <a:spcPct val="0"/>
              </a:spcAft>
            </a:pPr>
            <a:r>
              <a:rPr lang="en-US" altLang="en-US" sz="2000">
                <a:solidFill>
                  <a:srgbClr val="333399"/>
                </a:solidFill>
                <a:latin typeface=".VnTime" pitchFamily="34" charset="0"/>
              </a:rPr>
              <a:t>Trót trªn m¸i nhµ</a:t>
            </a:r>
          </a:p>
          <a:p>
            <a:pPr fontAlgn="base">
              <a:lnSpc>
                <a:spcPct val="75000"/>
              </a:lnSpc>
              <a:spcBef>
                <a:spcPct val="20000"/>
              </a:spcBef>
              <a:spcAft>
                <a:spcPct val="0"/>
              </a:spcAft>
            </a:pPr>
            <a:endParaRPr lang="en-US" altLang="en-US" sz="2000">
              <a:solidFill>
                <a:srgbClr val="333399"/>
              </a:solidFill>
              <a:latin typeface=".VnTime" pitchFamily="34" charset="0"/>
            </a:endParaRPr>
          </a:p>
        </p:txBody>
      </p:sp>
      <p:sp>
        <p:nvSpPr>
          <p:cNvPr id="8196" name="Text Box 4"/>
          <p:cNvSpPr txBox="1">
            <a:spLocks noChangeArrowheads="1"/>
          </p:cNvSpPr>
          <p:nvPr/>
        </p:nvSpPr>
        <p:spPr bwMode="auto">
          <a:xfrm>
            <a:off x="6523569" y="503238"/>
            <a:ext cx="5058833"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lnSpc>
                <a:spcPct val="75000"/>
              </a:lnSpc>
              <a:spcBef>
                <a:spcPct val="20000"/>
              </a:spcBef>
              <a:spcAft>
                <a:spcPct val="0"/>
              </a:spcAft>
            </a:pPr>
            <a:r>
              <a:rPr lang="en-US" altLang="en-US" sz="2000">
                <a:solidFill>
                  <a:srgbClr val="333399"/>
                </a:solidFill>
                <a:latin typeface=".VnTime" pitchFamily="34" charset="0"/>
              </a:rPr>
              <a:t>Nh÷ng n¨m khÈu sóng</a:t>
            </a:r>
          </a:p>
          <a:p>
            <a:pPr fontAlgn="base">
              <a:lnSpc>
                <a:spcPct val="75000"/>
              </a:lnSpc>
              <a:spcBef>
                <a:spcPct val="20000"/>
              </a:spcBef>
              <a:spcAft>
                <a:spcPct val="0"/>
              </a:spcAft>
            </a:pPr>
            <a:r>
              <a:rPr lang="en-US" altLang="en-US" sz="2000">
                <a:solidFill>
                  <a:srgbClr val="333399"/>
                </a:solidFill>
                <a:latin typeface=".VnTime" pitchFamily="34" charset="0"/>
              </a:rPr>
              <a:t>Theo ngư­êi ®i xa</a:t>
            </a:r>
          </a:p>
          <a:p>
            <a:pPr fontAlgn="base">
              <a:lnSpc>
                <a:spcPct val="75000"/>
              </a:lnSpc>
              <a:spcBef>
                <a:spcPct val="20000"/>
              </a:spcBef>
              <a:spcAft>
                <a:spcPct val="0"/>
              </a:spcAft>
            </a:pPr>
            <a:r>
              <a:rPr lang="en-US" altLang="en-US" sz="2000">
                <a:solidFill>
                  <a:srgbClr val="333399"/>
                </a:solidFill>
                <a:latin typeface=".VnTime" pitchFamily="34" charset="0"/>
              </a:rPr>
              <a:t>Nh÷ng n¨m b¨ng ®¹n</a:t>
            </a:r>
          </a:p>
          <a:p>
            <a:pPr fontAlgn="base">
              <a:lnSpc>
                <a:spcPct val="75000"/>
              </a:lnSpc>
              <a:spcBef>
                <a:spcPct val="20000"/>
              </a:spcBef>
              <a:spcAft>
                <a:spcPct val="0"/>
              </a:spcAft>
            </a:pPr>
            <a:r>
              <a:rPr lang="en-US" altLang="en-US" sz="2000">
                <a:solidFill>
                  <a:srgbClr val="333399"/>
                </a:solidFill>
                <a:latin typeface=".VnTime" pitchFamily="34" charset="0"/>
              </a:rPr>
              <a:t>Vµng như­ lóa ®ång</a:t>
            </a:r>
          </a:p>
          <a:p>
            <a:pPr fontAlgn="base">
              <a:lnSpc>
                <a:spcPct val="75000"/>
              </a:lnSpc>
              <a:spcBef>
                <a:spcPct val="20000"/>
              </a:spcBef>
              <a:spcAft>
                <a:spcPct val="0"/>
              </a:spcAft>
            </a:pPr>
            <a:r>
              <a:rPr lang="en-US" altLang="en-US" sz="2000">
                <a:solidFill>
                  <a:srgbClr val="333399"/>
                </a:solidFill>
                <a:latin typeface=".VnTime" pitchFamily="34" charset="0"/>
              </a:rPr>
              <a:t>B¸t c¬m mïa gÆt</a:t>
            </a:r>
          </a:p>
          <a:p>
            <a:pPr fontAlgn="base">
              <a:lnSpc>
                <a:spcPct val="75000"/>
              </a:lnSpc>
              <a:spcBef>
                <a:spcPct val="20000"/>
              </a:spcBef>
              <a:spcAft>
                <a:spcPct val="0"/>
              </a:spcAft>
            </a:pPr>
            <a:r>
              <a:rPr lang="en-US" altLang="en-US" sz="2000">
                <a:solidFill>
                  <a:srgbClr val="333399"/>
                </a:solidFill>
                <a:latin typeface=".VnTime" pitchFamily="34" charset="0"/>
              </a:rPr>
              <a:t>Th¬m hµo giao th«ng...</a:t>
            </a:r>
          </a:p>
          <a:p>
            <a:pPr fontAlgn="base">
              <a:lnSpc>
                <a:spcPct val="75000"/>
              </a:lnSpc>
              <a:spcBef>
                <a:spcPct val="20000"/>
              </a:spcBef>
              <a:spcAft>
                <a:spcPct val="0"/>
              </a:spcAft>
            </a:pPr>
            <a:endParaRPr lang="en-US" altLang="en-US" sz="2000">
              <a:solidFill>
                <a:srgbClr val="333399"/>
              </a:solidFill>
              <a:latin typeface=".VnTime" pitchFamily="34" charset="0"/>
            </a:endParaRPr>
          </a:p>
          <a:p>
            <a:pPr fontAlgn="base">
              <a:lnSpc>
                <a:spcPct val="75000"/>
              </a:lnSpc>
              <a:spcBef>
                <a:spcPct val="20000"/>
              </a:spcBef>
              <a:spcAft>
                <a:spcPct val="0"/>
              </a:spcAft>
            </a:pPr>
            <a:r>
              <a:rPr lang="en-US" altLang="en-US" sz="2000">
                <a:solidFill>
                  <a:srgbClr val="333399"/>
                </a:solidFill>
                <a:latin typeface=".VnTime" pitchFamily="34" charset="0"/>
              </a:rPr>
              <a:t>H¹t g¹o lµng ta</a:t>
            </a:r>
          </a:p>
          <a:p>
            <a:pPr fontAlgn="base">
              <a:lnSpc>
                <a:spcPct val="75000"/>
              </a:lnSpc>
              <a:spcBef>
                <a:spcPct val="20000"/>
              </a:spcBef>
              <a:spcAft>
                <a:spcPct val="0"/>
              </a:spcAft>
            </a:pPr>
            <a:r>
              <a:rPr lang="en-US" altLang="en-US" sz="2000">
                <a:solidFill>
                  <a:srgbClr val="333399"/>
                </a:solidFill>
                <a:latin typeface=".VnTime" pitchFamily="34" charset="0"/>
              </a:rPr>
              <a:t>Cã c«ng c¸c b¹n</a:t>
            </a:r>
          </a:p>
          <a:p>
            <a:pPr fontAlgn="base">
              <a:lnSpc>
                <a:spcPct val="75000"/>
              </a:lnSpc>
              <a:spcBef>
                <a:spcPct val="20000"/>
              </a:spcBef>
              <a:spcAft>
                <a:spcPct val="0"/>
              </a:spcAft>
            </a:pPr>
            <a:r>
              <a:rPr lang="en-US" altLang="en-US" sz="2000">
                <a:solidFill>
                  <a:srgbClr val="333399"/>
                </a:solidFill>
                <a:latin typeface=".VnTime" pitchFamily="34" charset="0"/>
              </a:rPr>
              <a:t>Sím nµo chèng h¹n</a:t>
            </a:r>
          </a:p>
          <a:p>
            <a:pPr fontAlgn="base">
              <a:lnSpc>
                <a:spcPct val="75000"/>
              </a:lnSpc>
              <a:spcBef>
                <a:spcPct val="20000"/>
              </a:spcBef>
              <a:spcAft>
                <a:spcPct val="0"/>
              </a:spcAft>
            </a:pPr>
            <a:r>
              <a:rPr lang="en-US" altLang="en-US" sz="2000">
                <a:solidFill>
                  <a:srgbClr val="333399"/>
                </a:solidFill>
                <a:latin typeface=".VnTime" pitchFamily="34" charset="0"/>
              </a:rPr>
              <a:t>Vôc mÎ miÖng gÇu</a:t>
            </a:r>
          </a:p>
          <a:p>
            <a:pPr fontAlgn="base">
              <a:lnSpc>
                <a:spcPct val="75000"/>
              </a:lnSpc>
              <a:spcBef>
                <a:spcPct val="20000"/>
              </a:spcBef>
              <a:spcAft>
                <a:spcPct val="0"/>
              </a:spcAft>
            </a:pPr>
            <a:r>
              <a:rPr lang="en-US" altLang="en-US" sz="2000">
                <a:solidFill>
                  <a:srgbClr val="333399"/>
                </a:solidFill>
                <a:latin typeface=".VnTime" pitchFamily="34" charset="0"/>
              </a:rPr>
              <a:t>Tr­ưa nµo b¾t s©u</a:t>
            </a:r>
          </a:p>
          <a:p>
            <a:pPr fontAlgn="base">
              <a:lnSpc>
                <a:spcPct val="75000"/>
              </a:lnSpc>
              <a:spcBef>
                <a:spcPct val="20000"/>
              </a:spcBef>
              <a:spcAft>
                <a:spcPct val="0"/>
              </a:spcAft>
            </a:pPr>
            <a:r>
              <a:rPr lang="en-US" altLang="en-US" sz="2000">
                <a:solidFill>
                  <a:srgbClr val="333399"/>
                </a:solidFill>
                <a:latin typeface=".VnTime" pitchFamily="34" charset="0"/>
              </a:rPr>
              <a:t>Lóa cao r¸t mÆt</a:t>
            </a:r>
          </a:p>
          <a:p>
            <a:pPr fontAlgn="base">
              <a:lnSpc>
                <a:spcPct val="75000"/>
              </a:lnSpc>
              <a:spcBef>
                <a:spcPct val="20000"/>
              </a:spcBef>
              <a:spcAft>
                <a:spcPct val="0"/>
              </a:spcAft>
            </a:pPr>
            <a:r>
              <a:rPr lang="en-US" altLang="en-US" sz="2000">
                <a:solidFill>
                  <a:srgbClr val="333399"/>
                </a:solidFill>
                <a:latin typeface=".VnTime" pitchFamily="34" charset="0"/>
              </a:rPr>
              <a:t>ChiÒu nµo g¸nh ph©n</a:t>
            </a:r>
          </a:p>
          <a:p>
            <a:pPr fontAlgn="base">
              <a:lnSpc>
                <a:spcPct val="75000"/>
              </a:lnSpc>
              <a:spcBef>
                <a:spcPct val="20000"/>
              </a:spcBef>
              <a:spcAft>
                <a:spcPct val="0"/>
              </a:spcAft>
            </a:pPr>
            <a:r>
              <a:rPr lang="en-US" altLang="en-US" sz="2000">
                <a:solidFill>
                  <a:srgbClr val="333399"/>
                </a:solidFill>
                <a:latin typeface=".VnTime" pitchFamily="34" charset="0"/>
              </a:rPr>
              <a:t>Quang trµnh quÕt ®Êt</a:t>
            </a:r>
          </a:p>
          <a:p>
            <a:pPr fontAlgn="base">
              <a:lnSpc>
                <a:spcPct val="75000"/>
              </a:lnSpc>
              <a:spcBef>
                <a:spcPct val="20000"/>
              </a:spcBef>
              <a:spcAft>
                <a:spcPct val="0"/>
              </a:spcAft>
            </a:pPr>
            <a:endParaRPr lang="en-US" altLang="en-US" sz="2000">
              <a:solidFill>
                <a:srgbClr val="333399"/>
              </a:solidFill>
              <a:latin typeface=".VnTime" pitchFamily="34" charset="0"/>
            </a:endParaRPr>
          </a:p>
          <a:p>
            <a:pPr fontAlgn="base">
              <a:lnSpc>
                <a:spcPct val="75000"/>
              </a:lnSpc>
              <a:spcBef>
                <a:spcPct val="20000"/>
              </a:spcBef>
              <a:spcAft>
                <a:spcPct val="0"/>
              </a:spcAft>
            </a:pPr>
            <a:r>
              <a:rPr lang="en-US" altLang="en-US" sz="2000">
                <a:solidFill>
                  <a:srgbClr val="333399"/>
                </a:solidFill>
                <a:latin typeface=".VnTime" pitchFamily="34" charset="0"/>
              </a:rPr>
              <a:t>H¹t g¹o lµng ta</a:t>
            </a:r>
          </a:p>
          <a:p>
            <a:pPr fontAlgn="base">
              <a:lnSpc>
                <a:spcPct val="75000"/>
              </a:lnSpc>
              <a:spcBef>
                <a:spcPct val="20000"/>
              </a:spcBef>
              <a:spcAft>
                <a:spcPct val="0"/>
              </a:spcAft>
            </a:pPr>
            <a:r>
              <a:rPr lang="en-US" altLang="en-US" sz="2000">
                <a:solidFill>
                  <a:srgbClr val="333399"/>
                </a:solidFill>
                <a:latin typeface=".VnTime" pitchFamily="34" charset="0"/>
              </a:rPr>
              <a:t>Göi ra tiÒn tuyÕn</a:t>
            </a:r>
          </a:p>
          <a:p>
            <a:pPr fontAlgn="base">
              <a:lnSpc>
                <a:spcPct val="75000"/>
              </a:lnSpc>
              <a:spcBef>
                <a:spcPct val="20000"/>
              </a:spcBef>
              <a:spcAft>
                <a:spcPct val="0"/>
              </a:spcAft>
            </a:pPr>
            <a:r>
              <a:rPr lang="en-US" altLang="en-US" sz="2000">
                <a:solidFill>
                  <a:srgbClr val="333399"/>
                </a:solidFill>
                <a:latin typeface=".VnTime" pitchFamily="34" charset="0"/>
              </a:rPr>
              <a:t>Göi vÒ phư­¬ng xa</a:t>
            </a:r>
          </a:p>
          <a:p>
            <a:pPr fontAlgn="base">
              <a:lnSpc>
                <a:spcPct val="75000"/>
              </a:lnSpc>
              <a:spcBef>
                <a:spcPct val="20000"/>
              </a:spcBef>
              <a:spcAft>
                <a:spcPct val="0"/>
              </a:spcAft>
            </a:pPr>
            <a:r>
              <a:rPr lang="en-US" altLang="en-US" sz="2000">
                <a:solidFill>
                  <a:srgbClr val="333399"/>
                </a:solidFill>
                <a:latin typeface=".VnTime" pitchFamily="34" charset="0"/>
              </a:rPr>
              <a:t>Em vui em h¸t</a:t>
            </a:r>
          </a:p>
          <a:p>
            <a:pPr fontAlgn="base">
              <a:lnSpc>
                <a:spcPct val="75000"/>
              </a:lnSpc>
              <a:spcBef>
                <a:spcPct val="20000"/>
              </a:spcBef>
              <a:spcAft>
                <a:spcPct val="0"/>
              </a:spcAft>
            </a:pPr>
            <a:r>
              <a:rPr lang="en-US" altLang="en-US" sz="2000">
                <a:solidFill>
                  <a:srgbClr val="333399"/>
                </a:solidFill>
                <a:latin typeface=".VnTime" pitchFamily="34" charset="0"/>
              </a:rPr>
              <a:t>H¹t vµng lµng ta.</a:t>
            </a:r>
          </a:p>
          <a:p>
            <a:pPr fontAlgn="base">
              <a:lnSpc>
                <a:spcPct val="75000"/>
              </a:lnSpc>
              <a:spcBef>
                <a:spcPct val="20000"/>
              </a:spcBef>
              <a:spcAft>
                <a:spcPct val="0"/>
              </a:spcAft>
            </a:pPr>
            <a:r>
              <a:rPr lang="en-US" altLang="en-US" sz="2000">
                <a:solidFill>
                  <a:srgbClr val="333399"/>
                </a:solidFill>
                <a:latin typeface=".VnTime" pitchFamily="34" charset="0"/>
              </a:rPr>
              <a:t>             TrÇn §¨ng Khoa</a:t>
            </a:r>
          </a:p>
          <a:p>
            <a:pPr algn="r" fontAlgn="base">
              <a:lnSpc>
                <a:spcPct val="75000"/>
              </a:lnSpc>
              <a:spcBef>
                <a:spcPct val="20000"/>
              </a:spcBef>
              <a:spcAft>
                <a:spcPct val="0"/>
              </a:spcAft>
            </a:pPr>
            <a:endParaRPr lang="en-US" altLang="en-US" sz="2000">
              <a:solidFill>
                <a:srgbClr val="333399"/>
              </a:solidFill>
              <a:latin typeface=".VnBlack" pitchFamily="34" charset="0"/>
            </a:endParaRPr>
          </a:p>
        </p:txBody>
      </p:sp>
      <p:sp>
        <p:nvSpPr>
          <p:cNvPr id="15365" name="AutoShape 5"/>
          <p:cNvSpPr>
            <a:spLocks noChangeArrowheads="1"/>
          </p:cNvSpPr>
          <p:nvPr/>
        </p:nvSpPr>
        <p:spPr bwMode="auto">
          <a:xfrm>
            <a:off x="1320800" y="9144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a:solidFill>
                <a:srgbClr val="000000"/>
              </a:solidFill>
            </a:endParaRPr>
          </a:p>
        </p:txBody>
      </p:sp>
      <p:sp>
        <p:nvSpPr>
          <p:cNvPr id="15366" name="AutoShape 6"/>
          <p:cNvSpPr>
            <a:spLocks noChangeArrowheads="1"/>
          </p:cNvSpPr>
          <p:nvPr/>
        </p:nvSpPr>
        <p:spPr bwMode="auto">
          <a:xfrm>
            <a:off x="1320800" y="14478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a:solidFill>
                <a:srgbClr val="000000"/>
              </a:solidFill>
            </a:endParaRPr>
          </a:p>
        </p:txBody>
      </p:sp>
      <p:sp>
        <p:nvSpPr>
          <p:cNvPr id="15367" name="AutoShape 7"/>
          <p:cNvSpPr>
            <a:spLocks noChangeArrowheads="1"/>
          </p:cNvSpPr>
          <p:nvPr/>
        </p:nvSpPr>
        <p:spPr bwMode="auto">
          <a:xfrm>
            <a:off x="1320800" y="20574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a:solidFill>
                <a:srgbClr val="000000"/>
              </a:solidFill>
            </a:endParaRPr>
          </a:p>
        </p:txBody>
      </p:sp>
      <p:sp>
        <p:nvSpPr>
          <p:cNvPr id="15368" name="AutoShape 8"/>
          <p:cNvSpPr>
            <a:spLocks noChangeArrowheads="1"/>
          </p:cNvSpPr>
          <p:nvPr/>
        </p:nvSpPr>
        <p:spPr bwMode="auto">
          <a:xfrm>
            <a:off x="1320800" y="32004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a:solidFill>
                <a:srgbClr val="000000"/>
              </a:solidFill>
            </a:endParaRPr>
          </a:p>
        </p:txBody>
      </p:sp>
      <p:sp>
        <p:nvSpPr>
          <p:cNvPr id="15369" name="AutoShape 9"/>
          <p:cNvSpPr>
            <a:spLocks noChangeArrowheads="1"/>
          </p:cNvSpPr>
          <p:nvPr/>
        </p:nvSpPr>
        <p:spPr bwMode="auto">
          <a:xfrm>
            <a:off x="1320800" y="38100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a:solidFill>
                <a:srgbClr val="000000"/>
              </a:solidFill>
            </a:endParaRPr>
          </a:p>
        </p:txBody>
      </p:sp>
      <p:sp>
        <p:nvSpPr>
          <p:cNvPr id="15370" name="AutoShape 10"/>
          <p:cNvSpPr>
            <a:spLocks noChangeArrowheads="1"/>
          </p:cNvSpPr>
          <p:nvPr/>
        </p:nvSpPr>
        <p:spPr bwMode="auto">
          <a:xfrm>
            <a:off x="1320800" y="43434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a:solidFill>
                <a:srgbClr val="000000"/>
              </a:solidFill>
            </a:endParaRPr>
          </a:p>
        </p:txBody>
      </p:sp>
      <p:sp>
        <p:nvSpPr>
          <p:cNvPr id="15371" name="AutoShape 11"/>
          <p:cNvSpPr>
            <a:spLocks noChangeArrowheads="1"/>
          </p:cNvSpPr>
          <p:nvPr/>
        </p:nvSpPr>
        <p:spPr bwMode="auto">
          <a:xfrm>
            <a:off x="1320800" y="49530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a:solidFill>
                <a:srgbClr val="000000"/>
              </a:solidFill>
            </a:endParaRPr>
          </a:p>
        </p:txBody>
      </p:sp>
      <p:pic>
        <p:nvPicPr>
          <p:cNvPr id="8204" name="Picture 1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1" y="1591"/>
            <a:ext cx="15240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716684" y="-222251"/>
            <a:ext cx="1238250" cy="168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4"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70128" y="5324212"/>
            <a:ext cx="1338262" cy="172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5"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3936" y="5434016"/>
            <a:ext cx="194521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Rectangle 16"/>
          <p:cNvSpPr>
            <a:spLocks noChangeArrowheads="1"/>
          </p:cNvSpPr>
          <p:nvPr/>
        </p:nvSpPr>
        <p:spPr bwMode="auto">
          <a:xfrm>
            <a:off x="3657600" y="0"/>
            <a:ext cx="386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r>
              <a:rPr lang="en-US" altLang="en-US" sz="3600">
                <a:solidFill>
                  <a:srgbClr val="FF3300"/>
                </a:solidFill>
                <a:latin typeface="Times New Roman" pitchFamily="18" charset="0"/>
              </a:rPr>
              <a:t>Hạt gạo làng ta</a:t>
            </a:r>
          </a:p>
        </p:txBody>
      </p:sp>
      <p:sp>
        <p:nvSpPr>
          <p:cNvPr id="15377" name="AutoShape 17"/>
          <p:cNvSpPr>
            <a:spLocks noChangeArrowheads="1"/>
          </p:cNvSpPr>
          <p:nvPr/>
        </p:nvSpPr>
        <p:spPr bwMode="auto">
          <a:xfrm>
            <a:off x="1371600" y="61468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a:solidFill>
                <a:srgbClr val="000000"/>
              </a:solidFill>
            </a:endParaRPr>
          </a:p>
        </p:txBody>
      </p:sp>
      <p:sp>
        <p:nvSpPr>
          <p:cNvPr id="15378" name="AutoShape 18"/>
          <p:cNvSpPr>
            <a:spLocks noChangeArrowheads="1"/>
          </p:cNvSpPr>
          <p:nvPr/>
        </p:nvSpPr>
        <p:spPr bwMode="auto">
          <a:xfrm>
            <a:off x="6129867" y="6604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a:solidFill>
                <a:srgbClr val="000000"/>
              </a:solidFill>
            </a:endParaRPr>
          </a:p>
        </p:txBody>
      </p:sp>
      <p:sp>
        <p:nvSpPr>
          <p:cNvPr id="15379" name="AutoShape 19"/>
          <p:cNvSpPr>
            <a:spLocks noChangeArrowheads="1"/>
          </p:cNvSpPr>
          <p:nvPr/>
        </p:nvSpPr>
        <p:spPr bwMode="auto">
          <a:xfrm>
            <a:off x="6146800" y="12192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a:solidFill>
                <a:srgbClr val="000000"/>
              </a:solidFill>
            </a:endParaRPr>
          </a:p>
        </p:txBody>
      </p:sp>
      <p:sp>
        <p:nvSpPr>
          <p:cNvPr id="15380" name="AutoShape 20"/>
          <p:cNvSpPr>
            <a:spLocks noChangeArrowheads="1"/>
          </p:cNvSpPr>
          <p:nvPr/>
        </p:nvSpPr>
        <p:spPr bwMode="auto">
          <a:xfrm>
            <a:off x="6180667" y="18288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a:solidFill>
                <a:srgbClr val="000000"/>
              </a:solidFill>
            </a:endParaRPr>
          </a:p>
        </p:txBody>
      </p:sp>
      <p:sp>
        <p:nvSpPr>
          <p:cNvPr id="15381" name="AutoShape 21"/>
          <p:cNvSpPr>
            <a:spLocks noChangeArrowheads="1"/>
          </p:cNvSpPr>
          <p:nvPr/>
        </p:nvSpPr>
        <p:spPr bwMode="auto">
          <a:xfrm>
            <a:off x="6129867" y="32639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a:solidFill>
                <a:srgbClr val="000000"/>
              </a:solidFill>
            </a:endParaRPr>
          </a:p>
        </p:txBody>
      </p:sp>
      <p:sp>
        <p:nvSpPr>
          <p:cNvPr id="15382" name="AutoShape 22"/>
          <p:cNvSpPr>
            <a:spLocks noChangeArrowheads="1"/>
          </p:cNvSpPr>
          <p:nvPr/>
        </p:nvSpPr>
        <p:spPr bwMode="auto">
          <a:xfrm>
            <a:off x="6146800" y="38608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a:solidFill>
                <a:srgbClr val="000000"/>
              </a:solidFill>
            </a:endParaRPr>
          </a:p>
        </p:txBody>
      </p:sp>
      <p:sp>
        <p:nvSpPr>
          <p:cNvPr id="15383" name="AutoShape 23"/>
          <p:cNvSpPr>
            <a:spLocks noChangeArrowheads="1"/>
          </p:cNvSpPr>
          <p:nvPr/>
        </p:nvSpPr>
        <p:spPr bwMode="auto">
          <a:xfrm>
            <a:off x="6197600" y="43815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a:solidFill>
                <a:srgbClr val="000000"/>
              </a:solidFill>
            </a:endParaRPr>
          </a:p>
        </p:txBody>
      </p:sp>
      <p:sp>
        <p:nvSpPr>
          <p:cNvPr id="15384" name="AutoShape 24"/>
          <p:cNvSpPr>
            <a:spLocks noChangeArrowheads="1"/>
          </p:cNvSpPr>
          <p:nvPr/>
        </p:nvSpPr>
        <p:spPr bwMode="auto">
          <a:xfrm>
            <a:off x="6197600" y="54864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a:solidFill>
                <a:srgbClr val="000000"/>
              </a:solidFill>
            </a:endParaRPr>
          </a:p>
        </p:txBody>
      </p:sp>
    </p:spTree>
    <p:extLst>
      <p:ext uri="{BB962C8B-B14F-4D97-AF65-F5344CB8AC3E}">
        <p14:creationId xmlns:p14="http://schemas.microsoft.com/office/powerpoint/2010/main" val="3654604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ipe(up)">
                                      <p:cBhvr>
                                        <p:cTn id="7" dur="500"/>
                                        <p:tgtEl>
                                          <p:spTgt spid="1536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366"/>
                                        </p:tgtEl>
                                        <p:attrNameLst>
                                          <p:attrName>style.visibility</p:attrName>
                                        </p:attrNameLst>
                                      </p:cBhvr>
                                      <p:to>
                                        <p:strVal val="visible"/>
                                      </p:to>
                                    </p:set>
                                    <p:animEffect transition="in" filter="wipe(up)">
                                      <p:cBhvr>
                                        <p:cTn id="11" dur="500"/>
                                        <p:tgtEl>
                                          <p:spTgt spid="15366"/>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367"/>
                                        </p:tgtEl>
                                        <p:attrNameLst>
                                          <p:attrName>style.visibility</p:attrName>
                                        </p:attrNameLst>
                                      </p:cBhvr>
                                      <p:to>
                                        <p:strVal val="visible"/>
                                      </p:to>
                                    </p:set>
                                    <p:animEffect transition="in" filter="wipe(up)">
                                      <p:cBhvr>
                                        <p:cTn id="15" dur="500"/>
                                        <p:tgtEl>
                                          <p:spTgt spid="1536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5368"/>
                                        </p:tgtEl>
                                        <p:attrNameLst>
                                          <p:attrName>style.visibility</p:attrName>
                                        </p:attrNameLst>
                                      </p:cBhvr>
                                      <p:to>
                                        <p:strVal val="visible"/>
                                      </p:to>
                                    </p:set>
                                    <p:animEffect transition="in" filter="wipe(up)">
                                      <p:cBhvr>
                                        <p:cTn id="20" dur="500"/>
                                        <p:tgtEl>
                                          <p:spTgt spid="15368"/>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5369"/>
                                        </p:tgtEl>
                                        <p:attrNameLst>
                                          <p:attrName>style.visibility</p:attrName>
                                        </p:attrNameLst>
                                      </p:cBhvr>
                                      <p:to>
                                        <p:strVal val="visible"/>
                                      </p:to>
                                    </p:set>
                                    <p:animEffect transition="in" filter="wipe(up)">
                                      <p:cBhvr>
                                        <p:cTn id="24" dur="500"/>
                                        <p:tgtEl>
                                          <p:spTgt spid="15369"/>
                                        </p:tgtEl>
                                      </p:cBhvr>
                                    </p:animEffect>
                                  </p:childTnLst>
                                </p:cTn>
                              </p:par>
                            </p:childTnLst>
                          </p:cTn>
                        </p:par>
                        <p:par>
                          <p:cTn id="25" fill="hold" nodeType="afterGroup">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5370"/>
                                        </p:tgtEl>
                                        <p:attrNameLst>
                                          <p:attrName>style.visibility</p:attrName>
                                        </p:attrNameLst>
                                      </p:cBhvr>
                                      <p:to>
                                        <p:strVal val="visible"/>
                                      </p:to>
                                    </p:set>
                                    <p:animEffect transition="in" filter="wipe(up)">
                                      <p:cBhvr>
                                        <p:cTn id="28" dur="500"/>
                                        <p:tgtEl>
                                          <p:spTgt spid="15370"/>
                                        </p:tgtEl>
                                      </p:cBhvr>
                                    </p:animEffect>
                                  </p:childTnLst>
                                </p:cTn>
                              </p:par>
                            </p:childTnLst>
                          </p:cTn>
                        </p:par>
                        <p:par>
                          <p:cTn id="29" fill="hold" nodeType="afterGroup">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15371"/>
                                        </p:tgtEl>
                                        <p:attrNameLst>
                                          <p:attrName>style.visibility</p:attrName>
                                        </p:attrNameLst>
                                      </p:cBhvr>
                                      <p:to>
                                        <p:strVal val="visible"/>
                                      </p:to>
                                    </p:set>
                                    <p:animEffect transition="in" filter="wipe(up)">
                                      <p:cBhvr>
                                        <p:cTn id="32" dur="500"/>
                                        <p:tgtEl>
                                          <p:spTgt spid="153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377"/>
                                        </p:tgtEl>
                                        <p:attrNameLst>
                                          <p:attrName>style.visibility</p:attrName>
                                        </p:attrNameLst>
                                      </p:cBhvr>
                                      <p:to>
                                        <p:strVal val="visible"/>
                                      </p:to>
                                    </p:set>
                                    <p:animEffect transition="in" filter="wipe(up)">
                                      <p:cBhvr>
                                        <p:cTn id="37" dur="500"/>
                                        <p:tgtEl>
                                          <p:spTgt spid="15377"/>
                                        </p:tgtEl>
                                      </p:cBhvr>
                                    </p:animEffect>
                                  </p:childTnLst>
                                </p:cTn>
                              </p:par>
                            </p:childTnLst>
                          </p:cTn>
                        </p:par>
                        <p:par>
                          <p:cTn id="38" fill="hold" nodeType="afterGroup">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15378"/>
                                        </p:tgtEl>
                                        <p:attrNameLst>
                                          <p:attrName>style.visibility</p:attrName>
                                        </p:attrNameLst>
                                      </p:cBhvr>
                                      <p:to>
                                        <p:strVal val="visible"/>
                                      </p:to>
                                    </p:set>
                                    <p:animEffect transition="in" filter="wipe(up)">
                                      <p:cBhvr>
                                        <p:cTn id="41" dur="500"/>
                                        <p:tgtEl>
                                          <p:spTgt spid="15378"/>
                                        </p:tgtEl>
                                      </p:cBhvr>
                                    </p:animEffect>
                                  </p:childTnLst>
                                </p:cTn>
                              </p:par>
                            </p:childTnLst>
                          </p:cTn>
                        </p:par>
                        <p:par>
                          <p:cTn id="42" fill="hold" nodeType="afterGroup">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15379"/>
                                        </p:tgtEl>
                                        <p:attrNameLst>
                                          <p:attrName>style.visibility</p:attrName>
                                        </p:attrNameLst>
                                      </p:cBhvr>
                                      <p:to>
                                        <p:strVal val="visible"/>
                                      </p:to>
                                    </p:set>
                                    <p:animEffect transition="in" filter="wipe(up)">
                                      <p:cBhvr>
                                        <p:cTn id="45" dur="500"/>
                                        <p:tgtEl>
                                          <p:spTgt spid="15379"/>
                                        </p:tgtEl>
                                      </p:cBhvr>
                                    </p:animEffect>
                                  </p:childTnLst>
                                </p:cTn>
                              </p:par>
                            </p:childTnLst>
                          </p:cTn>
                        </p:par>
                        <p:par>
                          <p:cTn id="46" fill="hold" nodeType="afterGroup">
                            <p:stCondLst>
                              <p:cond delay="1500"/>
                            </p:stCondLst>
                            <p:childTnLst>
                              <p:par>
                                <p:cTn id="47" presetID="22" presetClass="entr" presetSubtype="1" fill="hold" grpId="0" nodeType="afterEffect">
                                  <p:stCondLst>
                                    <p:cond delay="0"/>
                                  </p:stCondLst>
                                  <p:childTnLst>
                                    <p:set>
                                      <p:cBhvr>
                                        <p:cTn id="48" dur="1" fill="hold">
                                          <p:stCondLst>
                                            <p:cond delay="0"/>
                                          </p:stCondLst>
                                        </p:cTn>
                                        <p:tgtEl>
                                          <p:spTgt spid="15380"/>
                                        </p:tgtEl>
                                        <p:attrNameLst>
                                          <p:attrName>style.visibility</p:attrName>
                                        </p:attrNameLst>
                                      </p:cBhvr>
                                      <p:to>
                                        <p:strVal val="visible"/>
                                      </p:to>
                                    </p:set>
                                    <p:animEffect transition="in" filter="wipe(up)">
                                      <p:cBhvr>
                                        <p:cTn id="49" dur="500"/>
                                        <p:tgtEl>
                                          <p:spTgt spid="1538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5381"/>
                                        </p:tgtEl>
                                        <p:attrNameLst>
                                          <p:attrName>style.visibility</p:attrName>
                                        </p:attrNameLst>
                                      </p:cBhvr>
                                      <p:to>
                                        <p:strVal val="visible"/>
                                      </p:to>
                                    </p:set>
                                    <p:animEffect transition="in" filter="wipe(up)">
                                      <p:cBhvr>
                                        <p:cTn id="54" dur="500"/>
                                        <p:tgtEl>
                                          <p:spTgt spid="15381"/>
                                        </p:tgtEl>
                                      </p:cBhvr>
                                    </p:animEffect>
                                  </p:childTnLst>
                                </p:cTn>
                              </p:par>
                            </p:childTnLst>
                          </p:cTn>
                        </p:par>
                        <p:par>
                          <p:cTn id="55" fill="hold" nodeType="afterGroup">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15382"/>
                                        </p:tgtEl>
                                        <p:attrNameLst>
                                          <p:attrName>style.visibility</p:attrName>
                                        </p:attrNameLst>
                                      </p:cBhvr>
                                      <p:to>
                                        <p:strVal val="visible"/>
                                      </p:to>
                                    </p:set>
                                    <p:animEffect transition="in" filter="wipe(up)">
                                      <p:cBhvr>
                                        <p:cTn id="58" dur="500"/>
                                        <p:tgtEl>
                                          <p:spTgt spid="15382"/>
                                        </p:tgtEl>
                                      </p:cBhvr>
                                    </p:animEffect>
                                  </p:childTnLst>
                                </p:cTn>
                              </p:par>
                            </p:childTnLst>
                          </p:cTn>
                        </p:par>
                        <p:par>
                          <p:cTn id="59" fill="hold" nodeType="afterGroup">
                            <p:stCondLst>
                              <p:cond delay="1000"/>
                            </p:stCondLst>
                            <p:childTnLst>
                              <p:par>
                                <p:cTn id="60" presetID="22" presetClass="entr" presetSubtype="1" fill="hold" grpId="0" nodeType="afterEffect">
                                  <p:stCondLst>
                                    <p:cond delay="0"/>
                                  </p:stCondLst>
                                  <p:childTnLst>
                                    <p:set>
                                      <p:cBhvr>
                                        <p:cTn id="61" dur="1" fill="hold">
                                          <p:stCondLst>
                                            <p:cond delay="0"/>
                                          </p:stCondLst>
                                        </p:cTn>
                                        <p:tgtEl>
                                          <p:spTgt spid="15383"/>
                                        </p:tgtEl>
                                        <p:attrNameLst>
                                          <p:attrName>style.visibility</p:attrName>
                                        </p:attrNameLst>
                                      </p:cBhvr>
                                      <p:to>
                                        <p:strVal val="visible"/>
                                      </p:to>
                                    </p:set>
                                    <p:animEffect transition="in" filter="wipe(up)">
                                      <p:cBhvr>
                                        <p:cTn id="62" dur="500"/>
                                        <p:tgtEl>
                                          <p:spTgt spid="1538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5384"/>
                                        </p:tgtEl>
                                        <p:attrNameLst>
                                          <p:attrName>style.visibility</p:attrName>
                                        </p:attrNameLst>
                                      </p:cBhvr>
                                      <p:to>
                                        <p:strVal val="visible"/>
                                      </p:to>
                                    </p:set>
                                    <p:animEffect transition="in" filter="wipe(up)">
                                      <p:cBhvr>
                                        <p:cTn id="67" dur="500"/>
                                        <p:tgtEl>
                                          <p:spTgt spid="15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6" grpId="0" animBg="1"/>
      <p:bldP spid="15367" grpId="0" animBg="1"/>
      <p:bldP spid="15368" grpId="0" animBg="1"/>
      <p:bldP spid="15369" grpId="0" animBg="1"/>
      <p:bldP spid="15370" grpId="0" animBg="1"/>
      <p:bldP spid="15371" grpId="0" animBg="1"/>
      <p:bldP spid="15377" grpId="0" animBg="1"/>
      <p:bldP spid="15378" grpId="0" animBg="1"/>
      <p:bldP spid="15379" grpId="0" animBg="1"/>
      <p:bldP spid="15380" grpId="0" animBg="1"/>
      <p:bldP spid="15381" grpId="0" animBg="1"/>
      <p:bldP spid="15382" grpId="0" animBg="1"/>
      <p:bldP spid="15383" grpId="0" animBg="1"/>
      <p:bldP spid="153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358824-061A-9497-DC35-BE8680E42DF1}"/>
              </a:ext>
            </a:extLst>
          </p:cNvPr>
          <p:cNvGrpSpPr/>
          <p:nvPr/>
        </p:nvGrpSpPr>
        <p:grpSpPr>
          <a:xfrm>
            <a:off x="-75919" y="425560"/>
            <a:ext cx="3211010" cy="1265354"/>
            <a:chOff x="249427" y="-3003440"/>
            <a:chExt cx="3656128" cy="1265354"/>
          </a:xfrm>
        </p:grpSpPr>
        <p:grpSp>
          <p:nvGrpSpPr>
            <p:cNvPr id="14" name="Group 13">
              <a:extLst>
                <a:ext uri="{FF2B5EF4-FFF2-40B4-BE49-F238E27FC236}">
                  <a16:creationId xmlns:a16="http://schemas.microsoft.com/office/drawing/2014/main" id="{6F673B85-7059-4229-9972-982C29CF5436}"/>
                </a:ext>
              </a:extLst>
            </p:cNvPr>
            <p:cNvGrpSpPr/>
            <p:nvPr/>
          </p:nvGrpSpPr>
          <p:grpSpPr>
            <a:xfrm>
              <a:off x="302828" y="-3003440"/>
              <a:ext cx="3589531" cy="1265354"/>
              <a:chOff x="1271987" y="-17493810"/>
              <a:chExt cx="10960403" cy="4656929"/>
            </a:xfrm>
          </p:grpSpPr>
          <p:sp>
            <p:nvSpPr>
              <p:cNvPr id="16" name="矩形: 圆角 2">
                <a:extLst>
                  <a:ext uri="{FF2B5EF4-FFF2-40B4-BE49-F238E27FC236}">
                    <a16:creationId xmlns:a16="http://schemas.microsoft.com/office/drawing/2014/main" id="{2C048EE0-B8F7-43E4-89E7-8EAB95C4E8E9}"/>
                  </a:ext>
                </a:extLst>
              </p:cNvPr>
              <p:cNvSpPr/>
              <p:nvPr/>
            </p:nvSpPr>
            <p:spPr>
              <a:xfrm>
                <a:off x="1271987" y="-17493810"/>
                <a:ext cx="10960403"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mbria" panose="02040503050406030204" pitchFamily="18" charset="0"/>
                </a:endParaRPr>
              </a:p>
            </p:txBody>
          </p:sp>
          <p:sp>
            <p:nvSpPr>
              <p:cNvPr id="17" name="矩形: 圆角 2">
                <a:extLst>
                  <a:ext uri="{FF2B5EF4-FFF2-40B4-BE49-F238E27FC236}">
                    <a16:creationId xmlns:a16="http://schemas.microsoft.com/office/drawing/2014/main" id="{07E51AAA-A554-45F0-B148-DD0D05E988B0}"/>
                  </a:ext>
                </a:extLst>
              </p:cNvPr>
              <p:cNvSpPr/>
              <p:nvPr/>
            </p:nvSpPr>
            <p:spPr>
              <a:xfrm>
                <a:off x="1341525" y="-17384603"/>
                <a:ext cx="10890865" cy="4224850"/>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mbria" panose="02040503050406030204" pitchFamily="18" charset="0"/>
                </a:endParaRPr>
              </a:p>
            </p:txBody>
          </p:sp>
        </p:grpSp>
        <p:sp>
          <p:nvSpPr>
            <p:cNvPr id="9" name="TextBox 3"/>
            <p:cNvSpPr txBox="1"/>
            <p:nvPr/>
          </p:nvSpPr>
          <p:spPr>
            <a:xfrm>
              <a:off x="249427" y="-2948603"/>
              <a:ext cx="3656128" cy="836371"/>
            </a:xfrm>
            <a:prstGeom prst="rect">
              <a:avLst/>
            </a:prstGeom>
            <a:noFill/>
          </p:spPr>
          <p:txBody>
            <a:bodyPr wrap="square" lIns="96762" tIns="48381" rIns="96762" bIns="48381" rtlCol="0">
              <a:spAutoFit/>
            </a:bodyPr>
            <a:lstStyle/>
            <a:p>
              <a:pPr algn="ctr">
                <a:lnSpc>
                  <a:spcPct val="150000"/>
                </a:lnSpc>
                <a:defRPr/>
              </a:pPr>
              <a:r>
                <a:rPr lang="en-US" altLang="zh-CN" sz="3200" b="1" dirty="0" err="1">
                  <a:solidFill>
                    <a:srgbClr val="FF0000"/>
                  </a:solidFill>
                  <a:latin typeface="Cambria" panose="02040503050406030204" pitchFamily="18" charset="0"/>
                  <a:ea typeface="Cambria" panose="02040503050406030204" pitchFamily="18" charset="0"/>
                  <a:cs typeface="Arial" panose="020B0604020202020204" pitchFamily="34" charset="0"/>
                </a:rPr>
                <a:t>Hào</a:t>
              </a:r>
              <a:r>
                <a:rPr lang="en-US" altLang="zh-CN" sz="32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3200" b="1" dirty="0" err="1">
                  <a:solidFill>
                    <a:srgbClr val="FF0000"/>
                  </a:solidFill>
                  <a:latin typeface="Cambria" panose="02040503050406030204" pitchFamily="18" charset="0"/>
                  <a:ea typeface="Cambria" panose="02040503050406030204" pitchFamily="18" charset="0"/>
                  <a:cs typeface="Arial" panose="020B0604020202020204" pitchFamily="34" charset="0"/>
                </a:rPr>
                <a:t>giao</a:t>
              </a:r>
              <a:r>
                <a:rPr lang="en-US" altLang="zh-CN" sz="32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3200" b="1" dirty="0" err="1">
                  <a:solidFill>
                    <a:srgbClr val="FF0000"/>
                  </a:solidFill>
                  <a:latin typeface="Cambria" panose="02040503050406030204" pitchFamily="18" charset="0"/>
                  <a:ea typeface="Cambria" panose="02040503050406030204" pitchFamily="18" charset="0"/>
                  <a:cs typeface="Arial" panose="020B0604020202020204" pitchFamily="34" charset="0"/>
                </a:rPr>
                <a:t>thông</a:t>
              </a:r>
              <a:endParaRPr lang="zh-CN" altLang="en-US" sz="3200" b="1" dirty="0">
                <a:solidFill>
                  <a:srgbClr val="002060"/>
                </a:solidFill>
                <a:latin typeface="Cambria" panose="02040503050406030204" pitchFamily="18" charset="0"/>
                <a:ea typeface="微软雅黑" panose="020B0503020204020204" charset="-122"/>
                <a:cs typeface="Arial" panose="020B0604020202020204" pitchFamily="34" charset="0"/>
              </a:endParaRPr>
            </a:p>
          </p:txBody>
        </p:sp>
      </p:grpSp>
      <p:sp>
        <p:nvSpPr>
          <p:cNvPr id="10" name="TextBox 9">
            <a:extLst>
              <a:ext uri="{FF2B5EF4-FFF2-40B4-BE49-F238E27FC236}">
                <a16:creationId xmlns:a16="http://schemas.microsoft.com/office/drawing/2014/main" id="{C84C34AA-C2BA-4DD7-9967-7C7586E86BEC}"/>
              </a:ext>
            </a:extLst>
          </p:cNvPr>
          <p:cNvSpPr txBox="1"/>
          <p:nvPr/>
        </p:nvSpPr>
        <p:spPr>
          <a:xfrm>
            <a:off x="3928132" y="320431"/>
            <a:ext cx="3413926" cy="50783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913130" fontAlgn="base">
              <a:spcBef>
                <a:spcPct val="0"/>
              </a:spcBef>
              <a:spcAft>
                <a:spcPct val="0"/>
              </a:spcAft>
              <a:defRPr/>
            </a:pPr>
            <a:r>
              <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đường đào sâu dưới đất để đi lại được an toàn trong chiến tranh.</a:t>
            </a: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defTabSz="913130" fontAlgn="base">
              <a:spcBef>
                <a:spcPct val="0"/>
              </a:spcBef>
              <a:spcAft>
                <a:spcPct val="0"/>
              </a:spcAft>
              <a:defRPr/>
            </a:pP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defTabSz="913130" fontAlgn="base">
              <a:spcBef>
                <a:spcPct val="0"/>
              </a:spcBef>
              <a:spcAft>
                <a:spcPct val="0"/>
              </a:spcAft>
              <a:defRPr/>
            </a:pP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defTabSz="913130" fontAlgn="base">
              <a:spcBef>
                <a:spcPct val="0"/>
              </a:spcBef>
              <a:spcAft>
                <a:spcPct val="0"/>
              </a:spcAft>
              <a:defRPr/>
            </a:pP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defTabSz="913130" fontAlgn="base">
              <a:spcBef>
                <a:spcPct val="0"/>
              </a:spcBef>
              <a:spcAft>
                <a:spcPct val="0"/>
              </a:spcAft>
              <a:defRPr/>
            </a:pP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695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8729135" y="2722563"/>
            <a:ext cx="48684" cy="30162"/>
            <a:chOff x="62566" y="4800"/>
            <a:chExt cx="2439" cy="480"/>
          </a:xfrm>
        </p:grpSpPr>
        <p:graphicFrame>
          <p:nvGraphicFramePr>
            <p:cNvPr id="7176" name="Object 3"/>
            <p:cNvGraphicFramePr>
              <a:graphicFrameLocks noChangeAspect="1"/>
            </p:cNvGraphicFramePr>
            <p:nvPr/>
          </p:nvGraphicFramePr>
          <p:xfrm>
            <a:off x="64639" y="4800"/>
            <a:ext cx="366" cy="240"/>
          </p:xfrm>
          <a:graphic>
            <a:graphicData uri="http://schemas.openxmlformats.org/presentationml/2006/ole">
              <mc:AlternateContent xmlns:mc="http://schemas.openxmlformats.org/markup-compatibility/2006">
                <mc:Choice xmlns:v="urn:schemas-microsoft-com:vml" Requires="v">
                  <p:oleObj name="Equation" r:id="rId3" imgW="291973" imgH="203112" progId="Equation.DSMT4">
                    <p:embed/>
                  </p:oleObj>
                </mc:Choice>
                <mc:Fallback>
                  <p:oleObj name="Equation" r:id="rId3" imgW="291973"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9" y="4800"/>
                          <a:ext cx="36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4"/>
            <p:cNvGraphicFramePr>
              <a:graphicFrameLocks noChangeAspect="1"/>
            </p:cNvGraphicFramePr>
            <p:nvPr/>
          </p:nvGraphicFramePr>
          <p:xfrm>
            <a:off x="62566" y="5016"/>
            <a:ext cx="366" cy="264"/>
          </p:xfrm>
          <a:graphic>
            <a:graphicData uri="http://schemas.openxmlformats.org/presentationml/2006/ole">
              <mc:AlternateContent xmlns:mc="http://schemas.openxmlformats.org/markup-compatibility/2006">
                <mc:Choice xmlns:v="urn:schemas-microsoft-com:vml" Requires="v">
                  <p:oleObj name="Equation" r:id="rId5" imgW="241195" imgH="203112" progId="Equation.DSMT4">
                    <p:embed/>
                  </p:oleObj>
                </mc:Choice>
                <mc:Fallback>
                  <p:oleObj name="Equation" r:id="rId5" imgW="241195" imgH="20311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66" y="5016"/>
                          <a:ext cx="366"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71" name="Text Box 5"/>
          <p:cNvSpPr txBox="1">
            <a:spLocks noChangeArrowheads="1"/>
          </p:cNvSpPr>
          <p:nvPr/>
        </p:nvSpPr>
        <p:spPr bwMode="auto">
          <a:xfrm>
            <a:off x="8290403" y="4267201"/>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pPr>
            <a:endParaRPr lang="ru-RU" altLang="en-US" sz="2800">
              <a:solidFill>
                <a:srgbClr val="000000"/>
              </a:solidFill>
              <a:latin typeface=".VnTime" pitchFamily="34" charset="0"/>
            </a:endParaRPr>
          </a:p>
        </p:txBody>
      </p:sp>
      <p:sp>
        <p:nvSpPr>
          <p:cNvPr id="7172" name="Text Box 7"/>
          <p:cNvSpPr txBox="1">
            <a:spLocks noChangeArrowheads="1"/>
          </p:cNvSpPr>
          <p:nvPr/>
        </p:nvSpPr>
        <p:spPr bwMode="auto">
          <a:xfrm>
            <a:off x="7924800" y="-1447800"/>
            <a:ext cx="1828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endParaRPr lang="en-US" altLang="en-US" sz="2800">
              <a:solidFill>
                <a:srgbClr val="000000"/>
              </a:solidFill>
              <a:latin typeface=".VnTime" pitchFamily="34" charset="0"/>
            </a:endParaRPr>
          </a:p>
          <a:p>
            <a:pPr algn="r" fontAlgn="base">
              <a:spcBef>
                <a:spcPct val="0"/>
              </a:spcBef>
              <a:spcAft>
                <a:spcPct val="0"/>
              </a:spcAft>
            </a:pPr>
            <a:endParaRPr lang="en-US" altLang="en-US" sz="2800">
              <a:solidFill>
                <a:srgbClr val="000000"/>
              </a:solidFill>
              <a:latin typeface=".VnTime" pitchFamily="34" charset="0"/>
            </a:endParaRPr>
          </a:p>
        </p:txBody>
      </p:sp>
      <p:grpSp>
        <p:nvGrpSpPr>
          <p:cNvPr id="10" name="Group 9">
            <a:extLst>
              <a:ext uri="{FF2B5EF4-FFF2-40B4-BE49-F238E27FC236}">
                <a16:creationId xmlns:a16="http://schemas.microsoft.com/office/drawing/2014/main" id="{40358824-061A-9497-DC35-BE8680E42DF1}"/>
              </a:ext>
            </a:extLst>
          </p:cNvPr>
          <p:cNvGrpSpPr/>
          <p:nvPr/>
        </p:nvGrpSpPr>
        <p:grpSpPr>
          <a:xfrm>
            <a:off x="325530" y="2272825"/>
            <a:ext cx="3196050" cy="1147952"/>
            <a:chOff x="325530" y="-983005"/>
            <a:chExt cx="3196049" cy="1147952"/>
          </a:xfrm>
        </p:grpSpPr>
        <p:sp>
          <p:nvSpPr>
            <p:cNvPr id="14" name="矩形: 圆角 2">
              <a:extLst>
                <a:ext uri="{FF2B5EF4-FFF2-40B4-BE49-F238E27FC236}">
                  <a16:creationId xmlns:a16="http://schemas.microsoft.com/office/drawing/2014/main" id="{07E51AAA-A554-45F0-B148-DD0D05E988B0}"/>
                </a:ext>
              </a:extLst>
            </p:cNvPr>
            <p:cNvSpPr/>
            <p:nvPr/>
          </p:nvSpPr>
          <p:spPr>
            <a:xfrm>
              <a:off x="402771" y="-983005"/>
              <a:ext cx="3118808" cy="1147952"/>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mbria" panose="02040503050406030204" pitchFamily="18" charset="0"/>
                <a:ea typeface="等线" panose="02010600030101010101" pitchFamily="2" charset="-122"/>
              </a:endParaRPr>
            </a:p>
          </p:txBody>
        </p:sp>
        <p:sp>
          <p:nvSpPr>
            <p:cNvPr id="12" name="TextBox 3"/>
            <p:cNvSpPr txBox="1"/>
            <p:nvPr/>
          </p:nvSpPr>
          <p:spPr>
            <a:xfrm>
              <a:off x="325530" y="-943913"/>
              <a:ext cx="3047999" cy="836371"/>
            </a:xfrm>
            <a:prstGeom prst="rect">
              <a:avLst/>
            </a:prstGeom>
            <a:noFill/>
          </p:spPr>
          <p:txBody>
            <a:bodyPr wrap="square" lIns="96762" tIns="48381" rIns="96762" bIns="48381" rtlCol="0">
              <a:spAutoFit/>
            </a:bodyPr>
            <a:lstStyle/>
            <a:p>
              <a:pPr algn="ctr">
                <a:lnSpc>
                  <a:spcPct val="150000"/>
                </a:lnSpc>
                <a:defRPr/>
              </a:pPr>
              <a:r>
                <a:rPr lang="en-US" altLang="zh-CN" sz="3200" b="1" dirty="0" err="1">
                  <a:solidFill>
                    <a:srgbClr val="FF0000"/>
                  </a:solidFill>
                  <a:latin typeface="Cambria" panose="02040503050406030204" pitchFamily="18" charset="0"/>
                  <a:ea typeface="Cambria" panose="02040503050406030204" pitchFamily="18" charset="0"/>
                  <a:cs typeface="Arial" panose="020B0604020202020204" pitchFamily="34" charset="0"/>
                </a:rPr>
                <a:t>Tranh</a:t>
              </a:r>
              <a:r>
                <a:rPr lang="en-US" altLang="zh-CN" sz="32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3200" b="1" dirty="0" err="1">
                  <a:solidFill>
                    <a:srgbClr val="FF0000"/>
                  </a:solidFill>
                  <a:latin typeface="Cambria" panose="02040503050406030204" pitchFamily="18" charset="0"/>
                  <a:ea typeface="Cambria" panose="02040503050406030204" pitchFamily="18" charset="0"/>
                  <a:cs typeface="Arial" panose="020B0604020202020204" pitchFamily="34" charset="0"/>
                </a:rPr>
                <a:t>giành</a:t>
              </a:r>
              <a:r>
                <a:rPr lang="en-US" altLang="zh-CN" sz="32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lang="zh-CN" altLang="en-US" sz="3200" b="1" dirty="0">
                <a:solidFill>
                  <a:srgbClr val="002060"/>
                </a:solidFill>
                <a:latin typeface="Cambria" panose="02040503050406030204" pitchFamily="18" charset="0"/>
                <a:ea typeface="微软雅黑" panose="020B0503020204020204" charset="-122"/>
                <a:cs typeface="Arial" panose="020B0604020202020204" pitchFamily="34" charset="0"/>
              </a:endParaRPr>
            </a:p>
          </p:txBody>
        </p:sp>
      </p:grpSp>
      <p:sp>
        <p:nvSpPr>
          <p:cNvPr id="15" name="TextBox 14">
            <a:extLst>
              <a:ext uri="{FF2B5EF4-FFF2-40B4-BE49-F238E27FC236}">
                <a16:creationId xmlns:a16="http://schemas.microsoft.com/office/drawing/2014/main" id="{C84C34AA-C2BA-4DD7-9967-7C7586E86BEC}"/>
              </a:ext>
            </a:extLst>
          </p:cNvPr>
          <p:cNvSpPr txBox="1"/>
          <p:nvPr/>
        </p:nvSpPr>
        <p:spPr>
          <a:xfrm>
            <a:off x="3670395" y="1875562"/>
            <a:ext cx="8508809" cy="1754326"/>
          </a:xfrm>
          <a:prstGeom prst="rect">
            <a:avLst/>
          </a:prstGeom>
          <a:noFill/>
        </p:spPr>
        <p:txBody>
          <a:bodyPr wrap="square" rtlCol="0">
            <a:spAutoFit/>
          </a:bodyPr>
          <a:lstStyle/>
          <a:p>
            <a:pPr defTabSz="913130" fontAlgn="base">
              <a:spcBef>
                <a:spcPct val="0"/>
              </a:spcBef>
              <a:spcAft>
                <a:spcPct val="0"/>
              </a:spcAft>
              <a:defRPr/>
            </a:pP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Dụng cụ đan bằng tre, nứa, đáy phẳng, có thành, dùng để vận chuyển đất đã, phân trâu bò, …</a:t>
            </a: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75482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53"/>
          <p:cNvSpPr/>
          <p:nvPr/>
        </p:nvSpPr>
        <p:spPr>
          <a:xfrm>
            <a:off x="3765362" y="2324898"/>
            <a:ext cx="7570575" cy="1321816"/>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ysClr val="windowText" lastClr="000000"/>
              </a:solidFill>
              <a:latin typeface="Cambria" panose="02040503050406030204" pitchFamily="18" charset="0"/>
              <a:ea typeface="inpin heiti" panose="00000500000000000000" pitchFamily="2" charset="-122"/>
              <a:sym typeface="inpin heiti" panose="00000500000000000000" pitchFamily="2" charset="-122"/>
            </a:endParaRPr>
          </a:p>
        </p:txBody>
      </p:sp>
      <p:grpSp>
        <p:nvGrpSpPr>
          <p:cNvPr id="3" name="Group 2">
            <a:extLst>
              <a:ext uri="{FF2B5EF4-FFF2-40B4-BE49-F238E27FC236}">
                <a16:creationId xmlns:a16="http://schemas.microsoft.com/office/drawing/2014/main" id="{40358824-061A-9497-DC35-BE8680E42DF1}"/>
              </a:ext>
            </a:extLst>
          </p:cNvPr>
          <p:cNvGrpSpPr/>
          <p:nvPr/>
        </p:nvGrpSpPr>
        <p:grpSpPr>
          <a:xfrm>
            <a:off x="215735" y="2163646"/>
            <a:ext cx="3267591" cy="1265354"/>
            <a:chOff x="215735" y="2163646"/>
            <a:chExt cx="3267590" cy="1265354"/>
          </a:xfrm>
        </p:grpSpPr>
        <p:grpSp>
          <p:nvGrpSpPr>
            <p:cNvPr id="14" name="Group 13">
              <a:extLst>
                <a:ext uri="{FF2B5EF4-FFF2-40B4-BE49-F238E27FC236}">
                  <a16:creationId xmlns:a16="http://schemas.microsoft.com/office/drawing/2014/main" id="{6F673B85-7059-4229-9972-982C29CF5436}"/>
                </a:ext>
              </a:extLst>
            </p:cNvPr>
            <p:cNvGrpSpPr/>
            <p:nvPr/>
          </p:nvGrpSpPr>
          <p:grpSpPr>
            <a:xfrm>
              <a:off x="215735" y="2163646"/>
              <a:ext cx="3267590" cy="1265354"/>
              <a:chOff x="1006064" y="1522807"/>
              <a:chExt cx="9977377" cy="4656929"/>
            </a:xfrm>
          </p:grpSpPr>
          <p:sp>
            <p:nvSpPr>
              <p:cNvPr id="16"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mbria" panose="02040503050406030204" pitchFamily="18" charset="0"/>
                </a:endParaRPr>
              </a:p>
            </p:txBody>
          </p:sp>
          <p:sp>
            <p:nvSpPr>
              <p:cNvPr id="1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mbria" panose="02040503050406030204" pitchFamily="18" charset="0"/>
                </a:endParaRPr>
              </a:p>
            </p:txBody>
          </p:sp>
        </p:grpSp>
        <p:sp>
          <p:nvSpPr>
            <p:cNvPr id="9" name="TextBox 3"/>
            <p:cNvSpPr txBox="1"/>
            <p:nvPr/>
          </p:nvSpPr>
          <p:spPr>
            <a:xfrm>
              <a:off x="402771" y="2327190"/>
              <a:ext cx="3047999" cy="836371"/>
            </a:xfrm>
            <a:prstGeom prst="rect">
              <a:avLst/>
            </a:prstGeom>
            <a:noFill/>
          </p:spPr>
          <p:txBody>
            <a:bodyPr wrap="square" lIns="96762" tIns="48381" rIns="96762" bIns="48381" rtlCol="0">
              <a:spAutoFit/>
            </a:bodyPr>
            <a:lstStyle/>
            <a:p>
              <a:pPr algn="ctr">
                <a:lnSpc>
                  <a:spcPct val="150000"/>
                </a:lnSpc>
                <a:defRPr/>
              </a:pPr>
              <a:r>
                <a:rPr lang="en-US" altLang="zh-CN" sz="3200" b="1" dirty="0" err="1">
                  <a:solidFill>
                    <a:srgbClr val="FF0000"/>
                  </a:solidFill>
                  <a:latin typeface="Cambria" panose="02040503050406030204" pitchFamily="18" charset="0"/>
                  <a:ea typeface="Cambria" panose="02040503050406030204" pitchFamily="18" charset="0"/>
                  <a:cs typeface="Arial" panose="020B0604020202020204" pitchFamily="34" charset="0"/>
                </a:rPr>
                <a:t>Tiền</a:t>
              </a:r>
              <a:r>
                <a:rPr lang="en-US" altLang="zh-CN" sz="32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3200" b="1" dirty="0" err="1">
                  <a:solidFill>
                    <a:srgbClr val="FF0000"/>
                  </a:solidFill>
                  <a:latin typeface="Cambria" panose="02040503050406030204" pitchFamily="18" charset="0"/>
                  <a:ea typeface="Cambria" panose="02040503050406030204" pitchFamily="18" charset="0"/>
                  <a:cs typeface="Arial" panose="020B0604020202020204" pitchFamily="34" charset="0"/>
                </a:rPr>
                <a:t>tuyến</a:t>
              </a:r>
              <a:endParaRPr lang="zh-CN" altLang="en-US" sz="3200" b="1" dirty="0">
                <a:solidFill>
                  <a:srgbClr val="002060"/>
                </a:solidFill>
                <a:latin typeface="Cambria" panose="02040503050406030204" pitchFamily="18" charset="0"/>
                <a:ea typeface="微软雅黑" panose="020B0503020204020204" charset="-122"/>
                <a:cs typeface="Arial" panose="020B0604020202020204" pitchFamily="34" charset="0"/>
              </a:endParaRPr>
            </a:p>
          </p:txBody>
        </p:sp>
      </p:grpSp>
      <p:sp>
        <p:nvSpPr>
          <p:cNvPr id="10" name="TextBox 9">
            <a:extLst>
              <a:ext uri="{FF2B5EF4-FFF2-40B4-BE49-F238E27FC236}">
                <a16:creationId xmlns:a16="http://schemas.microsoft.com/office/drawing/2014/main" id="{C84C34AA-C2BA-4DD7-9967-7C7586E86BEC}"/>
              </a:ext>
            </a:extLst>
          </p:cNvPr>
          <p:cNvSpPr txBox="1"/>
          <p:nvPr/>
        </p:nvSpPr>
        <p:spPr>
          <a:xfrm>
            <a:off x="3683191" y="2310114"/>
            <a:ext cx="7560703" cy="1200329"/>
          </a:xfrm>
          <a:prstGeom prst="rect">
            <a:avLst/>
          </a:prstGeom>
          <a:noFill/>
        </p:spPr>
        <p:txBody>
          <a:bodyPr wrap="square" rtlCol="0">
            <a:spAutoFit/>
          </a:bodyPr>
          <a:lstStyle/>
          <a:p>
            <a:pPr algn="ctr" defTabSz="913130" fontAlgn="base">
              <a:spcBef>
                <a:spcPct val="0"/>
              </a:spcBef>
              <a:spcAft>
                <a:spcPct val="0"/>
              </a:spcAft>
              <a:defRPr/>
            </a:pP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tuyến trước, nơi trực tiếp chiến đấu với giặc.</a:t>
            </a: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4686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1001</Words>
  <Application>Microsoft Office PowerPoint</Application>
  <PresentationFormat>Widescreen</PresentationFormat>
  <Paragraphs>99</Paragraphs>
  <Slides>18</Slides>
  <Notes>1</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18</vt:i4>
      </vt:variant>
    </vt:vector>
  </HeadingPairs>
  <TitlesOfParts>
    <vt:vector size="33" baseType="lpstr">
      <vt:lpstr>#9Slide07 HoneyCream</vt:lpstr>
      <vt:lpstr>.VnBlack</vt:lpstr>
      <vt:lpstr>.VnTime</vt:lpstr>
      <vt:lpstr>.VnTimeH</vt:lpstr>
      <vt:lpstr>Arial</vt:lpstr>
      <vt:lpstr>Calibri</vt:lpstr>
      <vt:lpstr>Cambria</vt:lpstr>
      <vt:lpstr>Times New Roman</vt:lpstr>
      <vt:lpstr>UTM Avo</vt:lpstr>
      <vt:lpstr>Office Theme</vt:lpstr>
      <vt:lpstr>1_Office Theme</vt:lpstr>
      <vt:lpstr>2_Office Theme</vt:lpstr>
      <vt:lpstr>1_Default Design</vt:lpstr>
      <vt:lpstr>3_Office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cp:lastModifiedBy>
  <cp:revision>51</cp:revision>
  <dcterms:created xsi:type="dcterms:W3CDTF">2023-02-05T01:02:29Z</dcterms:created>
  <dcterms:modified xsi:type="dcterms:W3CDTF">2025-02-05T09:09:20Z</dcterms:modified>
</cp:coreProperties>
</file>