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32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ext Box 3">
            <a:extLst>
              <a:ext uri="{FF2B5EF4-FFF2-40B4-BE49-F238E27FC236}">
                <a16:creationId xmlns:a16="http://schemas.microsoft.com/office/drawing/2014/main" id="{B44B99BB-DA44-100E-3FC3-65AC124008C3}"/>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21" name="Text Box 14">
            <a:extLst>
              <a:ext uri="{FF2B5EF4-FFF2-40B4-BE49-F238E27FC236}">
                <a16:creationId xmlns:a16="http://schemas.microsoft.com/office/drawing/2014/main" id="{BDF55DDE-2673-E410-8759-36DB3256CC62}"/>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ĐẠO ĐỨC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 Box 17">
            <a:extLst>
              <a:ext uri="{FF2B5EF4-FFF2-40B4-BE49-F238E27FC236}">
                <a16:creationId xmlns:a16="http://schemas.microsoft.com/office/drawing/2014/main" id="{335E1928-EE24-9F10-7C5F-B7B2E02E967D}"/>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3" name="Text Box 18">
            <a:extLst>
              <a:ext uri="{FF2B5EF4-FFF2-40B4-BE49-F238E27FC236}">
                <a16:creationId xmlns:a16="http://schemas.microsoft.com/office/drawing/2014/main" id="{FA4CECAE-0A3B-619A-0425-5D164DE7A364}"/>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25" name="Picture 24">
            <a:extLst>
              <a:ext uri="{FF2B5EF4-FFF2-40B4-BE49-F238E27FC236}">
                <a16:creationId xmlns:a16="http://schemas.microsoft.com/office/drawing/2014/main" id="{E0B655BE-D7B2-C732-E6F5-45810DA25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26" name="Picture 25">
            <a:extLst>
              <a:ext uri="{FF2B5EF4-FFF2-40B4-BE49-F238E27FC236}">
                <a16:creationId xmlns:a16="http://schemas.microsoft.com/office/drawing/2014/main" id="{07808BD8-54E8-B608-7DED-593D04703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Tree>
    <p:extLst>
      <p:ext uri="{BB962C8B-B14F-4D97-AF65-F5344CB8AC3E}">
        <p14:creationId xmlns:p14="http://schemas.microsoft.com/office/powerpoint/2010/main" val="75670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5">
            <a:extLst>
              <a:ext uri="{FF2B5EF4-FFF2-40B4-BE49-F238E27FC236}">
                <a16:creationId xmlns:a16="http://schemas.microsoft.com/office/drawing/2014/main" id="{5ED2CEB0-0111-2E06-0D37-D3B79FC5958C}"/>
              </a:ext>
            </a:extLst>
          </p:cNvPr>
          <p:cNvGrpSpPr/>
          <p:nvPr/>
        </p:nvGrpSpPr>
        <p:grpSpPr>
          <a:xfrm>
            <a:off x="0" y="0"/>
            <a:ext cx="12185222" cy="3255962"/>
            <a:chOff x="0" y="0"/>
            <a:chExt cx="12185222" cy="3255962"/>
          </a:xfrm>
        </p:grpSpPr>
        <p:pic>
          <p:nvPicPr>
            <p:cNvPr id="8" name="图片 17">
              <a:extLst>
                <a:ext uri="{FF2B5EF4-FFF2-40B4-BE49-F238E27FC236}">
                  <a16:creationId xmlns:a16="http://schemas.microsoft.com/office/drawing/2014/main" id="{66A3D7C8-37CE-CB35-59C2-F73E4BF1B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9" name="图片 18">
              <a:extLst>
                <a:ext uri="{FF2B5EF4-FFF2-40B4-BE49-F238E27FC236}">
                  <a16:creationId xmlns:a16="http://schemas.microsoft.com/office/drawing/2014/main" id="{D1D01023-7B85-AB23-144A-11EDA152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10" name="图片 12">
            <a:extLst>
              <a:ext uri="{FF2B5EF4-FFF2-40B4-BE49-F238E27FC236}">
                <a16:creationId xmlns:a16="http://schemas.microsoft.com/office/drawing/2014/main" id="{14F627C9-B160-30CF-60A3-72DE3D919D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pic>
        <p:nvPicPr>
          <p:cNvPr id="11" name="Picture 10">
            <a:extLst>
              <a:ext uri="{FF2B5EF4-FFF2-40B4-BE49-F238E27FC236}">
                <a16:creationId xmlns:a16="http://schemas.microsoft.com/office/drawing/2014/main" id="{3148DFFA-173D-ACF9-BB5A-592A9EC77B9A}"/>
              </a:ext>
            </a:extLst>
          </p:cNvPr>
          <p:cNvPicPr>
            <a:picLocks noChangeAspect="1"/>
          </p:cNvPicPr>
          <p:nvPr/>
        </p:nvPicPr>
        <p:blipFill>
          <a:blip r:embed="rId5"/>
          <a:stretch>
            <a:fillRect/>
          </a:stretch>
        </p:blipFill>
        <p:spPr>
          <a:xfrm>
            <a:off x="1760320" y="2709920"/>
            <a:ext cx="5236918" cy="2859272"/>
          </a:xfrm>
          <a:prstGeom prst="rect">
            <a:avLst/>
          </a:prstGeom>
        </p:spPr>
      </p:pic>
      <p:grpSp>
        <p:nvGrpSpPr>
          <p:cNvPr id="12" name="Group 11">
            <a:extLst>
              <a:ext uri="{FF2B5EF4-FFF2-40B4-BE49-F238E27FC236}">
                <a16:creationId xmlns:a16="http://schemas.microsoft.com/office/drawing/2014/main" id="{59305FF3-91D5-D56B-3FF1-1D1E277C0872}"/>
              </a:ext>
            </a:extLst>
          </p:cNvPr>
          <p:cNvGrpSpPr/>
          <p:nvPr/>
        </p:nvGrpSpPr>
        <p:grpSpPr>
          <a:xfrm>
            <a:off x="6618152" y="2685143"/>
            <a:ext cx="5484774" cy="4049486"/>
            <a:chOff x="6618152" y="2685143"/>
            <a:chExt cx="5484774" cy="4049486"/>
          </a:xfrm>
        </p:grpSpPr>
        <p:pic>
          <p:nvPicPr>
            <p:cNvPr id="13" name="图片 3">
              <a:extLst>
                <a:ext uri="{FF2B5EF4-FFF2-40B4-BE49-F238E27FC236}">
                  <a16:creationId xmlns:a16="http://schemas.microsoft.com/office/drawing/2014/main" id="{BB71D197-12F3-6ADD-E6BD-C51BCDD1F4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14" name="Rectangle 13">
              <a:extLst>
                <a:ext uri="{FF2B5EF4-FFF2-40B4-BE49-F238E27FC236}">
                  <a16:creationId xmlns:a16="http://schemas.microsoft.com/office/drawing/2014/main" id="{4578AF07-0196-61EC-4094-7B3C80DE2C18}"/>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spTree>
    <p:extLst>
      <p:ext uri="{BB962C8B-B14F-4D97-AF65-F5344CB8AC3E}">
        <p14:creationId xmlns:p14="http://schemas.microsoft.com/office/powerpoint/2010/main" val="134105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1151</Words>
  <Application>Microsoft Office PowerPoint</Application>
  <PresentationFormat>Widescreen</PresentationFormat>
  <Paragraphs>73</Paragraphs>
  <Slides>28</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等线</vt:lpstr>
      <vt:lpstr>Arial</vt:lpstr>
      <vt:lpstr>Calibri</vt:lpstr>
      <vt:lpstr>Cambria</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Windows</cp:lastModifiedBy>
  <cp:revision>34</cp:revision>
  <dcterms:created xsi:type="dcterms:W3CDTF">2023-08-02T13:13:38Z</dcterms:created>
  <dcterms:modified xsi:type="dcterms:W3CDTF">2025-02-05T06:56:15Z</dcterms:modified>
</cp:coreProperties>
</file>