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Lst>
  <p:notesMasterIdLst>
    <p:notesMasterId r:id="rId23"/>
  </p:notesMasterIdLst>
  <p:sldIdLst>
    <p:sldId id="288" r:id="rId3"/>
    <p:sldId id="11696" r:id="rId4"/>
    <p:sldId id="259" r:id="rId5"/>
    <p:sldId id="262" r:id="rId6"/>
    <p:sldId id="263" r:id="rId7"/>
    <p:sldId id="256" r:id="rId8"/>
    <p:sldId id="274" r:id="rId9"/>
    <p:sldId id="286" r:id="rId10"/>
    <p:sldId id="264" r:id="rId11"/>
    <p:sldId id="11693" r:id="rId12"/>
    <p:sldId id="283" r:id="rId13"/>
    <p:sldId id="267" r:id="rId14"/>
    <p:sldId id="285" r:id="rId15"/>
    <p:sldId id="266" r:id="rId16"/>
    <p:sldId id="284" r:id="rId17"/>
    <p:sldId id="269" r:id="rId18"/>
    <p:sldId id="272" r:id="rId19"/>
    <p:sldId id="273" r:id="rId20"/>
    <p:sldId id="280" r:id="rId21"/>
    <p:sldId id="116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0418" autoAdjust="0"/>
  </p:normalViewPr>
  <p:slideViewPr>
    <p:cSldViewPr snapToGrid="0">
      <p:cViewPr varScale="1">
        <p:scale>
          <a:sx n="84" d="100"/>
          <a:sy n="84" d="100"/>
        </p:scale>
        <p:origin x="1046"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2C50B-8D2B-4F4D-9F6E-08A0FAD73BAD}"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DEBCA-E86D-43BE-AC34-39D8BF491433}" type="slidenum">
              <a:rPr lang="en-US" smtClean="0"/>
              <a:t>‹#›</a:t>
            </a:fld>
            <a:endParaRPr lang="en-US"/>
          </a:p>
        </p:txBody>
      </p:sp>
    </p:spTree>
    <p:extLst>
      <p:ext uri="{BB962C8B-B14F-4D97-AF65-F5344CB8AC3E}">
        <p14:creationId xmlns:p14="http://schemas.microsoft.com/office/powerpoint/2010/main" val="248641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0E21-5014-C9D5-3D50-697116448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D717E-B6A1-6441-E34E-FB34ACEBA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BA4A8-BB7A-555C-CFBD-C26C0895A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a:extLst>
              <a:ext uri="{FF2B5EF4-FFF2-40B4-BE49-F238E27FC236}">
                <a16:creationId xmlns:a16="http://schemas.microsoft.com/office/drawing/2014/main" id="{E296DFD2-9972-8FAD-B399-0E4A4CDDE35E}"/>
              </a:ext>
            </a:extLst>
          </p:cNvPr>
          <p:cNvSpPr>
            <a:spLocks noGrp="1"/>
          </p:cNvSpPr>
          <p:nvPr>
            <p:ph type="sldNum" sz="quarter" idx="5"/>
          </p:nvPr>
        </p:nvSpPr>
        <p:spPr/>
        <p:txBody>
          <a:bodyPr/>
          <a:lstStyle/>
          <a:p>
            <a:fld id="{73BDEBCA-E86D-43BE-AC34-39D8BF491433}" type="slidenum">
              <a:rPr lang="en-US" smtClean="0"/>
              <a:t>2</a:t>
            </a:fld>
            <a:endParaRPr lang="en-US"/>
          </a:p>
        </p:txBody>
      </p:sp>
    </p:spTree>
    <p:extLst>
      <p:ext uri="{BB962C8B-B14F-4D97-AF65-F5344CB8AC3E}">
        <p14:creationId xmlns:p14="http://schemas.microsoft.com/office/powerpoint/2010/main" val="124942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5</a:t>
            </a:fld>
            <a:endParaRPr lang="en-US"/>
          </a:p>
        </p:txBody>
      </p:sp>
    </p:spTree>
    <p:extLst>
      <p:ext uri="{BB962C8B-B14F-4D97-AF65-F5344CB8AC3E}">
        <p14:creationId xmlns:p14="http://schemas.microsoft.com/office/powerpoint/2010/main" val="3359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8</a:t>
            </a:fld>
            <a:endParaRPr lang="en-US"/>
          </a:p>
        </p:txBody>
      </p:sp>
    </p:spTree>
    <p:extLst>
      <p:ext uri="{BB962C8B-B14F-4D97-AF65-F5344CB8AC3E}">
        <p14:creationId xmlns:p14="http://schemas.microsoft.com/office/powerpoint/2010/main" val="33665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9</a:t>
            </a:fld>
            <a:endParaRPr lang="en-US"/>
          </a:p>
        </p:txBody>
      </p:sp>
    </p:spTree>
    <p:extLst>
      <p:ext uri="{BB962C8B-B14F-4D97-AF65-F5344CB8AC3E}">
        <p14:creationId xmlns:p14="http://schemas.microsoft.com/office/powerpoint/2010/main" val="24076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DEBCA-E86D-43BE-AC34-39D8BF491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30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11</a:t>
            </a:fld>
            <a:endParaRPr lang="en-US"/>
          </a:p>
        </p:txBody>
      </p:sp>
    </p:spTree>
    <p:extLst>
      <p:ext uri="{BB962C8B-B14F-4D97-AF65-F5344CB8AC3E}">
        <p14:creationId xmlns:p14="http://schemas.microsoft.com/office/powerpoint/2010/main" val="29893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gạch</a:t>
            </a:r>
            <a:r>
              <a:rPr lang="en-US" dirty="0"/>
              <a:t> </a:t>
            </a:r>
            <a:r>
              <a:rPr lang="en-US" dirty="0" err="1"/>
              <a:t>chân</a:t>
            </a: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t>13</a:t>
            </a:fld>
            <a:endParaRPr lang="en-US"/>
          </a:p>
        </p:txBody>
      </p:sp>
    </p:spTree>
    <p:extLst>
      <p:ext uri="{BB962C8B-B14F-4D97-AF65-F5344CB8AC3E}">
        <p14:creationId xmlns:p14="http://schemas.microsoft.com/office/powerpoint/2010/main" val="56202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73BDEBCA-E86D-43BE-AC34-39D8BF491433}" type="slidenum">
              <a:rPr lang="en-US" smtClean="0"/>
              <a:t>16</a:t>
            </a:fld>
            <a:endParaRPr lang="en-US"/>
          </a:p>
        </p:txBody>
      </p:sp>
    </p:spTree>
    <p:extLst>
      <p:ext uri="{BB962C8B-B14F-4D97-AF65-F5344CB8AC3E}">
        <p14:creationId xmlns:p14="http://schemas.microsoft.com/office/powerpoint/2010/main" val="289391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C3EDE-AAFC-44CC-8B06-E3E68B9C80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C9F8A2E-FF10-42A3-BDD4-D3A82D8E2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08E962A-E29D-46DA-8A06-BD364CCAD057}"/>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842FE4D5-7978-4A0A-B342-958A39105A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BAA097-7195-4C23-97FE-640DE07A2661}"/>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85929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E0715-B006-4160-ADCC-4D8499D137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8E6ECF5-F428-4751-B8B1-503ED79DCBB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6A3683-9DF8-4926-863B-E9527C8B3E72}"/>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22A9850D-BB6A-449C-9502-10FB7C7C54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0AAB76-EFB2-47BE-8FC8-AF43334A0B6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63524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879E6A7-8899-4269-9F72-511A661FC0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B22F11-10C8-42B5-8D52-D6E1769C7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E6DCE9-7349-49AC-977B-76763B536CF1}"/>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CB6F952C-2402-4019-B4AA-59FF6BF91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EDFD32-717A-44B9-87E6-9830E27891A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9730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376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821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290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23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35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090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45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32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D88E32-3163-4F3B-9936-9A4B4B25FC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2DE3CE-CC89-48FC-AEF6-198D23EED2B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262FD3-4410-4D5D-988D-B76E69E11077}"/>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BAD7992F-B23F-4FCF-BC24-C30A02CF81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147DC8-EC4A-47B0-9394-C41AC3B5CC3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4601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331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002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89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A1BE71-B92B-4423-A676-2B64281BF23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2FA31A-1195-49E8-A376-8485E7A0B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FC48E58-FB2B-4832-BB4F-86D9ACFC70DF}"/>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86A7FD54-6287-4E99-A461-6585E656E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700E1-3703-4CA2-961E-F822402328DD}"/>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0402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1B6B8-3656-431D-99E4-B5F99579AC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294148E-BBF2-41E0-8FC5-7E272803E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999181-ADB6-4D69-99B6-A6787FC989A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9742DD-2D93-4A45-9A03-B7140E8E63DC}"/>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9E4B2BEF-4E4C-40CE-939C-DA1224A7CA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5B14F77-0D1B-43D8-9292-831A4EDE7C98}"/>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48458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1E7D6-BA7D-4BC5-ADB2-F5FE2526001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A0AC2C-0807-457A-B0BB-138B0B414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66502A3-4ACE-4AD6-9066-293ED64F00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CB0532-3D2C-4E91-A037-163F665BF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941D3-C0A7-476F-A401-AD392EEB90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50BCFC-9676-45FD-BBA0-5BAA6D6EE8C7}"/>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8" name="页脚占位符 7">
            <a:extLst>
              <a:ext uri="{FF2B5EF4-FFF2-40B4-BE49-F238E27FC236}">
                <a16:creationId xmlns:a16="http://schemas.microsoft.com/office/drawing/2014/main" id="{A9F946A5-EBEA-463E-B3B7-F18793FB4B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82C4E2F-610E-48FA-9A80-E6F8AAFD163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11727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B2346-EB28-437F-AE7A-8CE26E09343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131E82-DCAF-4D80-B333-387749428B87}"/>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4" name="页脚占位符 3">
            <a:extLst>
              <a:ext uri="{FF2B5EF4-FFF2-40B4-BE49-F238E27FC236}">
                <a16:creationId xmlns:a16="http://schemas.microsoft.com/office/drawing/2014/main" id="{1A5CF801-F89D-4A85-A8F1-7754407ACA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870131-1EA9-46F6-812D-AEFEF28BFBF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16967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226460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A795F-0B31-43A0-B2FA-6565B36D73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6B1E5D-ABE4-4EBE-AFC3-45283EE7D9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B624EF4-E0DA-47C9-8FDA-521D24ACD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49F214F-0207-4451-857F-A0F742C73F7C}"/>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CB451EB3-08B3-4E7C-B266-19E1A664D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7A5D68-23BD-4483-8285-7C0A269622BF}"/>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26986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80E268-FDBE-4A8C-9E12-FEEED2BE2C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0DB3CE-9C70-4826-B659-97AB434C4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F1F78D-5824-48B4-B008-BCD4DB40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EF401C-6856-4A8F-A419-C08718069DD4}"/>
              </a:ext>
            </a:extLst>
          </p:cNvPr>
          <p:cNvSpPr>
            <a:spLocks noGrp="1"/>
          </p:cNvSpPr>
          <p:nvPr>
            <p:ph type="dt" sz="half" idx="10"/>
          </p:nvPr>
        </p:nvSpPr>
        <p:spPr/>
        <p:txBody>
          <a:bodyPr/>
          <a:lstStyle/>
          <a:p>
            <a:fld id="{5021DEEF-2D2B-4BAD-A603-DEE5E36A7C21}" type="datetimeFigureOut">
              <a:rPr lang="zh-CN" altLang="en-US" smtClean="0"/>
              <a:t>2025/11/14</a:t>
            </a:fld>
            <a:endParaRPr lang="zh-CN" altLang="en-US"/>
          </a:p>
        </p:txBody>
      </p:sp>
      <p:sp>
        <p:nvSpPr>
          <p:cNvPr id="6" name="页脚占位符 5">
            <a:extLst>
              <a:ext uri="{FF2B5EF4-FFF2-40B4-BE49-F238E27FC236}">
                <a16:creationId xmlns:a16="http://schemas.microsoft.com/office/drawing/2014/main" id="{243C507F-C6FA-4D6A-8E70-647386F154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E9FAA-E60D-4786-B25C-72129E8321C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15905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904CD8-A804-47A9-B3C3-1271C3A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764AC8-D726-4B38-BEA1-B40038028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B2B112-041E-4126-8BE9-8C681CD8D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1DEEF-2D2B-4BAD-A603-DEE5E36A7C21}" type="datetimeFigureOut">
              <a:rPr lang="zh-CN" altLang="en-US" smtClean="0"/>
              <a:t>2025/11/14</a:t>
            </a:fld>
            <a:endParaRPr lang="zh-CN" altLang="en-US"/>
          </a:p>
        </p:txBody>
      </p:sp>
      <p:sp>
        <p:nvSpPr>
          <p:cNvPr id="5" name="页脚占位符 4">
            <a:extLst>
              <a:ext uri="{FF2B5EF4-FFF2-40B4-BE49-F238E27FC236}">
                <a16:creationId xmlns:a16="http://schemas.microsoft.com/office/drawing/2014/main" id="{8CD24EA5-E634-40B0-80E3-8FD54592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FDB9F90-0048-46C3-964C-DE2DE82AC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FF98E-08A0-428D-81CF-C41A1A00A637}" type="slidenum">
              <a:rPr lang="zh-CN" altLang="en-US" smtClean="0"/>
              <a:t>‹#›</a:t>
            </a:fld>
            <a:endParaRPr lang="zh-CN" altLang="en-US"/>
          </a:p>
        </p:txBody>
      </p:sp>
      <p:pic>
        <p:nvPicPr>
          <p:cNvPr id="12" name="Picture 11" descr="A white circle with leaves and blue text&#10;&#10;Description automatically generated">
            <a:extLst>
              <a:ext uri="{FF2B5EF4-FFF2-40B4-BE49-F238E27FC236}">
                <a16:creationId xmlns:a16="http://schemas.microsoft.com/office/drawing/2014/main" id="{9CEA62B6-972D-A2EA-D909-A2F4A5937E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43863" y="8395034"/>
            <a:ext cx="1647324" cy="1647324"/>
          </a:xfrm>
          <a:prstGeom prst="rect">
            <a:avLst/>
          </a:prstGeom>
        </p:spPr>
      </p:pic>
      <p:sp>
        <p:nvSpPr>
          <p:cNvPr id="7" name="Freeform 2">
            <a:extLst>
              <a:ext uri="{FF2B5EF4-FFF2-40B4-BE49-F238E27FC236}">
                <a16:creationId xmlns:a16="http://schemas.microsoft.com/office/drawing/2014/main" id="{5CD5593D-1EF9-108F-0B0A-8F797A13F55E}"/>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38888" b="-38888"/>
            </a:stretch>
          </a:blipFill>
        </p:spPr>
        <p:txBody>
          <a:bodyPr/>
          <a:lstStyle/>
          <a:p>
            <a:pPr defTabSz="609630"/>
            <a:endParaRPr lang="en-US" sz="1200">
              <a:solidFill>
                <a:prstClr val="black"/>
              </a:solidFill>
              <a:latin typeface="Calibri"/>
            </a:endParaRPr>
          </a:p>
        </p:txBody>
      </p:sp>
      <p:sp>
        <p:nvSpPr>
          <p:cNvPr id="9" name="Rectangle: Rounded Corners 8">
            <a:extLst>
              <a:ext uri="{FF2B5EF4-FFF2-40B4-BE49-F238E27FC236}">
                <a16:creationId xmlns:a16="http://schemas.microsoft.com/office/drawing/2014/main" id="{1F367673-F0F8-4E5A-E44D-85398FEF33CF}"/>
              </a:ext>
            </a:extLst>
          </p:cNvPr>
          <p:cNvSpPr/>
          <p:nvPr userDrawn="1"/>
        </p:nvSpPr>
        <p:spPr>
          <a:xfrm>
            <a:off x="294291" y="325821"/>
            <a:ext cx="11645462" cy="6253655"/>
          </a:xfrm>
          <a:prstGeom prst="roundRect">
            <a:avLst/>
          </a:prstGeom>
          <a:ln w="76200">
            <a:solidFill>
              <a:srgbClr val="00206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617A1AC1-62A4-6428-2FB9-612180E621A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725" y="-108091"/>
            <a:ext cx="1642601" cy="1642601"/>
          </a:xfrm>
          <a:prstGeom prst="rect">
            <a:avLst/>
          </a:prstGeom>
        </p:spPr>
      </p:pic>
    </p:spTree>
    <p:extLst>
      <p:ext uri="{BB962C8B-B14F-4D97-AF65-F5344CB8AC3E}">
        <p14:creationId xmlns:p14="http://schemas.microsoft.com/office/powerpoint/2010/main" val="1900011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581111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7.xml"/><Relationship Id="rId1" Type="http://schemas.openxmlformats.org/officeDocument/2006/relationships/tags" Target="../tags/tag11.xml"/><Relationship Id="rId5" Type="http://schemas.microsoft.com/office/2007/relationships/hdphoto" Target="../media/hdphoto1.wdp"/><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Layout" Target="../slideLayouts/slideLayout7.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13.xml"/><Relationship Id="rId5" Type="http://schemas.microsoft.com/office/2007/relationships/hdphoto" Target="../media/hdphoto2.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4.jpeg"/><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ABE224C6-1C05-7E52-814F-96DF5EFEB6BE}"/>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7" name="Text Box 14">
            <a:extLst>
              <a:ext uri="{FF2B5EF4-FFF2-40B4-BE49-F238E27FC236}">
                <a16:creationId xmlns:a16="http://schemas.microsoft.com/office/drawing/2014/main" id="{040E0F55-7E11-C3AC-27CB-41476A6AAD42}"/>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TIẾNG VIỆT </a:t>
            </a: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LỚP 4A7</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7">
            <a:extLst>
              <a:ext uri="{FF2B5EF4-FFF2-40B4-BE49-F238E27FC236}">
                <a16:creationId xmlns:a16="http://schemas.microsoft.com/office/drawing/2014/main" id="{FFB744FB-FCDA-04C2-AD57-03894F30B880}"/>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11" name="Text Box 18">
            <a:extLst>
              <a:ext uri="{FF2B5EF4-FFF2-40B4-BE49-F238E27FC236}">
                <a16:creationId xmlns:a16="http://schemas.microsoft.com/office/drawing/2014/main" id="{C81C2DB2-2EEF-2B31-19B6-251DB38ECAE2}"/>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12" name="Picture 11">
            <a:extLst>
              <a:ext uri="{FF2B5EF4-FFF2-40B4-BE49-F238E27FC236}">
                <a16:creationId xmlns:a16="http://schemas.microsoft.com/office/drawing/2014/main" id="{19CD9B7B-425D-94EF-5E2F-BBD876ABA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16" name="Picture 15">
            <a:extLst>
              <a:ext uri="{FF2B5EF4-FFF2-40B4-BE49-F238E27FC236}">
                <a16:creationId xmlns:a16="http://schemas.microsoft.com/office/drawing/2014/main" id="{2A9BD777-7568-2A45-C130-5FF652403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
        <p:nvSpPr>
          <p:cNvPr id="2" name="Oval 1">
            <a:extLst>
              <a:ext uri="{FF2B5EF4-FFF2-40B4-BE49-F238E27FC236}">
                <a16:creationId xmlns:a16="http://schemas.microsoft.com/office/drawing/2014/main" id="{2D12D18D-4C88-637B-E640-28D304759DA2}"/>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CA4B7-3275-A8BE-5636-021051F3FACD}"/>
              </a:ext>
            </a:extLst>
          </p:cNvPr>
          <p:cNvPicPr>
            <a:picLocks noChangeAspect="1"/>
          </p:cNvPicPr>
          <p:nvPr/>
        </p:nvPicPr>
        <p:blipFill>
          <a:blip r:embed="rId4"/>
          <a:stretch>
            <a:fillRect/>
          </a:stretch>
        </p:blipFill>
        <p:spPr>
          <a:xfrm>
            <a:off x="1291353" y="577863"/>
            <a:ext cx="9620322" cy="1670449"/>
          </a:xfrm>
          <a:prstGeom prst="rect">
            <a:avLst/>
          </a:prstGeom>
        </p:spPr>
      </p:pic>
      <p:sp>
        <p:nvSpPr>
          <p:cNvPr id="4" name="圆角矩形 17">
            <a:extLst>
              <a:ext uri="{FF2B5EF4-FFF2-40B4-BE49-F238E27FC236}">
                <a16:creationId xmlns:a16="http://schemas.microsoft.com/office/drawing/2014/main" id="{0A892B73-7F79-1F0B-2E51-C931CE13BC50}"/>
              </a:ext>
            </a:extLst>
          </p:cNvPr>
          <p:cNvSpPr/>
          <p:nvPr/>
        </p:nvSpPr>
        <p:spPr>
          <a:xfrm>
            <a:off x="2318918" y="2488962"/>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AD3F26D7-3CD5-3562-FA6D-2DB8F11C5F3E}"/>
              </a:ext>
            </a:extLst>
          </p:cNvPr>
          <p:cNvSpPr txBox="1"/>
          <p:nvPr/>
        </p:nvSpPr>
        <p:spPr>
          <a:xfrm>
            <a:off x="2933025" y="265588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black"/>
                </a:solidFill>
                <a:latin typeface="Cambria" panose="02040503050406030204" pitchFamily="18" charset="0"/>
                <a:ea typeface="Cambria" panose="02040503050406030204" pitchFamily="18" charset="0"/>
              </a:rPr>
              <a:t>rặng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F86AF9D9-A2FD-F6A1-FCC3-E9827DC0A6FC}"/>
              </a:ext>
            </a:extLst>
          </p:cNvPr>
          <p:cNvSpPr/>
          <p:nvPr/>
        </p:nvSpPr>
        <p:spPr>
          <a:xfrm>
            <a:off x="2305423" y="367339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55D7D8DC-61B8-E94D-6771-728BAB62103E}"/>
              </a:ext>
            </a:extLst>
          </p:cNvPr>
          <p:cNvSpPr txBox="1"/>
          <p:nvPr/>
        </p:nvSpPr>
        <p:spPr>
          <a:xfrm>
            <a:off x="3021485" y="38620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81A7C170-849B-EF7E-FA2E-5D90CC838255}"/>
              </a:ext>
            </a:extLst>
          </p:cNvPr>
          <p:cNvSpPr/>
          <p:nvPr/>
        </p:nvSpPr>
        <p:spPr>
          <a:xfrm>
            <a:off x="6284892" y="24851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F3DA49EA-DFA0-31C3-7F44-4FA8D2F5B65A}"/>
              </a:ext>
            </a:extLst>
          </p:cNvPr>
          <p:cNvSpPr txBox="1"/>
          <p:nvPr/>
        </p:nvSpPr>
        <p:spPr>
          <a:xfrm>
            <a:off x="6809557" y="2528386"/>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1E25741A-96E4-5402-337C-2A8F47E84099}"/>
              </a:ext>
            </a:extLst>
          </p:cNvPr>
          <p:cNvSpPr/>
          <p:nvPr/>
        </p:nvSpPr>
        <p:spPr>
          <a:xfrm>
            <a:off x="6311348" y="3673390"/>
            <a:ext cx="244235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C662068C-1415-5DB3-BEBB-BC19413F4304}"/>
              </a:ext>
            </a:extLst>
          </p:cNvPr>
          <p:cNvSpPr txBox="1"/>
          <p:nvPr/>
        </p:nvSpPr>
        <p:spPr>
          <a:xfrm>
            <a:off x="6231593" y="376314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nhuộm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6FBF5E46-73E1-E5FB-17AA-FBB56057004B}"/>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531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06CE19-CC33-5AED-1A58-074AB3B0B2C1}"/>
              </a:ext>
            </a:extLst>
          </p:cNvPr>
          <p:cNvPicPr>
            <a:picLocks noChangeAspect="1"/>
          </p:cNvPicPr>
          <p:nvPr/>
        </p:nvPicPr>
        <p:blipFill>
          <a:blip r:embed="rId4"/>
          <a:stretch>
            <a:fillRect/>
          </a:stretch>
        </p:blipFill>
        <p:spPr>
          <a:xfrm>
            <a:off x="3952494" y="655626"/>
            <a:ext cx="4785775" cy="1176630"/>
          </a:xfrm>
          <a:prstGeom prst="rect">
            <a:avLst/>
          </a:prstGeom>
        </p:spPr>
      </p:pic>
      <p:sp>
        <p:nvSpPr>
          <p:cNvPr id="19" name="TextBox 18">
            <a:extLst>
              <a:ext uri="{FF2B5EF4-FFF2-40B4-BE49-F238E27FC236}">
                <a16:creationId xmlns:a16="http://schemas.microsoft.com/office/drawing/2014/main" id="{B69D1CAD-39F2-FC1E-2BEE-26E80EAA0D2E}"/>
              </a:ext>
            </a:extLst>
          </p:cNvPr>
          <p:cNvSpPr txBox="1"/>
          <p:nvPr/>
        </p:nvSpPr>
        <p:spPr>
          <a:xfrm>
            <a:off x="2386940" y="2149434"/>
            <a:ext cx="8597735" cy="3046988"/>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Màu đỏ</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cánh hoa hồng</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Nhuộm bừng</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cho đôi má</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Còn màu xanh</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chiếc lá</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Làm mát</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 những rặng cây.</a:t>
            </a:r>
            <a: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8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13B4977A-4165-25EB-932B-B71ECE9EC3F8}"/>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4535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DF16FE32-6845-7867-44EE-0326CCE1A782}"/>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3" name="Nhóm 6">
            <a:extLst>
              <a:ext uri="{FF2B5EF4-FFF2-40B4-BE49-F238E27FC236}">
                <a16:creationId xmlns:a16="http://schemas.microsoft.com/office/drawing/2014/main" id="{4110AE66-02DF-F989-F885-759D27D6869F}"/>
              </a:ext>
            </a:extLst>
          </p:cNvPr>
          <p:cNvGrpSpPr/>
          <p:nvPr/>
        </p:nvGrpSpPr>
        <p:grpSpPr>
          <a:xfrm>
            <a:off x="8187246" y="2845521"/>
            <a:ext cx="3619503" cy="3619503"/>
            <a:chOff x="5438349" y="1420589"/>
            <a:chExt cx="2714627" cy="2714627"/>
          </a:xfrm>
        </p:grpSpPr>
        <p:sp>
          <p:nvSpPr>
            <p:cNvPr id="4" name="Hình Bầu dục 4">
              <a:extLst>
                <a:ext uri="{FF2B5EF4-FFF2-40B4-BE49-F238E27FC236}">
                  <a16:creationId xmlns:a16="http://schemas.microsoft.com/office/drawing/2014/main" id="{CB738005-FF66-1CCB-7151-681324BD2166}"/>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pic>
          <p:nvPicPr>
            <p:cNvPr id="5" name="Hình ảnh 3" descr="Ảnh có chứa đồ chơi, búp bê, đồ họa véc-tơ&#10;&#10;Mô tả được tạo tự động">
              <a:extLst>
                <a:ext uri="{FF2B5EF4-FFF2-40B4-BE49-F238E27FC236}">
                  <a16:creationId xmlns:a16="http://schemas.microsoft.com/office/drawing/2014/main" id="{6A36F5B5-EC3D-6115-FA57-ECDDEA6DC30E}"/>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6" name="Nhóm 8">
            <a:extLst>
              <a:ext uri="{FF2B5EF4-FFF2-40B4-BE49-F238E27FC236}">
                <a16:creationId xmlns:a16="http://schemas.microsoft.com/office/drawing/2014/main" id="{15762B5D-A4BD-79A2-2F56-79FAAC1CC1E5}"/>
              </a:ext>
            </a:extLst>
          </p:cNvPr>
          <p:cNvGrpSpPr/>
          <p:nvPr/>
        </p:nvGrpSpPr>
        <p:grpSpPr>
          <a:xfrm flipH="1">
            <a:off x="7104003" y="605564"/>
            <a:ext cx="3890567" cy="2364954"/>
            <a:chOff x="2899853" y="512793"/>
            <a:chExt cx="3530845" cy="2058957"/>
          </a:xfrm>
        </p:grpSpPr>
        <p:sp>
          <p:nvSpPr>
            <p:cNvPr id="11" name="Bong bóng Lời nói: Hình bầu dục 7">
              <a:extLst>
                <a:ext uri="{FF2B5EF4-FFF2-40B4-BE49-F238E27FC236}">
                  <a16:creationId xmlns:a16="http://schemas.microsoft.com/office/drawing/2014/main" id="{478AA2B5-4E9A-3CEF-D24E-A241B4378806}"/>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latin typeface="Cambria" panose="02040503050406030204" pitchFamily="18" charset="0"/>
                <a:ea typeface="Cambria" panose="02040503050406030204" pitchFamily="18" charset="0"/>
                <a:sym typeface="Arial"/>
              </a:endParaRPr>
            </a:p>
          </p:txBody>
        </p:sp>
        <p:sp>
          <p:nvSpPr>
            <p:cNvPr id="12" name="Hộp Văn bản 1">
              <a:extLst>
                <a:ext uri="{FF2B5EF4-FFF2-40B4-BE49-F238E27FC236}">
                  <a16:creationId xmlns:a16="http://schemas.microsoft.com/office/drawing/2014/main" id="{9F9FDB7A-724F-9E27-8220-F073ABA0F0B3}"/>
                </a:ext>
              </a:extLst>
            </p:cNvPr>
            <p:cNvSpPr txBox="1"/>
            <p:nvPr/>
          </p:nvSpPr>
          <p:spPr>
            <a:xfrm>
              <a:off x="2899853" y="844491"/>
              <a:ext cx="3493267" cy="136656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Trong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bài</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đọc</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p>
            <a:p>
              <a:pPr algn="ctr"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 từ nào </a:t>
              </a:r>
              <a:r>
                <a:rPr lang="en-US"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chưa </a:t>
              </a:r>
            </a:p>
            <a:p>
              <a:pPr algn="ctr" defTabSz="1219170">
                <a:buClr>
                  <a:srgbClr val="000000"/>
                </a:buClr>
              </a:pP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hiểu</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2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nghĩa</a:t>
              </a: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7" name="Google Shape;1768;p26">
            <a:extLst>
              <a:ext uri="{FF2B5EF4-FFF2-40B4-BE49-F238E27FC236}">
                <a16:creationId xmlns:a16="http://schemas.microsoft.com/office/drawing/2014/main" id="{212B8B0A-5300-8EB4-6816-A726B06B6B24}"/>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Cambria" panose="02040503050406030204" pitchFamily="18" charset="0"/>
                <a:ea typeface="Cambria" panose="02040503050406030204" pitchFamily="18" charset="0"/>
                <a:cs typeface="Calibri" panose="020F0502020204030204" pitchFamily="34" charset="0"/>
              </a:rPr>
              <a:t>Giải nghĩa từ khó</a:t>
            </a:r>
          </a:p>
        </p:txBody>
      </p:sp>
      <p:pic>
        <p:nvPicPr>
          <p:cNvPr id="20" name="Picture 19">
            <a:extLst>
              <a:ext uri="{FF2B5EF4-FFF2-40B4-BE49-F238E27FC236}">
                <a16:creationId xmlns:a16="http://schemas.microsoft.com/office/drawing/2014/main" id="{3913FD87-0C2C-9412-66AB-CF0BD56B1FEF}"/>
              </a:ext>
            </a:extLst>
          </p:cNvPr>
          <p:cNvPicPr>
            <a:picLocks noChangeAspect="1"/>
          </p:cNvPicPr>
          <p:nvPr/>
        </p:nvPicPr>
        <p:blipFill>
          <a:blip r:embed="rId4"/>
          <a:stretch>
            <a:fillRect/>
          </a:stretch>
        </p:blipFill>
        <p:spPr>
          <a:xfrm>
            <a:off x="1181528" y="1211473"/>
            <a:ext cx="5424755" cy="516332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Oval 6">
            <a:extLst>
              <a:ext uri="{FF2B5EF4-FFF2-40B4-BE49-F238E27FC236}">
                <a16:creationId xmlns:a16="http://schemas.microsoft.com/office/drawing/2014/main" id="{2A6470BA-30FC-2CE1-4AFE-03A2ECFC6A86}"/>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526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Màu đỏ cánh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Nhuộm bừng cho đôi má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Còn màu xanh chiếc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Làm mát những rặng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Tặng hoàng hôn s</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ẫ</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Vẽ màu biển biếc trong</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Để thắp sao lên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nhìn khắp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Sắc màu không kể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 tô thêm màu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Trên tóc mẹ sương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rơi</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(Bảo Ngọc)</a:t>
            </a:r>
          </a:p>
        </p:txBody>
      </p:sp>
      <p:grpSp>
        <p:nvGrpSpPr>
          <p:cNvPr id="3" name="Nhóm 31">
            <a:extLst>
              <a:ext uri="{FF2B5EF4-FFF2-40B4-BE49-F238E27FC236}">
                <a16:creationId xmlns:a16="http://schemas.microsoft.com/office/drawing/2014/main" id="{7828BC0F-BE9A-F1B5-5B09-C6F88EAA4154}"/>
              </a:ext>
            </a:extLst>
          </p:cNvPr>
          <p:cNvGrpSpPr/>
          <p:nvPr/>
        </p:nvGrpSpPr>
        <p:grpSpPr>
          <a:xfrm>
            <a:off x="7849456" y="0"/>
            <a:ext cx="4531801" cy="1014950"/>
            <a:chOff x="5852350" y="981961"/>
            <a:chExt cx="3710136" cy="756643"/>
          </a:xfrm>
          <a:solidFill>
            <a:schemeClr val="accent4">
              <a:lumMod val="20000"/>
              <a:lumOff val="80000"/>
            </a:schemeClr>
          </a:solidFill>
        </p:grpSpPr>
        <p:sp>
          <p:nvSpPr>
            <p:cNvPr id="4" name="Hình tự do: Hình 10">
              <a:extLst>
                <a:ext uri="{FF2B5EF4-FFF2-40B4-BE49-F238E27FC236}">
                  <a16:creationId xmlns:a16="http://schemas.microsoft.com/office/drawing/2014/main" id="{A63F3A37-16BA-3D24-D33B-2B24104E9E4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mbria" panose="02040503050406030204" pitchFamily="18" charset="0"/>
                <a:ea typeface="Cambria" panose="02040503050406030204" pitchFamily="18" charset="0"/>
                <a:sym typeface="Arial"/>
              </a:endParaRPr>
            </a:p>
          </p:txBody>
        </p:sp>
        <p:sp>
          <p:nvSpPr>
            <p:cNvPr id="6" name="Hộp Văn bản 33">
              <a:extLst>
                <a:ext uri="{FF2B5EF4-FFF2-40B4-BE49-F238E27FC236}">
                  <a16:creationId xmlns:a16="http://schemas.microsoft.com/office/drawing/2014/main" id="{AC4D0EF4-D1FA-C16F-B4E9-4D889555B39B}"/>
                </a:ext>
              </a:extLst>
            </p:cNvPr>
            <p:cNvSpPr txBox="1"/>
            <p:nvPr/>
          </p:nvSpPr>
          <p:spPr>
            <a:xfrm>
              <a:off x="5852350" y="981961"/>
              <a:ext cx="3710136" cy="685411"/>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Đọc</a:t>
              </a:r>
              <a:r>
                <a:rPr lang="en-US" sz="4800" b="1" kern="0" dirty="0">
                  <a:solidFill>
                    <a:srgbClr val="85A8CE">
                      <a:lumMod val="75000"/>
                    </a:srgbClr>
                  </a:solidFill>
                  <a:latin typeface="Cambria" panose="02040503050406030204" pitchFamily="18" charset="0"/>
                  <a:ea typeface="Cambria" panose="02040503050406030204" pitchFamily="18" charset="0"/>
                  <a:sym typeface="Arial"/>
                </a:rPr>
                <a:t> </a:t>
              </a: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diễn</a:t>
              </a:r>
              <a:r>
                <a:rPr lang="en-US" sz="4800" b="1" kern="0" dirty="0">
                  <a:solidFill>
                    <a:srgbClr val="85A8CE">
                      <a:lumMod val="75000"/>
                    </a:srgbClr>
                  </a:solidFill>
                  <a:latin typeface="Cambria" panose="02040503050406030204" pitchFamily="18" charset="0"/>
                  <a:ea typeface="Cambria" panose="02040503050406030204" pitchFamily="18" charset="0"/>
                  <a:sym typeface="Arial"/>
                </a:rPr>
                <a:t> </a:t>
              </a:r>
              <a:r>
                <a:rPr lang="en-US" sz="4800" b="1" kern="0" dirty="0" err="1">
                  <a:solidFill>
                    <a:srgbClr val="85A8CE">
                      <a:lumMod val="75000"/>
                    </a:srgbClr>
                  </a:solidFill>
                  <a:latin typeface="Cambria" panose="02040503050406030204" pitchFamily="18" charset="0"/>
                  <a:ea typeface="Cambria" panose="02040503050406030204" pitchFamily="18" charset="0"/>
                  <a:sym typeface="Arial"/>
                </a:rPr>
                <a:t>cảm</a:t>
              </a:r>
              <a:endParaRPr lang="en-US" sz="4800" b="1" kern="0" dirty="0">
                <a:solidFill>
                  <a:srgbClr val="85A8CE">
                    <a:lumMod val="75000"/>
                  </a:srgbClr>
                </a:solidFill>
                <a:latin typeface="Cambria" panose="02040503050406030204" pitchFamily="18" charset="0"/>
                <a:ea typeface="Cambria" panose="02040503050406030204" pitchFamily="18" charset="0"/>
                <a:sym typeface="Arial"/>
              </a:endParaRPr>
            </a:p>
          </p:txBody>
        </p:sp>
      </p:grpSp>
      <p:cxnSp>
        <p:nvCxnSpPr>
          <p:cNvPr id="7" name="Đường nối Thẳng 46">
            <a:extLst>
              <a:ext uri="{FF2B5EF4-FFF2-40B4-BE49-F238E27FC236}">
                <a16:creationId xmlns:a16="http://schemas.microsoft.com/office/drawing/2014/main" id="{E63643D6-8BAB-E9C0-85B7-D1401C812D1E}"/>
              </a:ext>
            </a:extLst>
          </p:cNvPr>
          <p:cNvCxnSpPr>
            <a:cxnSpLocks/>
          </p:cNvCxnSpPr>
          <p:nvPr/>
        </p:nvCxnSpPr>
        <p:spPr>
          <a:xfrm flipH="1">
            <a:off x="806668" y="1487683"/>
            <a:ext cx="9707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3895A29B-CA4B-36CC-5155-7BAFEF5BBDAA}"/>
              </a:ext>
            </a:extLst>
          </p:cNvPr>
          <p:cNvCxnSpPr>
            <a:cxnSpLocks/>
          </p:cNvCxnSpPr>
          <p:nvPr/>
        </p:nvCxnSpPr>
        <p:spPr>
          <a:xfrm flipH="1">
            <a:off x="1428588" y="2215547"/>
            <a:ext cx="12077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B3A12622-0110-BCFA-5326-AB6698908416}"/>
              </a:ext>
            </a:extLst>
          </p:cNvPr>
          <p:cNvCxnSpPr>
            <a:cxnSpLocks/>
          </p:cNvCxnSpPr>
          <p:nvPr/>
        </p:nvCxnSpPr>
        <p:spPr>
          <a:xfrm flipH="1">
            <a:off x="1401901" y="3684751"/>
            <a:ext cx="12995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099C98A-DEF9-DE3D-4DAC-95EA7C1550CF}"/>
              </a:ext>
            </a:extLst>
          </p:cNvPr>
          <p:cNvCxnSpPr>
            <a:cxnSpLocks/>
          </p:cNvCxnSpPr>
          <p:nvPr/>
        </p:nvCxnSpPr>
        <p:spPr>
          <a:xfrm flipH="1">
            <a:off x="2076794" y="5145282"/>
            <a:ext cx="9399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748A3F7-C5EC-CF98-96B8-82E33C3CE82A}"/>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27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1">
            <a:extLst>
              <a:ext uri="{FF2B5EF4-FFF2-40B4-BE49-F238E27FC236}">
                <a16:creationId xmlns:a16="http://schemas.microsoft.com/office/drawing/2014/main" id="{A3DF8394-108E-096A-819F-585820A9B4EC}"/>
              </a:ext>
            </a:extLst>
          </p:cNvPr>
          <p:cNvGrpSpPr/>
          <p:nvPr/>
        </p:nvGrpSpPr>
        <p:grpSpPr>
          <a:xfrm>
            <a:off x="7602369" y="400692"/>
            <a:ext cx="3674300" cy="1733443"/>
            <a:chOff x="5502282" y="983017"/>
            <a:chExt cx="4034970" cy="851652"/>
          </a:xfrm>
          <a:noFill/>
        </p:grpSpPr>
        <p:sp>
          <p:nvSpPr>
            <p:cNvPr id="5" name="Hình tự do: Hình 10">
              <a:extLst>
                <a:ext uri="{FF2B5EF4-FFF2-40B4-BE49-F238E27FC236}">
                  <a16:creationId xmlns:a16="http://schemas.microsoft.com/office/drawing/2014/main" id="{561B2132-FBF5-82C8-46BB-6734EAE7FA1C}"/>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0" name="Hộp Văn bản 3">
              <a:extLst>
                <a:ext uri="{FF2B5EF4-FFF2-40B4-BE49-F238E27FC236}">
                  <a16:creationId xmlns:a16="http://schemas.microsoft.com/office/drawing/2014/main" id="{A65AAF2D-3ED9-2498-9A3E-FDF8533AC019}"/>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21" name="Hình ảnh 4" descr="Ảnh có chứa đồ chơi, búp bê&#10;&#10;Mô tả được tạo tự động">
            <a:extLst>
              <a:ext uri="{FF2B5EF4-FFF2-40B4-BE49-F238E27FC236}">
                <a16:creationId xmlns:a16="http://schemas.microsoft.com/office/drawing/2014/main" id="{DF675F0B-A7BE-ED29-EF2A-DE18BAEB17B7}"/>
              </a:ext>
            </a:extLst>
          </p:cNvPr>
          <p:cNvPicPr>
            <a:picLocks noChangeAspect="1"/>
          </p:cNvPicPr>
          <p:nvPr/>
        </p:nvPicPr>
        <p:blipFill>
          <a:blip r:embed="rId3"/>
          <a:stretch>
            <a:fillRect/>
          </a:stretch>
        </p:blipFill>
        <p:spPr>
          <a:xfrm>
            <a:off x="709491" y="3574417"/>
            <a:ext cx="3380656" cy="1709591"/>
          </a:xfrm>
          <a:prstGeom prst="rect">
            <a:avLst/>
          </a:prstGeom>
          <a:effectLst/>
        </p:spPr>
      </p:pic>
      <p:grpSp>
        <p:nvGrpSpPr>
          <p:cNvPr id="22" name="Nhóm 5">
            <a:extLst>
              <a:ext uri="{FF2B5EF4-FFF2-40B4-BE49-F238E27FC236}">
                <a16:creationId xmlns:a16="http://schemas.microsoft.com/office/drawing/2014/main" id="{ECEACCC0-A486-3271-0A3F-F40082A12D9C}"/>
              </a:ext>
            </a:extLst>
          </p:cNvPr>
          <p:cNvGrpSpPr/>
          <p:nvPr/>
        </p:nvGrpSpPr>
        <p:grpSpPr>
          <a:xfrm>
            <a:off x="3871706" y="2591486"/>
            <a:ext cx="7460323" cy="3533481"/>
            <a:chOff x="3287591" y="2326844"/>
            <a:chExt cx="5595242" cy="2530571"/>
          </a:xfrm>
        </p:grpSpPr>
        <p:grpSp>
          <p:nvGrpSpPr>
            <p:cNvPr id="23" name="Nhóm 6">
              <a:extLst>
                <a:ext uri="{FF2B5EF4-FFF2-40B4-BE49-F238E27FC236}">
                  <a16:creationId xmlns:a16="http://schemas.microsoft.com/office/drawing/2014/main" id="{969AA4CE-E2A7-6FFB-823B-0CC5BD1D60A9}"/>
                </a:ext>
              </a:extLst>
            </p:cNvPr>
            <p:cNvGrpSpPr/>
            <p:nvPr/>
          </p:nvGrpSpPr>
          <p:grpSpPr>
            <a:xfrm flipH="1">
              <a:off x="3287591" y="2326844"/>
              <a:ext cx="5595242" cy="2530571"/>
              <a:chOff x="549669" y="1441977"/>
              <a:chExt cx="4699756" cy="2155028"/>
            </a:xfrm>
          </p:grpSpPr>
          <p:grpSp>
            <p:nvGrpSpPr>
              <p:cNvPr id="34" name="Nhóm 17">
                <a:extLst>
                  <a:ext uri="{FF2B5EF4-FFF2-40B4-BE49-F238E27FC236}">
                    <a16:creationId xmlns:a16="http://schemas.microsoft.com/office/drawing/2014/main" id="{DDDBA0E0-C953-1208-587B-EBE6B767553C}"/>
                  </a:ext>
                </a:extLst>
              </p:cNvPr>
              <p:cNvGrpSpPr/>
              <p:nvPr/>
            </p:nvGrpSpPr>
            <p:grpSpPr>
              <a:xfrm>
                <a:off x="712687" y="1805790"/>
                <a:ext cx="4536738" cy="1791215"/>
                <a:chOff x="871014" y="3415425"/>
                <a:chExt cx="4017971" cy="1791215"/>
              </a:xfrm>
            </p:grpSpPr>
            <p:grpSp>
              <p:nvGrpSpPr>
                <p:cNvPr id="36" name="Nhóm 19">
                  <a:extLst>
                    <a:ext uri="{FF2B5EF4-FFF2-40B4-BE49-F238E27FC236}">
                      <a16:creationId xmlns:a16="http://schemas.microsoft.com/office/drawing/2014/main" id="{FDF8F510-94C7-9D3D-4719-9D779E253A56}"/>
                    </a:ext>
                  </a:extLst>
                </p:cNvPr>
                <p:cNvGrpSpPr/>
                <p:nvPr/>
              </p:nvGrpSpPr>
              <p:grpSpPr>
                <a:xfrm>
                  <a:off x="878187" y="3415425"/>
                  <a:ext cx="4010798" cy="1791215"/>
                  <a:chOff x="666377" y="1770293"/>
                  <a:chExt cx="4010798" cy="1791215"/>
                </a:xfrm>
              </p:grpSpPr>
              <p:sp>
                <p:nvSpPr>
                  <p:cNvPr id="41" name="Hình chữ nhật: Góc Tròn 12">
                    <a:extLst>
                      <a:ext uri="{FF2B5EF4-FFF2-40B4-BE49-F238E27FC236}">
                        <a16:creationId xmlns:a16="http://schemas.microsoft.com/office/drawing/2014/main" id="{BAC8C8DF-3E96-A3BC-F033-A4BC98EFBEA8}"/>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42" name="Hình chữ nhật: Góc Tròn 12">
                    <a:extLst>
                      <a:ext uri="{FF2B5EF4-FFF2-40B4-BE49-F238E27FC236}">
                        <a16:creationId xmlns:a16="http://schemas.microsoft.com/office/drawing/2014/main" id="{99FD97DC-8B2C-599A-8342-7024E1FAB50D}"/>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37" name="Nhóm 20">
                  <a:extLst>
                    <a:ext uri="{FF2B5EF4-FFF2-40B4-BE49-F238E27FC236}">
                      <a16:creationId xmlns:a16="http://schemas.microsoft.com/office/drawing/2014/main" id="{5F0D887B-3914-3185-C175-D5512F2716A2}"/>
                    </a:ext>
                  </a:extLst>
                </p:cNvPr>
                <p:cNvGrpSpPr/>
                <p:nvPr/>
              </p:nvGrpSpPr>
              <p:grpSpPr>
                <a:xfrm>
                  <a:off x="871014" y="3638210"/>
                  <a:ext cx="3689420" cy="1136541"/>
                  <a:chOff x="697485" y="1969559"/>
                  <a:chExt cx="3689420" cy="1136541"/>
                </a:xfrm>
              </p:grpSpPr>
              <p:sp>
                <p:nvSpPr>
                  <p:cNvPr id="38" name="Hộp Văn bản 21">
                    <a:extLst>
                      <a:ext uri="{FF2B5EF4-FFF2-40B4-BE49-F238E27FC236}">
                        <a16:creationId xmlns:a16="http://schemas.microsoft.com/office/drawing/2014/main" id="{8021A577-7E12-69FB-19C6-DD99224B6984}"/>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39" name="Hộp Văn bản 22">
                    <a:extLst>
                      <a:ext uri="{FF2B5EF4-FFF2-40B4-BE49-F238E27FC236}">
                        <a16:creationId xmlns:a16="http://schemas.microsoft.com/office/drawing/2014/main" id="{9E4B6736-702D-740A-46E4-FDB487DE1181}"/>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a:t>
                    </a:r>
                    <a:r>
                      <a:rPr lang="vi-VN" sz="3200" b="1" kern="0">
                        <a:solidFill>
                          <a:srgbClr val="002060"/>
                        </a:solidFill>
                        <a:latin typeface="Calibri"/>
                        <a:cs typeface="Arial"/>
                        <a:sym typeface="Arial"/>
                      </a:rPr>
                      <a:t>Đọc to, rõ</a:t>
                    </a:r>
                    <a:endParaRPr lang="en-US" sz="3200" b="1" kern="0" dirty="0">
                      <a:solidFill>
                        <a:srgbClr val="002060"/>
                      </a:solidFill>
                      <a:latin typeface="Calibri"/>
                      <a:cs typeface="Arial"/>
                      <a:sym typeface="Arial"/>
                    </a:endParaRPr>
                  </a:p>
                </p:txBody>
              </p:sp>
              <p:sp>
                <p:nvSpPr>
                  <p:cNvPr id="40" name="Hộp Văn bản 23">
                    <a:extLst>
                      <a:ext uri="{FF2B5EF4-FFF2-40B4-BE49-F238E27FC236}">
                        <a16:creationId xmlns:a16="http://schemas.microsoft.com/office/drawing/2014/main" id="{B0A48580-AC93-96B3-FF15-90D5586C25C6}"/>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35" name="Hộp Văn bản 18">
                <a:extLst>
                  <a:ext uri="{FF2B5EF4-FFF2-40B4-BE49-F238E27FC236}">
                    <a16:creationId xmlns:a16="http://schemas.microsoft.com/office/drawing/2014/main" id="{CF9F81F3-91E7-C29E-75E6-9075E41BFA5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24" name="Nhóm 7">
              <a:extLst>
                <a:ext uri="{FF2B5EF4-FFF2-40B4-BE49-F238E27FC236}">
                  <a16:creationId xmlns:a16="http://schemas.microsoft.com/office/drawing/2014/main" id="{5C198B6A-B6D2-D882-39D7-7054446E2A79}"/>
                </a:ext>
              </a:extLst>
            </p:cNvPr>
            <p:cNvGrpSpPr/>
            <p:nvPr/>
          </p:nvGrpSpPr>
          <p:grpSpPr>
            <a:xfrm>
              <a:off x="5475196" y="3044557"/>
              <a:ext cx="1760145" cy="1750423"/>
              <a:chOff x="5475196" y="3044557"/>
              <a:chExt cx="1760145" cy="1750423"/>
            </a:xfrm>
          </p:grpSpPr>
          <p:pic>
            <p:nvPicPr>
              <p:cNvPr id="25" name="Hình ảnh 8">
                <a:extLst>
                  <a:ext uri="{FF2B5EF4-FFF2-40B4-BE49-F238E27FC236}">
                    <a16:creationId xmlns:a16="http://schemas.microsoft.com/office/drawing/2014/main" id="{BE6B88FD-6677-C8AF-AF66-9A38286CB389}"/>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26" name="Hình ảnh 9">
                <a:extLst>
                  <a:ext uri="{FF2B5EF4-FFF2-40B4-BE49-F238E27FC236}">
                    <a16:creationId xmlns:a16="http://schemas.microsoft.com/office/drawing/2014/main" id="{2DA56C9D-B69D-7AE0-4D11-F09E8CB4246B}"/>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27" name="Hình ảnh 10">
                <a:extLst>
                  <a:ext uri="{FF2B5EF4-FFF2-40B4-BE49-F238E27FC236}">
                    <a16:creationId xmlns:a16="http://schemas.microsoft.com/office/drawing/2014/main" id="{CF45FF00-7079-550F-E2B0-DE14500CA6E6}"/>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28" name="Hình ảnh 11">
                <a:extLst>
                  <a:ext uri="{FF2B5EF4-FFF2-40B4-BE49-F238E27FC236}">
                    <a16:creationId xmlns:a16="http://schemas.microsoft.com/office/drawing/2014/main" id="{C1CAE24F-1BFB-0442-2525-C8329FC95FB0}"/>
                  </a:ext>
                </a:extLst>
              </p:cNvPr>
              <p:cNvPicPr>
                <a:picLocks noChangeAspect="1"/>
              </p:cNvPicPr>
              <p:nvPr/>
            </p:nvPicPr>
            <p:blipFill rotWithShape="1">
              <a:blip r:embed="rId4"/>
              <a:srcRect l="51268" t="8949" r="19792" b="48444"/>
              <a:stretch/>
            </p:blipFill>
            <p:spPr>
              <a:xfrm rot="20944439">
                <a:off x="5824570" y="3492234"/>
                <a:ext cx="582414" cy="482317"/>
              </a:xfrm>
              <a:prstGeom prst="rect">
                <a:avLst/>
              </a:prstGeom>
            </p:spPr>
          </p:pic>
          <p:pic>
            <p:nvPicPr>
              <p:cNvPr id="29" name="Hình ảnh 12">
                <a:extLst>
                  <a:ext uri="{FF2B5EF4-FFF2-40B4-BE49-F238E27FC236}">
                    <a16:creationId xmlns:a16="http://schemas.microsoft.com/office/drawing/2014/main" id="{43A5128D-002C-253F-8828-38BB93C884FE}"/>
                  </a:ext>
                </a:extLst>
              </p:cNvPr>
              <p:cNvPicPr>
                <a:picLocks noChangeAspect="1"/>
              </p:cNvPicPr>
              <p:nvPr/>
            </p:nvPicPr>
            <p:blipFill rotWithShape="1">
              <a:blip r:embed="rId4"/>
              <a:srcRect l="51268" t="8949" r="19792" b="48444"/>
              <a:stretch/>
            </p:blipFill>
            <p:spPr>
              <a:xfrm rot="20944439">
                <a:off x="6230583" y="3514399"/>
                <a:ext cx="582414" cy="482317"/>
              </a:xfrm>
              <a:prstGeom prst="rect">
                <a:avLst/>
              </a:prstGeom>
            </p:spPr>
          </p:pic>
          <p:pic>
            <p:nvPicPr>
              <p:cNvPr id="30" name="Hình ảnh 13">
                <a:extLst>
                  <a:ext uri="{FF2B5EF4-FFF2-40B4-BE49-F238E27FC236}">
                    <a16:creationId xmlns:a16="http://schemas.microsoft.com/office/drawing/2014/main" id="{37A5478F-B89E-FF5B-0E82-794CD28F28DB}"/>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31" name="Hình ảnh 14">
                <a:extLst>
                  <a:ext uri="{FF2B5EF4-FFF2-40B4-BE49-F238E27FC236}">
                    <a16:creationId xmlns:a16="http://schemas.microsoft.com/office/drawing/2014/main" id="{D68665E0-F6CE-8335-9D86-E552850EE59D}"/>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32" name="Hình ảnh 15">
                <a:extLst>
                  <a:ext uri="{FF2B5EF4-FFF2-40B4-BE49-F238E27FC236}">
                    <a16:creationId xmlns:a16="http://schemas.microsoft.com/office/drawing/2014/main" id="{7FEC5D78-BB20-EC4F-F43D-5B045430C6DA}"/>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33" name="Hình ảnh 16">
                <a:extLst>
                  <a:ext uri="{FF2B5EF4-FFF2-40B4-BE49-F238E27FC236}">
                    <a16:creationId xmlns:a16="http://schemas.microsoft.com/office/drawing/2014/main" id="{BB932567-B0E6-1387-F4E6-1D6A87FF2002}"/>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grpSp>
        <p:nvGrpSpPr>
          <p:cNvPr id="43" name="Nhóm 26">
            <a:extLst>
              <a:ext uri="{FF2B5EF4-FFF2-40B4-BE49-F238E27FC236}">
                <a16:creationId xmlns:a16="http://schemas.microsoft.com/office/drawing/2014/main" id="{CAEF4A54-3E4D-FFAB-E37E-173A1257BA0E}"/>
              </a:ext>
            </a:extLst>
          </p:cNvPr>
          <p:cNvGrpSpPr/>
          <p:nvPr/>
        </p:nvGrpSpPr>
        <p:grpSpPr>
          <a:xfrm>
            <a:off x="915332" y="369052"/>
            <a:ext cx="7220405" cy="2805141"/>
            <a:chOff x="716691" y="229309"/>
            <a:chExt cx="5676051" cy="2188967"/>
          </a:xfrm>
        </p:grpSpPr>
        <p:grpSp>
          <p:nvGrpSpPr>
            <p:cNvPr id="44" name="Nhóm 27">
              <a:extLst>
                <a:ext uri="{FF2B5EF4-FFF2-40B4-BE49-F238E27FC236}">
                  <a16:creationId xmlns:a16="http://schemas.microsoft.com/office/drawing/2014/main" id="{DA3D3B66-E2EA-3ADE-BD36-118297263A4A}"/>
                </a:ext>
              </a:extLst>
            </p:cNvPr>
            <p:cNvGrpSpPr/>
            <p:nvPr/>
          </p:nvGrpSpPr>
          <p:grpSpPr>
            <a:xfrm>
              <a:off x="716691" y="229309"/>
              <a:ext cx="5676051" cy="2188967"/>
              <a:chOff x="734678" y="1497298"/>
              <a:chExt cx="5288217" cy="2188967"/>
            </a:xfrm>
          </p:grpSpPr>
          <p:grpSp>
            <p:nvGrpSpPr>
              <p:cNvPr id="66" name="Nhóm 49">
                <a:extLst>
                  <a:ext uri="{FF2B5EF4-FFF2-40B4-BE49-F238E27FC236}">
                    <a16:creationId xmlns:a16="http://schemas.microsoft.com/office/drawing/2014/main" id="{89323C80-1C20-97ED-1F60-7DC8DE916A9E}"/>
                  </a:ext>
                </a:extLst>
              </p:cNvPr>
              <p:cNvGrpSpPr/>
              <p:nvPr/>
            </p:nvGrpSpPr>
            <p:grpSpPr>
              <a:xfrm>
                <a:off x="734678" y="1913416"/>
                <a:ext cx="5288217" cy="1772849"/>
                <a:chOff x="890490" y="3523051"/>
                <a:chExt cx="4683520" cy="1772849"/>
              </a:xfrm>
            </p:grpSpPr>
            <p:sp>
              <p:nvSpPr>
                <p:cNvPr id="68" name="Hình chữ nhật: Góc Tròn 12">
                  <a:extLst>
                    <a:ext uri="{FF2B5EF4-FFF2-40B4-BE49-F238E27FC236}">
                      <a16:creationId xmlns:a16="http://schemas.microsoft.com/office/drawing/2014/main" id="{87824B27-F38E-1D52-B917-2628BA2C986D}"/>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69" name="Hình chữ nhật: Góc Tròn 12">
                  <a:extLst>
                    <a:ext uri="{FF2B5EF4-FFF2-40B4-BE49-F238E27FC236}">
                      <a16:creationId xmlns:a16="http://schemas.microsoft.com/office/drawing/2014/main" id="{25FB2ED0-1835-B75F-C844-04560AF0397F}"/>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70" name="Nhóm 53">
                  <a:extLst>
                    <a:ext uri="{FF2B5EF4-FFF2-40B4-BE49-F238E27FC236}">
                      <a16:creationId xmlns:a16="http://schemas.microsoft.com/office/drawing/2014/main" id="{039A9FEC-2D00-00B5-5006-3F90F2BBE0A4}"/>
                    </a:ext>
                  </a:extLst>
                </p:cNvPr>
                <p:cNvGrpSpPr/>
                <p:nvPr/>
              </p:nvGrpSpPr>
              <p:grpSpPr>
                <a:xfrm>
                  <a:off x="1871779" y="3690935"/>
                  <a:ext cx="3702231" cy="1252129"/>
                  <a:chOff x="1698250" y="2022284"/>
                  <a:chExt cx="3702231" cy="1252129"/>
                </a:xfrm>
              </p:grpSpPr>
              <p:sp>
                <p:nvSpPr>
                  <p:cNvPr id="71" name="Hộp Văn bản 54">
                    <a:extLst>
                      <a:ext uri="{FF2B5EF4-FFF2-40B4-BE49-F238E27FC236}">
                        <a16:creationId xmlns:a16="http://schemas.microsoft.com/office/drawing/2014/main" id="{DECA681A-6E30-E29B-32F5-939BBE44C835}"/>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72" name="Hộp Văn bản 55">
                    <a:extLst>
                      <a:ext uri="{FF2B5EF4-FFF2-40B4-BE49-F238E27FC236}">
                        <a16:creationId xmlns:a16="http://schemas.microsoft.com/office/drawing/2014/main" id="{2E96B53F-0196-5A7A-7DB9-B8242F81FBA4}"/>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73" name="Hộp Văn bản 56">
                    <a:extLst>
                      <a:ext uri="{FF2B5EF4-FFF2-40B4-BE49-F238E27FC236}">
                        <a16:creationId xmlns:a16="http://schemas.microsoft.com/office/drawing/2014/main" id="{899137C8-1521-46B7-DAA9-BAACA474D06E}"/>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67" name="Hộp Văn bản 50">
                <a:extLst>
                  <a:ext uri="{FF2B5EF4-FFF2-40B4-BE49-F238E27FC236}">
                    <a16:creationId xmlns:a16="http://schemas.microsoft.com/office/drawing/2014/main" id="{37383F88-00E8-8EA9-E810-0F5CCFDD07D5}"/>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45" name="Nhóm 28">
              <a:extLst>
                <a:ext uri="{FF2B5EF4-FFF2-40B4-BE49-F238E27FC236}">
                  <a16:creationId xmlns:a16="http://schemas.microsoft.com/office/drawing/2014/main" id="{37D6BDDE-694F-7CDE-0243-15D3E7C8A858}"/>
                </a:ext>
              </a:extLst>
            </p:cNvPr>
            <p:cNvGrpSpPr/>
            <p:nvPr/>
          </p:nvGrpSpPr>
          <p:grpSpPr>
            <a:xfrm>
              <a:off x="1451675" y="780445"/>
              <a:ext cx="495116" cy="556163"/>
              <a:chOff x="1357497" y="832266"/>
              <a:chExt cx="656208" cy="847339"/>
            </a:xfrm>
          </p:grpSpPr>
          <p:grpSp>
            <p:nvGrpSpPr>
              <p:cNvPr id="60" name="Nhóm 43">
                <a:extLst>
                  <a:ext uri="{FF2B5EF4-FFF2-40B4-BE49-F238E27FC236}">
                    <a16:creationId xmlns:a16="http://schemas.microsoft.com/office/drawing/2014/main" id="{0E675BD9-1358-7665-5092-3E9A1B7292A3}"/>
                  </a:ext>
                </a:extLst>
              </p:cNvPr>
              <p:cNvGrpSpPr/>
              <p:nvPr/>
            </p:nvGrpSpPr>
            <p:grpSpPr>
              <a:xfrm>
                <a:off x="1357497" y="916633"/>
                <a:ext cx="607120" cy="762972"/>
                <a:chOff x="4234875" y="1979179"/>
                <a:chExt cx="607120" cy="762972"/>
              </a:xfrm>
            </p:grpSpPr>
            <p:grpSp>
              <p:nvGrpSpPr>
                <p:cNvPr id="62" name="Nhóm 45">
                  <a:extLst>
                    <a:ext uri="{FF2B5EF4-FFF2-40B4-BE49-F238E27FC236}">
                      <a16:creationId xmlns:a16="http://schemas.microsoft.com/office/drawing/2014/main" id="{95A75087-B3F3-F2A8-6176-23A3A7DD68FB}"/>
                    </a:ext>
                  </a:extLst>
                </p:cNvPr>
                <p:cNvGrpSpPr/>
                <p:nvPr/>
              </p:nvGrpSpPr>
              <p:grpSpPr>
                <a:xfrm>
                  <a:off x="4234875" y="1979179"/>
                  <a:ext cx="607120" cy="577549"/>
                  <a:chOff x="4297137" y="1963045"/>
                  <a:chExt cx="607120" cy="577549"/>
                </a:xfrm>
              </p:grpSpPr>
              <p:sp>
                <p:nvSpPr>
                  <p:cNvPr id="64" name="Hình Bầu dục 47">
                    <a:extLst>
                      <a:ext uri="{FF2B5EF4-FFF2-40B4-BE49-F238E27FC236}">
                        <a16:creationId xmlns:a16="http://schemas.microsoft.com/office/drawing/2014/main" id="{1AF9C82A-85E3-352A-0269-B02D078CF79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65" name="Hình Bầu dục 48">
                    <a:extLst>
                      <a:ext uri="{FF2B5EF4-FFF2-40B4-BE49-F238E27FC236}">
                        <a16:creationId xmlns:a16="http://schemas.microsoft.com/office/drawing/2014/main" id="{DD44DE32-BC4D-33B8-8111-571011FB24C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63" name="Hộp Văn bản 46">
                  <a:extLst>
                    <a:ext uri="{FF2B5EF4-FFF2-40B4-BE49-F238E27FC236}">
                      <a16:creationId xmlns:a16="http://schemas.microsoft.com/office/drawing/2014/main" id="{DBC33D0D-BFD8-7A8E-5A18-E86C159013D1}"/>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61" name="Hình ảnh 44" descr="Ảnh có chứa đồng hồ, tối&#10;&#10;Mô tả được tạo tự động">
                <a:extLst>
                  <a:ext uri="{FF2B5EF4-FFF2-40B4-BE49-F238E27FC236}">
                    <a16:creationId xmlns:a16="http://schemas.microsoft.com/office/drawing/2014/main" id="{DED40227-711A-0E1A-0F08-45252D26F569}"/>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6" name="Nhóm 29">
              <a:extLst>
                <a:ext uri="{FF2B5EF4-FFF2-40B4-BE49-F238E27FC236}">
                  <a16:creationId xmlns:a16="http://schemas.microsoft.com/office/drawing/2014/main" id="{1D4032E5-8DC0-A057-CD2F-D583C04D5235}"/>
                </a:ext>
              </a:extLst>
            </p:cNvPr>
            <p:cNvGrpSpPr/>
            <p:nvPr/>
          </p:nvGrpSpPr>
          <p:grpSpPr>
            <a:xfrm>
              <a:off x="1425586" y="1227510"/>
              <a:ext cx="495116" cy="556163"/>
              <a:chOff x="1357497" y="832266"/>
              <a:chExt cx="656208" cy="847339"/>
            </a:xfrm>
          </p:grpSpPr>
          <p:grpSp>
            <p:nvGrpSpPr>
              <p:cNvPr id="54" name="Nhóm 37">
                <a:extLst>
                  <a:ext uri="{FF2B5EF4-FFF2-40B4-BE49-F238E27FC236}">
                    <a16:creationId xmlns:a16="http://schemas.microsoft.com/office/drawing/2014/main" id="{83B777E1-B852-F72D-3A57-2E575BD4518A}"/>
                  </a:ext>
                </a:extLst>
              </p:cNvPr>
              <p:cNvGrpSpPr/>
              <p:nvPr/>
            </p:nvGrpSpPr>
            <p:grpSpPr>
              <a:xfrm>
                <a:off x="1357497" y="916633"/>
                <a:ext cx="607120" cy="762972"/>
                <a:chOff x="4234875" y="1979179"/>
                <a:chExt cx="607120" cy="762972"/>
              </a:xfrm>
            </p:grpSpPr>
            <p:grpSp>
              <p:nvGrpSpPr>
                <p:cNvPr id="56" name="Nhóm 39">
                  <a:extLst>
                    <a:ext uri="{FF2B5EF4-FFF2-40B4-BE49-F238E27FC236}">
                      <a16:creationId xmlns:a16="http://schemas.microsoft.com/office/drawing/2014/main" id="{270722DF-031E-E9F4-463B-D3CCB36308F1}"/>
                    </a:ext>
                  </a:extLst>
                </p:cNvPr>
                <p:cNvGrpSpPr/>
                <p:nvPr/>
              </p:nvGrpSpPr>
              <p:grpSpPr>
                <a:xfrm>
                  <a:off x="4234875" y="1979179"/>
                  <a:ext cx="607120" cy="577549"/>
                  <a:chOff x="4297137" y="1963045"/>
                  <a:chExt cx="607120" cy="577549"/>
                </a:xfrm>
              </p:grpSpPr>
              <p:sp>
                <p:nvSpPr>
                  <p:cNvPr id="58" name="Hình Bầu dục 41">
                    <a:extLst>
                      <a:ext uri="{FF2B5EF4-FFF2-40B4-BE49-F238E27FC236}">
                        <a16:creationId xmlns:a16="http://schemas.microsoft.com/office/drawing/2014/main" id="{D717F559-62AA-59D2-1401-A389AFA19F46}"/>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9" name="Hình Bầu dục 42">
                    <a:extLst>
                      <a:ext uri="{FF2B5EF4-FFF2-40B4-BE49-F238E27FC236}">
                        <a16:creationId xmlns:a16="http://schemas.microsoft.com/office/drawing/2014/main" id="{C4F7B34A-E848-B13F-E8F3-5A4C6AE1C4B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7" name="Hộp Văn bản 40">
                  <a:extLst>
                    <a:ext uri="{FF2B5EF4-FFF2-40B4-BE49-F238E27FC236}">
                      <a16:creationId xmlns:a16="http://schemas.microsoft.com/office/drawing/2014/main" id="{3CB0E321-10E0-78F2-D6E8-F6B114D1AA5A}"/>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55" name="Hình ảnh 38" descr="Ảnh có chứa đồng hồ, tối&#10;&#10;Mô tả được tạo tự động">
                <a:extLst>
                  <a:ext uri="{FF2B5EF4-FFF2-40B4-BE49-F238E27FC236}">
                    <a16:creationId xmlns:a16="http://schemas.microsoft.com/office/drawing/2014/main" id="{4FC4C172-899F-B205-A14B-59358C3676C2}"/>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nvGrpSpPr>
            <p:cNvPr id="47" name="Nhóm 30">
              <a:extLst>
                <a:ext uri="{FF2B5EF4-FFF2-40B4-BE49-F238E27FC236}">
                  <a16:creationId xmlns:a16="http://schemas.microsoft.com/office/drawing/2014/main" id="{7561F817-DD80-1F25-5955-BCAD0EF4526F}"/>
                </a:ext>
              </a:extLst>
            </p:cNvPr>
            <p:cNvGrpSpPr/>
            <p:nvPr/>
          </p:nvGrpSpPr>
          <p:grpSpPr>
            <a:xfrm>
              <a:off x="1411504" y="1707605"/>
              <a:ext cx="495116" cy="556163"/>
              <a:chOff x="1357497" y="832266"/>
              <a:chExt cx="656208" cy="847339"/>
            </a:xfrm>
          </p:grpSpPr>
          <p:grpSp>
            <p:nvGrpSpPr>
              <p:cNvPr id="48" name="Nhóm 31">
                <a:extLst>
                  <a:ext uri="{FF2B5EF4-FFF2-40B4-BE49-F238E27FC236}">
                    <a16:creationId xmlns:a16="http://schemas.microsoft.com/office/drawing/2014/main" id="{07FD846E-FF2D-10EE-738E-2BB6C610FAAE}"/>
                  </a:ext>
                </a:extLst>
              </p:cNvPr>
              <p:cNvGrpSpPr/>
              <p:nvPr/>
            </p:nvGrpSpPr>
            <p:grpSpPr>
              <a:xfrm>
                <a:off x="1357497" y="916633"/>
                <a:ext cx="607120" cy="762972"/>
                <a:chOff x="4234875" y="1979179"/>
                <a:chExt cx="607120" cy="762972"/>
              </a:xfrm>
            </p:grpSpPr>
            <p:grpSp>
              <p:nvGrpSpPr>
                <p:cNvPr id="50" name="Nhóm 33">
                  <a:extLst>
                    <a:ext uri="{FF2B5EF4-FFF2-40B4-BE49-F238E27FC236}">
                      <a16:creationId xmlns:a16="http://schemas.microsoft.com/office/drawing/2014/main" id="{0AEF5969-5053-F0B7-88A1-6EF5EF433571}"/>
                    </a:ext>
                  </a:extLst>
                </p:cNvPr>
                <p:cNvGrpSpPr/>
                <p:nvPr/>
              </p:nvGrpSpPr>
              <p:grpSpPr>
                <a:xfrm>
                  <a:off x="4234875" y="1979179"/>
                  <a:ext cx="607120" cy="577549"/>
                  <a:chOff x="4297137" y="1963045"/>
                  <a:chExt cx="607120" cy="577549"/>
                </a:xfrm>
              </p:grpSpPr>
              <p:sp>
                <p:nvSpPr>
                  <p:cNvPr id="52" name="Hình Bầu dục 35">
                    <a:extLst>
                      <a:ext uri="{FF2B5EF4-FFF2-40B4-BE49-F238E27FC236}">
                        <a16:creationId xmlns:a16="http://schemas.microsoft.com/office/drawing/2014/main" id="{1CDC968B-FFE7-F46B-BCEE-2627527B887B}"/>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53" name="Hình Bầu dục 36">
                    <a:extLst>
                      <a:ext uri="{FF2B5EF4-FFF2-40B4-BE49-F238E27FC236}">
                        <a16:creationId xmlns:a16="http://schemas.microsoft.com/office/drawing/2014/main" id="{64F5E138-2F44-6654-7E4F-E334036EAB2F}"/>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51" name="Hộp Văn bản 34">
                  <a:extLst>
                    <a:ext uri="{FF2B5EF4-FFF2-40B4-BE49-F238E27FC236}">
                      <a16:creationId xmlns:a16="http://schemas.microsoft.com/office/drawing/2014/main" id="{E0CDDFB4-BFD6-9620-316A-65EC315FEBDB}"/>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49" name="Hình ảnh 32" descr="Ảnh có chứa đồng hồ, tối&#10;&#10;Mô tả được tạo tự động">
                <a:extLst>
                  <a:ext uri="{FF2B5EF4-FFF2-40B4-BE49-F238E27FC236}">
                    <a16:creationId xmlns:a16="http://schemas.microsoft.com/office/drawing/2014/main" id="{30EEDAEC-DC64-CDBB-02ED-783E020B4433}"/>
                  </a:ext>
                </a:extLst>
              </p:cNvPr>
              <p:cNvPicPr>
                <a:picLocks noChangeAspect="1"/>
              </p:cNvPicPr>
              <p:nvPr/>
            </p:nvPicPr>
            <p:blipFill rotWithShape="1">
              <a:blip r:embed="rId5"/>
              <a:srcRect t="27390" r="49735" b="25821"/>
              <a:stretch/>
            </p:blipFill>
            <p:spPr>
              <a:xfrm>
                <a:off x="1393119" y="832266"/>
                <a:ext cx="620586" cy="577676"/>
              </a:xfrm>
              <a:prstGeom prst="rect">
                <a:avLst/>
              </a:prstGeom>
            </p:spPr>
          </p:pic>
        </p:grpSp>
      </p:grpSp>
      <p:sp>
        <p:nvSpPr>
          <p:cNvPr id="2" name="Oval 1">
            <a:extLst>
              <a:ext uri="{FF2B5EF4-FFF2-40B4-BE49-F238E27FC236}">
                <a16:creationId xmlns:a16="http://schemas.microsoft.com/office/drawing/2014/main" id="{C906CB89-9E38-6E1A-7973-9BD9131E5845}"/>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287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a:extLst>
              <a:ext uri="{FF2B5EF4-FFF2-40B4-BE49-F238E27FC236}">
                <a16:creationId xmlns:a16="http://schemas.microsoft.com/office/drawing/2014/main" id="{B52B7957-F007-8CB3-C825-EEE8B7F1D1E5}"/>
              </a:ext>
            </a:extLst>
          </p:cNvPr>
          <p:cNvGrpSpPr/>
          <p:nvPr/>
        </p:nvGrpSpPr>
        <p:grpSpPr>
          <a:xfrm>
            <a:off x="1240969" y="2047622"/>
            <a:ext cx="7540883" cy="3711007"/>
            <a:chOff x="3172847" y="2326844"/>
            <a:chExt cx="5592087" cy="2530571"/>
          </a:xfrm>
        </p:grpSpPr>
        <p:grpSp>
          <p:nvGrpSpPr>
            <p:cNvPr id="5" name="Nhóm 7">
              <a:extLst>
                <a:ext uri="{FF2B5EF4-FFF2-40B4-BE49-F238E27FC236}">
                  <a16:creationId xmlns:a16="http://schemas.microsoft.com/office/drawing/2014/main" id="{8AEF3C0B-9A1F-D1E3-48A1-D4589BF97143}"/>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9C7ADE99-6265-E46B-ECC2-1E0AFDDDFC13}"/>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AAB5FBD-03D8-2783-6254-E93044FB606E}"/>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40D80395-C428-75B9-F07C-DF87C10B7033}"/>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9484EB21-6683-AF1C-878E-801453C47A8F}"/>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563EB973-D2D4-E6A5-DEDE-5446A5EDB9DF}"/>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DD980886-029E-EC6B-D925-A0E0CCD767AE}"/>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0EB82A96-2C57-9CB7-FC2C-4EE5E49F45B8}"/>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to, </a:t>
                    </a:r>
                    <a:r>
                      <a:rPr lang="en-US" sz="3200" b="1" kern="0" dirty="0" err="1">
                        <a:solidFill>
                          <a:srgbClr val="9BCA40"/>
                        </a:solidFill>
                        <a:latin typeface="Calibri"/>
                        <a:cs typeface="Arial"/>
                        <a:sym typeface="Arial"/>
                      </a:rPr>
                      <a:t>rõ</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95C92668-E97A-AACE-A454-E256F036E4C7}"/>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E852F943-EEC3-2B0F-B679-0EFB099E8897}"/>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E4839BEF-D0D1-F9C1-A985-8A7131DAB829}"/>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38B75C73-8302-6E7F-54DB-E22F9F5E8C92}"/>
                  </a:ext>
                </a:extLst>
              </p:cNvPr>
              <p:cNvPicPr>
                <a:picLocks noChangeAspect="1"/>
              </p:cNvPicPr>
              <p:nvPr/>
            </p:nvPicPr>
            <p:blipFill rotWithShape="1">
              <a:blip r:embed="rId2"/>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980E4250-4ED6-94D6-880F-C9E277D5B8BC}"/>
                  </a:ext>
                </a:extLst>
              </p:cNvPr>
              <p:cNvPicPr>
                <a:picLocks noChangeAspect="1"/>
              </p:cNvPicPr>
              <p:nvPr/>
            </p:nvPicPr>
            <p:blipFill rotWithShape="1">
              <a:blip r:embed="rId2"/>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76D76E53-D90D-6BAD-373A-02B09482272D}"/>
                  </a:ext>
                </a:extLst>
              </p:cNvPr>
              <p:cNvPicPr>
                <a:picLocks noChangeAspect="1"/>
              </p:cNvPicPr>
              <p:nvPr/>
            </p:nvPicPr>
            <p:blipFill rotWithShape="1">
              <a:blip r:embed="rId2"/>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8A1AD6FD-6CCC-0C56-DDE9-764EFB7E996F}"/>
                  </a:ext>
                </a:extLst>
              </p:cNvPr>
              <p:cNvPicPr>
                <a:picLocks noChangeAspect="1"/>
              </p:cNvPicPr>
              <p:nvPr/>
            </p:nvPicPr>
            <p:blipFill rotWithShape="1">
              <a:blip r:embed="rId2"/>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335DE259-EF3C-B97D-3857-EBA7E0D62A22}"/>
                  </a:ext>
                </a:extLst>
              </p:cNvPr>
              <p:cNvPicPr>
                <a:picLocks noChangeAspect="1"/>
              </p:cNvPicPr>
              <p:nvPr/>
            </p:nvPicPr>
            <p:blipFill rotWithShape="1">
              <a:blip r:embed="rId2"/>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789F8435-3F67-46B1-DE30-A770AFC7A416}"/>
                  </a:ext>
                </a:extLst>
              </p:cNvPr>
              <p:cNvPicPr>
                <a:picLocks noChangeAspect="1"/>
              </p:cNvPicPr>
              <p:nvPr/>
            </p:nvPicPr>
            <p:blipFill rotWithShape="1">
              <a:blip r:embed="rId2"/>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E2417618-9F68-11C6-ADC4-912D5AE4AB93}"/>
                  </a:ext>
                </a:extLst>
              </p:cNvPr>
              <p:cNvPicPr>
                <a:picLocks noChangeAspect="1"/>
              </p:cNvPicPr>
              <p:nvPr/>
            </p:nvPicPr>
            <p:blipFill rotWithShape="1">
              <a:blip r:embed="rId2"/>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BF367951-5B35-A3C4-6985-654652F9B4B9}"/>
                  </a:ext>
                </a:extLst>
              </p:cNvPr>
              <p:cNvPicPr>
                <a:picLocks noChangeAspect="1"/>
              </p:cNvPicPr>
              <p:nvPr/>
            </p:nvPicPr>
            <p:blipFill rotWithShape="1">
              <a:blip r:embed="rId2"/>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2D421095-5D05-171D-F1B8-C9582FCD08ED}"/>
                  </a:ext>
                </a:extLst>
              </p:cNvPr>
              <p:cNvPicPr>
                <a:picLocks noChangeAspect="1"/>
              </p:cNvPicPr>
              <p:nvPr/>
            </p:nvPicPr>
            <p:blipFill rotWithShape="1">
              <a:blip r:embed="rId2"/>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F530BAFA-4EA4-0F5E-3D65-3034184824F2}"/>
              </a:ext>
            </a:extLst>
          </p:cNvPr>
          <p:cNvPicPr>
            <a:picLocks noChangeAspect="1"/>
          </p:cNvPicPr>
          <p:nvPr/>
        </p:nvPicPr>
        <p:blipFill>
          <a:blip r:embed="rId3"/>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210B7217-380C-CCD6-9046-4C5D9143128E}"/>
              </a:ext>
            </a:extLst>
          </p:cNvPr>
          <p:cNvGrpSpPr/>
          <p:nvPr/>
        </p:nvGrpSpPr>
        <p:grpSpPr>
          <a:xfrm>
            <a:off x="1869897" y="516065"/>
            <a:ext cx="833323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ED48A51C-80AD-96C0-B596-F3BE8982B7CF}"/>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AE39618B-53B6-F62A-D65E-F7FE434438AA}"/>
                </a:ext>
              </a:extLst>
            </p:cNvPr>
            <p:cNvSpPr txBox="1"/>
            <p:nvPr/>
          </p:nvSpPr>
          <p:spPr>
            <a:xfrm>
              <a:off x="5827116" y="1119830"/>
              <a:ext cx="3710136" cy="46233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4800" b="1" kern="0" dirty="0" err="1">
                  <a:solidFill>
                    <a:srgbClr val="85A8CE">
                      <a:lumMod val="75000"/>
                    </a:srgbClr>
                  </a:solidFill>
                  <a:latin typeface="Calibri"/>
                  <a:sym typeface="Arial"/>
                </a:rPr>
                <a:t>Thi</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đọc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trước</a:t>
              </a:r>
              <a:r>
                <a:rPr lang="en-US" sz="4800" b="1" kern="0" dirty="0">
                  <a:solidFill>
                    <a:srgbClr val="85A8CE">
                      <a:lumMod val="75000"/>
                    </a:srgbClr>
                  </a:solidFill>
                  <a:latin typeface="Calibri"/>
                  <a:sym typeface="Arial"/>
                </a:rPr>
                <a:t> </a:t>
              </a:r>
              <a:r>
                <a:rPr lang="en-US" sz="4800" b="1" kern="0" dirty="0" err="1">
                  <a:solidFill>
                    <a:srgbClr val="85A8CE">
                      <a:lumMod val="75000"/>
                    </a:srgbClr>
                  </a:solidFill>
                  <a:latin typeface="Calibri"/>
                  <a:sym typeface="Arial"/>
                </a:rPr>
                <a:t>lớp</a:t>
              </a:r>
              <a:endParaRPr lang="en-US" sz="4800" b="1" kern="0" dirty="0">
                <a:solidFill>
                  <a:srgbClr val="85A8CE">
                    <a:lumMod val="75000"/>
                  </a:srgbClr>
                </a:solidFill>
                <a:latin typeface="Calibri"/>
                <a:sym typeface="Arial"/>
              </a:endParaRPr>
            </a:p>
          </p:txBody>
        </p:sp>
      </p:grpSp>
      <p:sp>
        <p:nvSpPr>
          <p:cNvPr id="2" name="Oval 1">
            <a:extLst>
              <a:ext uri="{FF2B5EF4-FFF2-40B4-BE49-F238E27FC236}">
                <a16:creationId xmlns:a16="http://schemas.microsoft.com/office/drawing/2014/main" id="{E2A78DC4-3607-9B7E-74B6-DF86A5E90493}"/>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1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6D600531-C213-79B6-FC13-F19B880D7F34}"/>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B068B431-2EDA-0996-6B68-26E0C6D6681C}"/>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CF1036F-22D1-9EF5-868D-60FE34616081}"/>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3857438-7851-3972-8385-9DA28DBEB54D}"/>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0B5CF4E1-8767-D9FE-37D6-BA9F3C5DD12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10831D9B-4DA7-3D0A-0D69-30021CA22A2D}"/>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B0885A91-2DB6-BE1F-CF0D-6295AAAA896A}"/>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E0172658-8D36-F43D-1315-CA800AC15837}"/>
                </a:ext>
              </a:extLst>
            </p:cNvPr>
            <p:cNvSpPr txBox="1">
              <a:spLocks/>
            </p:cNvSpPr>
            <p:nvPr/>
          </p:nvSpPr>
          <p:spPr>
            <a:xfrm>
              <a:off x="1508401" y="3326798"/>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en-US"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1. </a:t>
              </a: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Tìm trong bài thơ những từ ngữ chỉ màu sắc của mỗi sự vật dưới đây:</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a:extLst>
              <a:ext uri="{FF2B5EF4-FFF2-40B4-BE49-F238E27FC236}">
                <a16:creationId xmlns:a16="http://schemas.microsoft.com/office/drawing/2014/main" id="{744C7DF4-6D08-238A-9A91-4BBEECCABB9C}"/>
              </a:ext>
            </a:extLst>
          </p:cNvPr>
          <p:cNvPicPr>
            <a:picLocks noChangeAspect="1"/>
          </p:cNvPicPr>
          <p:nvPr/>
        </p:nvPicPr>
        <p:blipFill>
          <a:blip r:embed="rId4"/>
          <a:stretch>
            <a:fillRect/>
          </a:stretch>
        </p:blipFill>
        <p:spPr>
          <a:xfrm>
            <a:off x="1335908" y="3061538"/>
            <a:ext cx="9154007" cy="993561"/>
          </a:xfrm>
          <a:prstGeom prst="rect">
            <a:avLst/>
          </a:prstGeom>
        </p:spPr>
      </p:pic>
      <p:sp>
        <p:nvSpPr>
          <p:cNvPr id="6" name="Rectangle: Rounded Corners 5">
            <a:hlinkClick r:id="" action="ppaction://noaction"/>
            <a:extLst>
              <a:ext uri="{FF2B5EF4-FFF2-40B4-BE49-F238E27FC236}">
                <a16:creationId xmlns:a16="http://schemas.microsoft.com/office/drawing/2014/main" id="{EEEBB64F-CE93-3C2E-7F07-8DF6C8965E44}"/>
              </a:ext>
            </a:extLst>
          </p:cNvPr>
          <p:cNvSpPr/>
          <p:nvPr/>
        </p:nvSpPr>
        <p:spPr>
          <a:xfrm>
            <a:off x="724829" y="5620215"/>
            <a:ext cx="1828800" cy="780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Bấm</a:t>
            </a:r>
            <a:r>
              <a:rPr lang="en-US" dirty="0">
                <a:latin typeface="Calibri" panose="020F0502020204030204" pitchFamily="34" charset="0"/>
                <a:cs typeface="Calibri" panose="020F0502020204030204" pitchFamily="34" charset="0"/>
              </a:rPr>
              <a:t> sang slide </a:t>
            </a:r>
            <a:r>
              <a:rPr lang="en-US" dirty="0" err="1">
                <a:latin typeface="Calibri" panose="020F0502020204030204" pitchFamily="34" charset="0"/>
                <a:cs typeface="Calibri" panose="020F0502020204030204" pitchFamily="34" charset="0"/>
              </a:rPr>
              <a:t>tiếp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theo</a:t>
            </a:r>
            <a:endParaRPr lang="en-US" dirty="0">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1B125CB-A590-BA03-0C66-96CBB326DB5D}"/>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226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4A578381-0B60-4350-8E21-6E32DE1AEF3F}"/>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Cùng</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tìm</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5400" kern="0" dirty="0" err="1">
                <a:solidFill>
                  <a:srgbClr val="002060"/>
                </a:solidFill>
                <a:latin typeface="Calibri" panose="020F0502020204030204" pitchFamily="34" charset="0"/>
                <a:ea typeface="Cambria" panose="02040503050406030204" pitchFamily="18" charset="0"/>
                <a:cs typeface="Calibri" panose="020F0502020204030204" pitchFamily="34" charset="0"/>
              </a:rPr>
              <a:t>hiểu</a:t>
            </a:r>
            <a:r>
              <a:rPr lang="vi-VN" sz="5400" kern="0" dirty="0">
                <a:solidFill>
                  <a:srgbClr val="002060"/>
                </a:solidFill>
                <a:latin typeface="Calibri" panose="020F0502020204030204" pitchFamily="34" charset="0"/>
                <a:ea typeface="Cambria" panose="02040503050406030204" pitchFamily="18" charset="0"/>
                <a:cs typeface="Calibri" panose="020F0502020204030204" pitchFamily="34" charset="0"/>
              </a:rPr>
              <a:t> </a:t>
            </a:r>
            <a:endParaRPr lang="pt-BR" sz="5400" kern="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76A4511A-4FBF-B479-6F21-5CD58991004B}"/>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A700FCA6-97D9-17C9-AE12-34DEEC39FABD}"/>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F89BDAFC-06ED-405E-D948-E31BF7C4AFDD}"/>
              </a:ext>
            </a:extLst>
          </p:cNvPr>
          <p:cNvGrpSpPr/>
          <p:nvPr/>
        </p:nvGrpSpPr>
        <p:grpSpPr>
          <a:xfrm>
            <a:off x="708749" y="1331806"/>
            <a:ext cx="10671262" cy="1397946"/>
            <a:chOff x="892407" y="3197816"/>
            <a:chExt cx="8003446" cy="1604985"/>
          </a:xfrm>
        </p:grpSpPr>
        <p:grpSp>
          <p:nvGrpSpPr>
            <p:cNvPr id="14" name="Nhóm 50">
              <a:extLst>
                <a:ext uri="{FF2B5EF4-FFF2-40B4-BE49-F238E27FC236}">
                  <a16:creationId xmlns:a16="http://schemas.microsoft.com/office/drawing/2014/main" id="{68B9428A-5D7A-3938-2657-08D507B85000}"/>
                </a:ext>
              </a:extLst>
            </p:cNvPr>
            <p:cNvGrpSpPr/>
            <p:nvPr/>
          </p:nvGrpSpPr>
          <p:grpSpPr>
            <a:xfrm flipH="1">
              <a:off x="892407" y="3197816"/>
              <a:ext cx="8003446" cy="1604985"/>
              <a:chOff x="320222" y="1316901"/>
              <a:chExt cx="7306499" cy="1604985"/>
            </a:xfrm>
          </p:grpSpPr>
          <p:sp>
            <p:nvSpPr>
              <p:cNvPr id="16" name="Hình chữ nhật: Góc Tròn 52">
                <a:extLst>
                  <a:ext uri="{FF2B5EF4-FFF2-40B4-BE49-F238E27FC236}">
                    <a16:creationId xmlns:a16="http://schemas.microsoft.com/office/drawing/2014/main" id="{121A1619-F5D6-879E-540A-0FB0C6A6C4E7}"/>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17" name="Hình chữ nhật: Góc Tròn 53">
                <a:extLst>
                  <a:ext uri="{FF2B5EF4-FFF2-40B4-BE49-F238E27FC236}">
                    <a16:creationId xmlns:a16="http://schemas.microsoft.com/office/drawing/2014/main" id="{978AD2E8-E375-5640-B3EF-D82CE92CD03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grpSp>
        <p:sp>
          <p:nvSpPr>
            <p:cNvPr id="15" name="Google Shape;1768;p26">
              <a:extLst>
                <a:ext uri="{FF2B5EF4-FFF2-40B4-BE49-F238E27FC236}">
                  <a16:creationId xmlns:a16="http://schemas.microsoft.com/office/drawing/2014/main" id="{D618804F-0577-4AE5-7AB8-3829DAB26273}"/>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en-US"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2. </a:t>
              </a: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Các khổ thơ 2,3,4 nói về màu sắc của các cảnh vật ở những thời điểm nào?</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0" name="TextBox 19">
            <a:extLst>
              <a:ext uri="{FF2B5EF4-FFF2-40B4-BE49-F238E27FC236}">
                <a16:creationId xmlns:a16="http://schemas.microsoft.com/office/drawing/2014/main" id="{701C5ABF-3F7F-4DE5-21CE-43073A7CB721}"/>
              </a:ext>
            </a:extLst>
          </p:cNvPr>
          <p:cNvSpPr txBox="1"/>
          <p:nvPr/>
        </p:nvSpPr>
        <p:spPr>
          <a:xfrm>
            <a:off x="860461" y="2924881"/>
            <a:ext cx="609771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Bình minh treo trên mây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Thả nắng vàng xuống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Gió mang theo hương ngát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ong giỏ mật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Còn chiếc áo tím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Tặng hoàng hôn </a:t>
            </a:r>
            <a:r>
              <a:rPr lang="en-US" sz="2400" noProof="0" dirty="0" err="1">
                <a:solidFill>
                  <a:srgbClr val="000000"/>
                </a:solidFill>
                <a:latin typeface="Calibri" panose="020F0502020204030204" pitchFamily="34" charset="0"/>
                <a:cs typeface="Calibri" panose="020F0502020204030204" pitchFamily="34" charset="0"/>
              </a:rPr>
              <a:t>sẫ</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 tối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đôi mắt biết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Vẽ màu biển biếc trong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US" sz="2400" dirty="0"/>
          </a:p>
        </p:txBody>
      </p:sp>
      <p:sp>
        <p:nvSpPr>
          <p:cNvPr id="21" name="TextBox 20">
            <a:extLst>
              <a:ext uri="{FF2B5EF4-FFF2-40B4-BE49-F238E27FC236}">
                <a16:creationId xmlns:a16="http://schemas.microsoft.com/office/drawing/2014/main" id="{F986A51C-4D31-B25E-EA2C-6335B3FAF060}"/>
              </a:ext>
            </a:extLst>
          </p:cNvPr>
          <p:cNvSpPr txBox="1"/>
          <p:nvPr/>
        </p:nvSpPr>
        <p:spPr>
          <a:xfrm>
            <a:off x="6624263" y="2873510"/>
            <a:ext cx="609771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Màu nâu này biết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đại ngàn xa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Riêng đêm như màu mực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thắp sao lên trời.</a:t>
            </a:r>
          </a:p>
        </p:txBody>
      </p:sp>
      <p:cxnSp>
        <p:nvCxnSpPr>
          <p:cNvPr id="22" name="Straight Connector 21">
            <a:extLst>
              <a:ext uri="{FF2B5EF4-FFF2-40B4-BE49-F238E27FC236}">
                <a16:creationId xmlns:a16="http://schemas.microsoft.com/office/drawing/2014/main" id="{E76892E4-51F4-B477-C9C3-5DCD95CD8CFF}"/>
              </a:ext>
            </a:extLst>
          </p:cNvPr>
          <p:cNvCxnSpPr>
            <a:cxnSpLocks/>
          </p:cNvCxnSpPr>
          <p:nvPr/>
        </p:nvCxnSpPr>
        <p:spPr>
          <a:xfrm>
            <a:off x="976044" y="3318553"/>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E83A00F-0EC2-3F60-CB44-5DEE6A84564D}"/>
              </a:ext>
            </a:extLst>
          </p:cNvPr>
          <p:cNvSpPr/>
          <p:nvPr/>
        </p:nvSpPr>
        <p:spPr>
          <a:xfrm>
            <a:off x="4397339" y="3082247"/>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endParaRPr lang="en-US" sz="2800"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80891056-0DD3-8158-B166-6B09040A6BE6}"/>
              </a:ext>
            </a:extLst>
          </p:cNvPr>
          <p:cNvCxnSpPr>
            <a:cxnSpLocks/>
          </p:cNvCxnSpPr>
          <p:nvPr/>
        </p:nvCxnSpPr>
        <p:spPr>
          <a:xfrm>
            <a:off x="1643865" y="5486400"/>
            <a:ext cx="12020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CEABB3E-08C1-B257-5F62-558C51491B5E}"/>
              </a:ext>
            </a:extLst>
          </p:cNvPr>
          <p:cNvSpPr/>
          <p:nvPr/>
        </p:nvSpPr>
        <p:spPr>
          <a:xfrm>
            <a:off x="4356242" y="5280916"/>
            <a:ext cx="1818526"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hoàng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hôn</a:t>
            </a:r>
            <a:endParaRPr lang="en-US" sz="2800"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C776E7E9-9758-FC0C-EA98-5B3BDE571F0D}"/>
              </a:ext>
            </a:extLst>
          </p:cNvPr>
          <p:cNvCxnSpPr>
            <a:cxnSpLocks/>
          </p:cNvCxnSpPr>
          <p:nvPr/>
        </p:nvCxnSpPr>
        <p:spPr>
          <a:xfrm>
            <a:off x="7489861" y="3986373"/>
            <a:ext cx="5753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FCC98E0-8CF3-237F-766C-4EC6C175B036}"/>
              </a:ext>
            </a:extLst>
          </p:cNvPr>
          <p:cNvSpPr/>
          <p:nvPr/>
        </p:nvSpPr>
        <p:spPr>
          <a:xfrm>
            <a:off x="10037851" y="3143892"/>
            <a:ext cx="1808252" cy="770562"/>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Buổi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đêm</a:t>
            </a:r>
            <a:endParaRPr lang="en-US" sz="2800" dirty="0">
              <a:latin typeface="Calibri" panose="020F0502020204030204" pitchFamily="34" charset="0"/>
              <a:cs typeface="Calibri" panose="020F0502020204030204" pitchFamily="34" charset="0"/>
            </a:endParaRPr>
          </a:p>
        </p:txBody>
      </p:sp>
      <p:pic>
        <p:nvPicPr>
          <p:cNvPr id="7" name="Picture 6">
            <a:hlinkClick r:id="rId3" action="ppaction://hlinksldjump"/>
            <a:extLst>
              <a:ext uri="{FF2B5EF4-FFF2-40B4-BE49-F238E27FC236}">
                <a16:creationId xmlns:a16="http://schemas.microsoft.com/office/drawing/2014/main" id="{F82392AE-BA5F-A3E9-3C9D-51193D3C679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90265" y="3813793"/>
            <a:ext cx="3213666" cy="3309901"/>
          </a:xfrm>
          <a:prstGeom prst="rect">
            <a:avLst/>
          </a:prstGeom>
        </p:spPr>
      </p:pic>
      <p:sp>
        <p:nvSpPr>
          <p:cNvPr id="6" name="Oval 5">
            <a:extLst>
              <a:ext uri="{FF2B5EF4-FFF2-40B4-BE49-F238E27FC236}">
                <a16:creationId xmlns:a16="http://schemas.microsoft.com/office/drawing/2014/main" id="{748EFB9B-56F7-3F5A-CB67-09C48D570512}"/>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57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animBg="1"/>
      <p:bldP spid="27"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68;p26">
            <a:extLst>
              <a:ext uri="{FF2B5EF4-FFF2-40B4-BE49-F238E27FC236}">
                <a16:creationId xmlns:a16="http://schemas.microsoft.com/office/drawing/2014/main" id="{2C4E27B5-1EC1-FC07-6B89-6B252E624400}"/>
              </a:ext>
            </a:extLst>
          </p:cNvPr>
          <p:cNvSpPr txBox="1">
            <a:spLocks/>
          </p:cNvSpPr>
          <p:nvPr/>
        </p:nvSpPr>
        <p:spPr>
          <a:xfrm>
            <a:off x="1371650" y="-89742"/>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Cùng</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5400" kern="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vi-VN" sz="5400" kern="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pt-BR" sz="5400" kern="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Google Shape;2011;p27">
            <a:extLst>
              <a:ext uri="{FF2B5EF4-FFF2-40B4-BE49-F238E27FC236}">
                <a16:creationId xmlns:a16="http://schemas.microsoft.com/office/drawing/2014/main" id="{6DD7FFFA-8C5A-1BEA-FAE6-B41D9ACF638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Google Shape;2332;p29">
            <a:extLst>
              <a:ext uri="{FF2B5EF4-FFF2-40B4-BE49-F238E27FC236}">
                <a16:creationId xmlns:a16="http://schemas.microsoft.com/office/drawing/2014/main" id="{6FFC8D85-DDF4-02B9-8E4E-ECF912DE91B6}"/>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5" name="Nhóm 27">
            <a:extLst>
              <a:ext uri="{FF2B5EF4-FFF2-40B4-BE49-F238E27FC236}">
                <a16:creationId xmlns:a16="http://schemas.microsoft.com/office/drawing/2014/main" id="{0D9FEAD9-AA64-5262-631B-374556F1A226}"/>
              </a:ext>
            </a:extLst>
          </p:cNvPr>
          <p:cNvGrpSpPr/>
          <p:nvPr/>
        </p:nvGrpSpPr>
        <p:grpSpPr>
          <a:xfrm>
            <a:off x="708749" y="1331806"/>
            <a:ext cx="10671262" cy="1397946"/>
            <a:chOff x="892407" y="3197816"/>
            <a:chExt cx="8003446" cy="1604985"/>
          </a:xfrm>
        </p:grpSpPr>
        <p:grpSp>
          <p:nvGrpSpPr>
            <p:cNvPr id="15" name="Nhóm 50">
              <a:extLst>
                <a:ext uri="{FF2B5EF4-FFF2-40B4-BE49-F238E27FC236}">
                  <a16:creationId xmlns:a16="http://schemas.microsoft.com/office/drawing/2014/main" id="{76F14F77-DFCF-1F63-71CD-FD530F72FC8C}"/>
                </a:ext>
              </a:extLst>
            </p:cNvPr>
            <p:cNvGrpSpPr/>
            <p:nvPr/>
          </p:nvGrpSpPr>
          <p:grpSpPr>
            <a:xfrm flipH="1">
              <a:off x="892407" y="3197816"/>
              <a:ext cx="8003446" cy="1604985"/>
              <a:chOff x="320222" y="1316901"/>
              <a:chExt cx="7306499" cy="1604985"/>
            </a:xfrm>
          </p:grpSpPr>
          <p:sp>
            <p:nvSpPr>
              <p:cNvPr id="17" name="Hình chữ nhật: Góc Tròn 52">
                <a:extLst>
                  <a:ext uri="{FF2B5EF4-FFF2-40B4-BE49-F238E27FC236}">
                    <a16:creationId xmlns:a16="http://schemas.microsoft.com/office/drawing/2014/main" id="{4BFE7885-1E1B-51F7-59DF-100FE8C71E0F}"/>
                  </a:ext>
                </a:extLst>
              </p:cNvPr>
              <p:cNvSpPr/>
              <p:nvPr/>
            </p:nvSpPr>
            <p:spPr>
              <a:xfrm>
                <a:off x="320222" y="1447275"/>
                <a:ext cx="7111050" cy="13131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Hình chữ nhật: Góc Tròn 53">
                <a:extLst>
                  <a:ext uri="{FF2B5EF4-FFF2-40B4-BE49-F238E27FC236}">
                    <a16:creationId xmlns:a16="http://schemas.microsoft.com/office/drawing/2014/main" id="{F1BC430B-0A23-4F07-0D36-AF288FE23CD9}"/>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6" name="Google Shape;1768;p26">
              <a:extLst>
                <a:ext uri="{FF2B5EF4-FFF2-40B4-BE49-F238E27FC236}">
                  <a16:creationId xmlns:a16="http://schemas.microsoft.com/office/drawing/2014/main" id="{470F6BFD-F3A6-2876-AABC-C2275A338377}"/>
                </a:ext>
              </a:extLst>
            </p:cNvPr>
            <p:cNvSpPr txBox="1">
              <a:spLocks/>
            </p:cNvSpPr>
            <p:nvPr/>
          </p:nvSpPr>
          <p:spPr>
            <a:xfrm>
              <a:off x="1239286" y="3326798"/>
              <a:ext cx="7440827"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lnSpc>
                  <a:spcPct val="100000"/>
                </a:lnSpc>
                <a:buClr>
                  <a:srgbClr val="85A8CE"/>
                </a:buClr>
              </a:pPr>
              <a:r>
                <a:rPr lang="en-US"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3. </a:t>
              </a:r>
              <a:r>
                <a:rPr lang="vi-VN"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rPr>
                <a:t>Theo em bạn nhỏ muốn nói gì qua 2 dòng thơ: “Em tô thêm màu trắng/ Trên tóc mẹ sương rơi.”?</a:t>
              </a:r>
              <a:endParaRPr lang="pt-BR" sz="3333" kern="0" dirty="0">
                <a:solidFill>
                  <a:srgbClr val="000000">
                    <a:lumMod val="95000"/>
                    <a:lumOff val="5000"/>
                  </a:srgbClr>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FFAC1929-B198-FBD1-F611-656EAA0BFD40}"/>
              </a:ext>
            </a:extLst>
          </p:cNvPr>
          <p:cNvSpPr/>
          <p:nvPr/>
        </p:nvSpPr>
        <p:spPr>
          <a:xfrm>
            <a:off x="1123267" y="3139506"/>
            <a:ext cx="9308386" cy="2418146"/>
          </a:xfrm>
          <a:prstGeom prst="roundRect">
            <a:avLst/>
          </a:prstGeom>
          <a:solidFill>
            <a:schemeClr val="accent4">
              <a:lumMod val="20000"/>
              <a:lumOff val="80000"/>
            </a:schemeClr>
          </a:solidFill>
          <a:ln w="57150">
            <a:solidFill>
              <a:srgbClr val="FF000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Khi bạn nhỏ tô thêm màu trắng trên tóc mẹ có lẽ bạn nhỏ đã nghĩ rằng mẹ bạn nhỏ đã già, tóc đã điểm bạc, mái tóc mẹ nói lên sự vất vả của mẹ. Bạn nhỏ rất yêu và thương mẹ. </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hlinkClick r:id="rId3" action="ppaction://hlinksldjump"/>
            <a:extLst>
              <a:ext uri="{FF2B5EF4-FFF2-40B4-BE49-F238E27FC236}">
                <a16:creationId xmlns:a16="http://schemas.microsoft.com/office/drawing/2014/main" id="{7BF9FAF4-044A-94F6-8B17-5D29B855317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9690265" y="3813793"/>
            <a:ext cx="3213666" cy="3309901"/>
          </a:xfrm>
          <a:prstGeom prst="rect">
            <a:avLst/>
          </a:prstGeom>
        </p:spPr>
      </p:pic>
      <p:sp>
        <p:nvSpPr>
          <p:cNvPr id="6" name="Oval 5">
            <a:extLst>
              <a:ext uri="{FF2B5EF4-FFF2-40B4-BE49-F238E27FC236}">
                <a16:creationId xmlns:a16="http://schemas.microsoft.com/office/drawing/2014/main" id="{E17189A8-2271-B4B4-6317-CD7BF1F253F8}"/>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8445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24B8514-BED1-5BC3-881D-FEF6AFFFB493}"/>
              </a:ext>
            </a:extLst>
          </p:cNvPr>
          <p:cNvGrpSpPr/>
          <p:nvPr/>
        </p:nvGrpSpPr>
        <p:grpSpPr>
          <a:xfrm>
            <a:off x="1198047" y="601216"/>
            <a:ext cx="9832223" cy="5822192"/>
            <a:chOff x="838200" y="1027906"/>
            <a:chExt cx="7025640" cy="5085511"/>
          </a:xfrm>
        </p:grpSpPr>
        <p:sp>
          <p:nvSpPr>
            <p:cNvPr id="23" name="Rectangle: Rounded Corners 22">
              <a:extLst>
                <a:ext uri="{FF2B5EF4-FFF2-40B4-BE49-F238E27FC236}">
                  <a16:creationId xmlns:a16="http://schemas.microsoft.com/office/drawing/2014/main" id="{4B79F43F-CF03-76DB-2D24-08209CBE73B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24" name="Rectangle: Rounded Corners 23">
              <a:extLst>
                <a:ext uri="{FF2B5EF4-FFF2-40B4-BE49-F238E27FC236}">
                  <a16:creationId xmlns:a16="http://schemas.microsoft.com/office/drawing/2014/main" id="{1BEF6DD7-1FB4-A8C9-00BD-1B37367D8FC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grpSp>
      <p:sp>
        <p:nvSpPr>
          <p:cNvPr id="25" name="Title 1">
            <a:extLst>
              <a:ext uri="{FF2B5EF4-FFF2-40B4-BE49-F238E27FC236}">
                <a16:creationId xmlns:a16="http://schemas.microsoft.com/office/drawing/2014/main" id="{CBE5922A-C463-0499-01B6-E206DF411FCE}"/>
              </a:ext>
            </a:extLst>
          </p:cNvPr>
          <p:cNvSpPr txBox="1">
            <a:spLocks/>
          </p:cNvSpPr>
          <p:nvPr/>
        </p:nvSpPr>
        <p:spPr>
          <a:xfrm>
            <a:off x="1603513" y="956143"/>
            <a:ext cx="9120016" cy="10063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Nội</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dung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chính</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đọc</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b="1" dirty="0" err="1">
                <a:solidFill>
                  <a:srgbClr val="FF0000"/>
                </a:solidFill>
                <a:latin typeface="Cambria" panose="02040503050406030204" pitchFamily="18" charset="0"/>
                <a:ea typeface="Cambria" panose="02040503050406030204" pitchFamily="18" charset="0"/>
                <a:cs typeface="Calibri" panose="020F0502020204030204" pitchFamily="34" charset="0"/>
              </a:rPr>
              <a:t>gì</a:t>
            </a:r>
            <a:r>
              <a:rPr 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pic>
        <p:nvPicPr>
          <p:cNvPr id="26" name="Picture 25" descr="A picture containing text&#10;&#10;Description automatically generated">
            <a:extLst>
              <a:ext uri="{FF2B5EF4-FFF2-40B4-BE49-F238E27FC236}">
                <a16:creationId xmlns:a16="http://schemas.microsoft.com/office/drawing/2014/main" id="{9520551D-114D-EE42-41F5-623BA1EB4FBA}"/>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7" name="Group 26">
            <a:extLst>
              <a:ext uri="{FF2B5EF4-FFF2-40B4-BE49-F238E27FC236}">
                <a16:creationId xmlns:a16="http://schemas.microsoft.com/office/drawing/2014/main" id="{CA55A31F-8874-F6E2-4045-0B533DBCAE4A}"/>
              </a:ext>
            </a:extLst>
          </p:cNvPr>
          <p:cNvGrpSpPr/>
          <p:nvPr/>
        </p:nvGrpSpPr>
        <p:grpSpPr>
          <a:xfrm>
            <a:off x="1872343" y="2809461"/>
            <a:ext cx="9046027" cy="2657127"/>
            <a:chOff x="2692126" y="2809461"/>
            <a:chExt cx="6807750" cy="2657127"/>
          </a:xfrm>
        </p:grpSpPr>
        <p:sp>
          <p:nvSpPr>
            <p:cNvPr id="28" name="Rectangle: Rounded Corners 27">
              <a:extLst>
                <a:ext uri="{FF2B5EF4-FFF2-40B4-BE49-F238E27FC236}">
                  <a16:creationId xmlns:a16="http://schemas.microsoft.com/office/drawing/2014/main" id="{54F2913E-9049-2494-D968-EF421E9C0CEA}"/>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TextBox 28">
              <a:extLst>
                <a:ext uri="{FF2B5EF4-FFF2-40B4-BE49-F238E27FC236}">
                  <a16:creationId xmlns:a16="http://schemas.microsoft.com/office/drawing/2014/main" id="{9E13D088-E96E-C829-542E-D002BDBD5235}"/>
                </a:ext>
              </a:extLst>
            </p:cNvPr>
            <p:cNvSpPr txBox="1"/>
            <p:nvPr/>
          </p:nvSpPr>
          <p:spPr>
            <a:xfrm>
              <a:off x="3056494" y="2939823"/>
              <a:ext cx="613186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đọc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chuyện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nhỏ.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vẽ</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sắc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tuyệt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Ngắm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nhìn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tranh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muôn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rất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đẹp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mắt</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3" name="Picture 32">
            <a:extLst>
              <a:ext uri="{FF2B5EF4-FFF2-40B4-BE49-F238E27FC236}">
                <a16:creationId xmlns:a16="http://schemas.microsoft.com/office/drawing/2014/main" id="{94420785-0E45-96C1-D6E0-33205B8F1844}"/>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1200551" y="1967604"/>
            <a:ext cx="1724728" cy="1233232"/>
          </a:xfrm>
          <a:prstGeom prst="rect">
            <a:avLst/>
          </a:prstGeom>
        </p:spPr>
      </p:pic>
      <p:sp>
        <p:nvSpPr>
          <p:cNvPr id="2" name="Oval 1">
            <a:extLst>
              <a:ext uri="{FF2B5EF4-FFF2-40B4-BE49-F238E27FC236}">
                <a16:creationId xmlns:a16="http://schemas.microsoft.com/office/drawing/2014/main" id="{77F078B1-65F5-FBB0-C2BA-E1B4409B13F0}"/>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6024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25"/>
                                        </p:tgtEl>
                                        <p:attrNameLst>
                                          <p:attrName>ppt_x</p:attrName>
                                          <p:attrName>ppt_y</p:attrName>
                                        </p:attrNameLst>
                                      </p:cBhvr>
                                    </p:animMotion>
                                    <p:animRot by="1500000">
                                      <p:cBhvr>
                                        <p:cTn id="10" dur="50" fill="hold">
                                          <p:stCondLst>
                                            <p:cond delay="0"/>
                                          </p:stCondLst>
                                        </p:cTn>
                                        <p:tgtEl>
                                          <p:spTgt spid="25"/>
                                        </p:tgtEl>
                                        <p:attrNameLst>
                                          <p:attrName>r</p:attrName>
                                        </p:attrNameLst>
                                      </p:cBhvr>
                                    </p:animRot>
                                    <p:animRot by="-1500000">
                                      <p:cBhvr>
                                        <p:cTn id="11" dur="50" fill="hold">
                                          <p:stCondLst>
                                            <p:cond delay="50"/>
                                          </p:stCondLst>
                                        </p:cTn>
                                        <p:tgtEl>
                                          <p:spTgt spid="25"/>
                                        </p:tgtEl>
                                        <p:attrNameLst>
                                          <p:attrName>r</p:attrName>
                                        </p:attrNameLst>
                                      </p:cBhvr>
                                    </p:animRot>
                                    <p:animRot by="-1500000">
                                      <p:cBhvr>
                                        <p:cTn id="12" dur="50" fill="hold">
                                          <p:stCondLst>
                                            <p:cond delay="100"/>
                                          </p:stCondLst>
                                        </p:cTn>
                                        <p:tgtEl>
                                          <p:spTgt spid="25"/>
                                        </p:tgtEl>
                                        <p:attrNameLst>
                                          <p:attrName>r</p:attrName>
                                        </p:attrNameLst>
                                      </p:cBhvr>
                                    </p:animRot>
                                    <p:animRot by="1500000">
                                      <p:cBhvr>
                                        <p:cTn id="13" dur="50" fill="hold">
                                          <p:stCondLst>
                                            <p:cond delay="150"/>
                                          </p:stCondLst>
                                        </p:cTn>
                                        <p:tgtEl>
                                          <p:spTgt spid="2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33"/>
                                        </p:tgtEl>
                                      </p:cBhvr>
                                    </p:animEffect>
                                    <p:animScale>
                                      <p:cBhvr>
                                        <p:cTn id="21" dur="250" autoRev="1" fill="hold"/>
                                        <p:tgtEl>
                                          <p:spTgt spid="33"/>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AD22-0369-8396-2591-AECB730001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101E4C-483F-C642-4335-8A4AA2504526}"/>
              </a:ext>
            </a:extLst>
          </p:cNvPr>
          <p:cNvPicPr>
            <a:picLocks noChangeAspect="1"/>
          </p:cNvPicPr>
          <p:nvPr/>
        </p:nvPicPr>
        <p:blipFill>
          <a:blip r:embed="rId3"/>
          <a:stretch>
            <a:fillRect/>
          </a:stretch>
        </p:blipFill>
        <p:spPr>
          <a:xfrm>
            <a:off x="0" y="1"/>
            <a:ext cx="4917440" cy="6858000"/>
          </a:xfrm>
          <a:prstGeom prst="rect">
            <a:avLst/>
          </a:prstGeom>
        </p:spPr>
      </p:pic>
      <p:pic>
        <p:nvPicPr>
          <p:cNvPr id="7" name="Picture 5">
            <a:extLst>
              <a:ext uri="{FF2B5EF4-FFF2-40B4-BE49-F238E27FC236}">
                <a16:creationId xmlns:a16="http://schemas.microsoft.com/office/drawing/2014/main" id="{D25DC423-B6A6-0D3E-C59A-B1577C0327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45655" y="215971"/>
            <a:ext cx="6146345" cy="3964157"/>
          </a:xfrm>
          <a:prstGeom prst="rect">
            <a:avLst/>
          </a:prstGeom>
        </p:spPr>
      </p:pic>
      <p:pic>
        <p:nvPicPr>
          <p:cNvPr id="8" name="Picture 10">
            <a:extLst>
              <a:ext uri="{FF2B5EF4-FFF2-40B4-BE49-F238E27FC236}">
                <a16:creationId xmlns:a16="http://schemas.microsoft.com/office/drawing/2014/main" id="{2AF5F9DE-B7DB-FFE9-06CA-82B107B2E0B0}"/>
              </a:ext>
            </a:extLst>
          </p:cNvPr>
          <p:cNvPicPr>
            <a:picLocks noChangeAspect="1"/>
          </p:cNvPicPr>
          <p:nvPr/>
        </p:nvPicPr>
        <p:blipFill>
          <a:blip r:embed="rId6"/>
          <a:srcRect/>
          <a:stretch>
            <a:fillRect/>
          </a:stretch>
        </p:blipFill>
        <p:spPr>
          <a:xfrm>
            <a:off x="6381837" y="3711063"/>
            <a:ext cx="4717944" cy="3013587"/>
          </a:xfrm>
          <a:prstGeom prst="rect">
            <a:avLst/>
          </a:prstGeom>
        </p:spPr>
      </p:pic>
      <p:pic>
        <p:nvPicPr>
          <p:cNvPr id="9" name="Picture 8">
            <a:extLst>
              <a:ext uri="{FF2B5EF4-FFF2-40B4-BE49-F238E27FC236}">
                <a16:creationId xmlns:a16="http://schemas.microsoft.com/office/drawing/2014/main" id="{79A30B04-E678-DEEB-ECA4-34F7FD7A3D98}"/>
              </a:ext>
            </a:extLst>
          </p:cNvPr>
          <p:cNvPicPr>
            <a:picLocks noChangeAspect="1"/>
          </p:cNvPicPr>
          <p:nvPr/>
        </p:nvPicPr>
        <p:blipFill>
          <a:blip r:embed="rId7"/>
          <a:stretch>
            <a:fillRect/>
          </a:stretch>
        </p:blipFill>
        <p:spPr>
          <a:xfrm>
            <a:off x="6634225" y="1318920"/>
            <a:ext cx="4962574" cy="2353260"/>
          </a:xfrm>
          <a:prstGeom prst="rect">
            <a:avLst/>
          </a:prstGeom>
        </p:spPr>
      </p:pic>
      <p:sp>
        <p:nvSpPr>
          <p:cNvPr id="2" name="Oval 1">
            <a:extLst>
              <a:ext uri="{FF2B5EF4-FFF2-40B4-BE49-F238E27FC236}">
                <a16:creationId xmlns:a16="http://schemas.microsoft.com/office/drawing/2014/main" id="{FFAB4772-A35E-3BA0-EB7C-102950521EC2}"/>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26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8E42FE-3BE0-BAC4-E077-0AE1B26BC8C1}"/>
              </a:ext>
            </a:extLst>
          </p:cNvPr>
          <p:cNvPicPr>
            <a:picLocks noChangeAspect="1"/>
          </p:cNvPicPr>
          <p:nvPr/>
        </p:nvPicPr>
        <p:blipFill>
          <a:blip r:embed="rId2"/>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821185F0-8BF1-3892-34C9-9DE7E35A59A8}"/>
              </a:ext>
            </a:extLst>
          </p:cNvPr>
          <p:cNvSpPr txBox="1"/>
          <p:nvPr/>
        </p:nvSpPr>
        <p:spPr>
          <a:xfrm>
            <a:off x="665203" y="2187158"/>
            <a:ext cx="10964333"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Toàn bài thơ đọc chậm rãi, nhấn giọng vào từ ngữ thể hiện cảm xúc, suy nghĩ của bạn nhỏ.</a:t>
            </a:r>
            <a:endParaRPr lang="en-US" sz="40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Khổ 1 + 2 cần đọc giọng reo vui, nhấn giọng vào những từ ngữ chỉ các hoạt động của cảnh vật.</a:t>
            </a:r>
            <a:endParaRPr lang="en-US" sz="4000" i="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4000" i="1" dirty="0">
                <a:solidFill>
                  <a:prstClr val="black"/>
                </a:solidFill>
                <a:latin typeface="Cambria" panose="02040503050406030204" pitchFamily="18" charset="0"/>
                <a:ea typeface="Cambria" panose="02040503050406030204" pitchFamily="18" charset="0"/>
              </a:rPr>
              <a:t>Đọc khổ cuối với giọng trầm, chậm, tạo điều lắng đọng, suy tư.</a:t>
            </a:r>
            <a:endParaRPr kumimoji="0" lang="en-US" sz="2800" b="0" i="1" u="none" strike="noStrike" kern="1200" cap="none" spc="0" normalizeH="0" baseline="0" noProof="0" dirty="0">
              <a:ln>
                <a:noFill/>
              </a:ln>
              <a:solidFill>
                <a:prstClr val="black"/>
              </a:solidFill>
              <a:effectLst/>
              <a:uLnTx/>
              <a:uFillTx/>
              <a:latin typeface="等线" panose="020F0502020204030204"/>
            </a:endParaRPr>
          </a:p>
        </p:txBody>
      </p:sp>
      <p:sp>
        <p:nvSpPr>
          <p:cNvPr id="2" name="Oval 1">
            <a:extLst>
              <a:ext uri="{FF2B5EF4-FFF2-40B4-BE49-F238E27FC236}">
                <a16:creationId xmlns:a16="http://schemas.microsoft.com/office/drawing/2014/main" id="{03AA71F2-5D78-05D3-253F-AC6000038D3D}"/>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91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a:off x="402006" y="-56199"/>
            <a:ext cx="11387988" cy="6970397"/>
          </a:xfrm>
          <a:custGeom>
            <a:avLst/>
            <a:gdLst/>
            <a:ahLst/>
            <a:cxnLst/>
            <a:rect l="l" t="t" r="r" b="b"/>
            <a:pathLst>
              <a:path w="17081982" h="10455596">
                <a:moveTo>
                  <a:pt x="0" y="0"/>
                </a:moveTo>
                <a:lnTo>
                  <a:pt x="17081982" y="0"/>
                </a:lnTo>
                <a:lnTo>
                  <a:pt x="17081982" y="10455596"/>
                </a:lnTo>
                <a:lnTo>
                  <a:pt x="0" y="1045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1065042" y="275127"/>
            <a:ext cx="882317" cy="821347"/>
          </a:xfrm>
          <a:custGeom>
            <a:avLst/>
            <a:gdLst/>
            <a:ahLst/>
            <a:cxnLst/>
            <a:rect l="l" t="t" r="r" b="b"/>
            <a:pathLst>
              <a:path w="1323476" h="1232021">
                <a:moveTo>
                  <a:pt x="0" y="0"/>
                </a:moveTo>
                <a:lnTo>
                  <a:pt x="1323476" y="0"/>
                </a:lnTo>
                <a:lnTo>
                  <a:pt x="1323476" y="1232022"/>
                </a:lnTo>
                <a:lnTo>
                  <a:pt x="0" y="123202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10502752" y="5107595"/>
            <a:ext cx="2175543" cy="1750405"/>
          </a:xfrm>
          <a:custGeom>
            <a:avLst/>
            <a:gdLst/>
            <a:ahLst/>
            <a:cxnLst/>
            <a:rect l="l" t="t" r="r" b="b"/>
            <a:pathLst>
              <a:path w="3263314" h="2625608">
                <a:moveTo>
                  <a:pt x="3263314" y="0"/>
                </a:moveTo>
                <a:lnTo>
                  <a:pt x="0" y="0"/>
                </a:lnTo>
                <a:lnTo>
                  <a:pt x="0" y="2625608"/>
                </a:lnTo>
                <a:lnTo>
                  <a:pt x="3263314" y="2625608"/>
                </a:lnTo>
                <a:lnTo>
                  <a:pt x="326331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19329" y="518231"/>
            <a:ext cx="932943" cy="843536"/>
          </a:xfrm>
          <a:custGeom>
            <a:avLst/>
            <a:gdLst/>
            <a:ahLst/>
            <a:cxnLst/>
            <a:rect l="l" t="t" r="r" b="b"/>
            <a:pathLst>
              <a:path w="1399414" h="1265304">
                <a:moveTo>
                  <a:pt x="0" y="0"/>
                </a:moveTo>
                <a:lnTo>
                  <a:pt x="1399414" y="0"/>
                </a:lnTo>
                <a:lnTo>
                  <a:pt x="1399414" y="1265303"/>
                </a:lnTo>
                <a:lnTo>
                  <a:pt x="0" y="1265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29159" y="4546280"/>
            <a:ext cx="1629918" cy="2367919"/>
          </a:xfrm>
          <a:custGeom>
            <a:avLst/>
            <a:gdLst/>
            <a:ahLst/>
            <a:cxnLst/>
            <a:rect l="l" t="t" r="r" b="b"/>
            <a:pathLst>
              <a:path w="2444877" h="3551879">
                <a:moveTo>
                  <a:pt x="0" y="0"/>
                </a:moveTo>
                <a:lnTo>
                  <a:pt x="2444877" y="0"/>
                </a:lnTo>
                <a:lnTo>
                  <a:pt x="2444877" y="3551879"/>
                </a:lnTo>
                <a:lnTo>
                  <a:pt x="0" y="3551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3196940" y="1368116"/>
            <a:ext cx="5798121" cy="1795363"/>
          </a:xfrm>
          <a:prstGeom prst="rect">
            <a:avLst/>
          </a:prstGeom>
        </p:spPr>
        <p:txBody>
          <a:bodyPr lIns="0" tIns="0" rIns="0" bIns="0" rtlCol="0" anchor="t">
            <a:spAutoFit/>
          </a:bodyPr>
          <a:lstStyle/>
          <a:p>
            <a:pPr algn="ctr" defTabSz="609630">
              <a:lnSpc>
                <a:spcPts val="6970"/>
              </a:lnSpc>
            </a:pPr>
            <a:r>
              <a:rPr lang="en-US" sz="5957" spc="845">
                <a:solidFill>
                  <a:srgbClr val="FFFFFF"/>
                </a:solidFill>
                <a:latin typeface="Ma Shan Zheng"/>
                <a:ea typeface="Ma Shan Zheng"/>
                <a:cs typeface="Ma Shan Zheng"/>
                <a:sym typeface="Ma Shan Zheng"/>
              </a:rPr>
              <a:t>Team Structure</a:t>
            </a:r>
          </a:p>
        </p:txBody>
      </p:sp>
      <p:sp>
        <p:nvSpPr>
          <p:cNvPr id="15" name="TextBox 15"/>
          <p:cNvSpPr txBox="1"/>
          <p:nvPr/>
        </p:nvSpPr>
        <p:spPr>
          <a:xfrm>
            <a:off x="1778885" y="5363710"/>
            <a:ext cx="26628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Estelle Darcy</a:t>
            </a:r>
          </a:p>
        </p:txBody>
      </p:sp>
      <p:sp>
        <p:nvSpPr>
          <p:cNvPr id="16" name="TextBox 16"/>
          <p:cNvSpPr txBox="1"/>
          <p:nvPr/>
        </p:nvSpPr>
        <p:spPr>
          <a:xfrm>
            <a:off x="4555046" y="5363710"/>
            <a:ext cx="30819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Francois Mercer</a:t>
            </a:r>
          </a:p>
        </p:txBody>
      </p:sp>
      <p:sp>
        <p:nvSpPr>
          <p:cNvPr id="17" name="TextBox 17"/>
          <p:cNvSpPr txBox="1"/>
          <p:nvPr/>
        </p:nvSpPr>
        <p:spPr>
          <a:xfrm>
            <a:off x="7723696" y="5363710"/>
            <a:ext cx="3081908" cy="435697"/>
          </a:xfrm>
          <a:prstGeom prst="rect">
            <a:avLst/>
          </a:prstGeom>
        </p:spPr>
        <p:txBody>
          <a:bodyPr lIns="0" tIns="0" rIns="0" bIns="0" rtlCol="0" anchor="t">
            <a:spAutoFit/>
          </a:bodyPr>
          <a:lstStyle/>
          <a:p>
            <a:pPr algn="ctr" defTabSz="609630">
              <a:lnSpc>
                <a:spcPts val="3748"/>
              </a:lnSpc>
            </a:pPr>
            <a:r>
              <a:rPr lang="en-US" sz="2735" spc="155">
                <a:solidFill>
                  <a:srgbClr val="FFFFFF"/>
                </a:solidFill>
                <a:latin typeface="Clear Sans"/>
                <a:ea typeface="Clear Sans"/>
                <a:cs typeface="Clear Sans"/>
                <a:sym typeface="Clear Sans"/>
              </a:rPr>
              <a:t>Harper Russo</a:t>
            </a:r>
          </a:p>
        </p:txBody>
      </p:sp>
      <p:pic>
        <p:nvPicPr>
          <p:cNvPr id="19" name="Picture 18" descr="A green and yellow text&#10;&#10;AI-generated content may be incorrect.">
            <a:extLst>
              <a:ext uri="{FF2B5EF4-FFF2-40B4-BE49-F238E27FC236}">
                <a16:creationId xmlns:a16="http://schemas.microsoft.com/office/drawing/2014/main" id="{E9FA1244-A8E6-E48D-C4DE-4DFF314A71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4462" y="1327248"/>
            <a:ext cx="5837872" cy="4925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làm hoạ sĩ">
            <a:hlinkClick r:id="" action="ppaction://media"/>
            <a:extLst>
              <a:ext uri="{FF2B5EF4-FFF2-40B4-BE49-F238E27FC236}">
                <a16:creationId xmlns:a16="http://schemas.microsoft.com/office/drawing/2014/main" id="{4FE11CF8-D1A5-A8D3-98C6-88E8F298020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111A6C5D-61A1-ED29-A095-E20729331E98}"/>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366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3266F25-A589-4FBB-8430-C9C530ED0544}"/>
              </a:ext>
            </a:extLst>
          </p:cNvPr>
          <p:cNvPicPr>
            <a:picLocks noChangeAspect="1"/>
          </p:cNvPicPr>
          <p:nvPr/>
        </p:nvPicPr>
        <p:blipFill rotWithShape="1">
          <a:blip r:embed="rId4">
            <a:extLst>
              <a:ext uri="{28A0092B-C50C-407E-A947-70E740481C1C}">
                <a14:useLocalDpi xmlns:a14="http://schemas.microsoft.com/office/drawing/2010/main" val="0"/>
              </a:ext>
            </a:extLst>
          </a:blip>
          <a:srcRect l="19915" t="3555" r="21450"/>
          <a:stretch/>
        </p:blipFill>
        <p:spPr>
          <a:xfrm flipH="1">
            <a:off x="6906390" y="397828"/>
            <a:ext cx="5620724" cy="6523672"/>
          </a:xfrm>
          <a:prstGeom prst="rect">
            <a:avLst/>
          </a:prstGeom>
        </p:spPr>
      </p:pic>
      <p:grpSp>
        <p:nvGrpSpPr>
          <p:cNvPr id="11" name="组合 10">
            <a:extLst>
              <a:ext uri="{FF2B5EF4-FFF2-40B4-BE49-F238E27FC236}">
                <a16:creationId xmlns:a16="http://schemas.microsoft.com/office/drawing/2014/main" id="{6782932A-B3A8-482D-ABD9-BF7C59C9C0FF}"/>
              </a:ext>
            </a:extLst>
          </p:cNvPr>
          <p:cNvGrpSpPr/>
          <p:nvPr/>
        </p:nvGrpSpPr>
        <p:grpSpPr>
          <a:xfrm>
            <a:off x="4322619" y="2727247"/>
            <a:ext cx="3482092" cy="1714124"/>
            <a:chOff x="4529749" y="2727247"/>
            <a:chExt cx="3274961" cy="1951226"/>
          </a:xfrm>
        </p:grpSpPr>
        <p:sp>
          <p:nvSpPr>
            <p:cNvPr id="12" name="矩形: 圆角 11">
              <a:extLst>
                <a:ext uri="{FF2B5EF4-FFF2-40B4-BE49-F238E27FC236}">
                  <a16:creationId xmlns:a16="http://schemas.microsoft.com/office/drawing/2014/main" id="{9648094F-8B13-476C-B11B-2CBDEAF21FA6}"/>
                </a:ext>
              </a:extLst>
            </p:cNvPr>
            <p:cNvSpPr/>
            <p:nvPr/>
          </p:nvSpPr>
          <p:spPr>
            <a:xfrm>
              <a:off x="4529749" y="2727247"/>
              <a:ext cx="3274961" cy="1864833"/>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3" name="矩形 12">
              <a:extLst>
                <a:ext uri="{FF2B5EF4-FFF2-40B4-BE49-F238E27FC236}">
                  <a16:creationId xmlns:a16="http://schemas.microsoft.com/office/drawing/2014/main" id="{F3F1E5F2-AA6A-4E4E-B504-FD45468B40E7}"/>
                </a:ext>
              </a:extLst>
            </p:cNvPr>
            <p:cNvSpPr/>
            <p:nvPr/>
          </p:nvSpPr>
          <p:spPr>
            <a:xfrm>
              <a:off x="4743898" y="3108813"/>
              <a:ext cx="3060812" cy="1569660"/>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bức</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vẽ</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grpSp>
        <p:nvGrpSpPr>
          <p:cNvPr id="14" name="组合 13">
            <a:extLst>
              <a:ext uri="{FF2B5EF4-FFF2-40B4-BE49-F238E27FC236}">
                <a16:creationId xmlns:a16="http://schemas.microsoft.com/office/drawing/2014/main" id="{3B530301-CB19-4E51-9202-1BD4EEFA01A5}"/>
              </a:ext>
            </a:extLst>
          </p:cNvPr>
          <p:cNvGrpSpPr/>
          <p:nvPr/>
        </p:nvGrpSpPr>
        <p:grpSpPr>
          <a:xfrm>
            <a:off x="996377" y="1708064"/>
            <a:ext cx="3108522" cy="1600200"/>
            <a:chOff x="996377" y="1708064"/>
            <a:chExt cx="3108522" cy="1600200"/>
          </a:xfrm>
        </p:grpSpPr>
        <p:sp>
          <p:nvSpPr>
            <p:cNvPr id="15" name="矩形: 圆角 14">
              <a:extLst>
                <a:ext uri="{FF2B5EF4-FFF2-40B4-BE49-F238E27FC236}">
                  <a16:creationId xmlns:a16="http://schemas.microsoft.com/office/drawing/2014/main" id="{54969F58-0269-4A5F-8C98-F84B983A2654}"/>
                </a:ext>
              </a:extLst>
            </p:cNvPr>
            <p:cNvSpPr/>
            <p:nvPr/>
          </p:nvSpPr>
          <p:spPr>
            <a:xfrm rot="20660443">
              <a:off x="996377" y="1708064"/>
              <a:ext cx="3108522" cy="1600200"/>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F716C57F-5E44-4CB9-A1D1-D9AABFD7F9E9}"/>
                </a:ext>
              </a:extLst>
            </p:cNvPr>
            <p:cNvSpPr/>
            <p:nvPr/>
          </p:nvSpPr>
          <p:spPr>
            <a:xfrm rot="20680490">
              <a:off x="1020232" y="1969557"/>
              <a:ext cx="3060812" cy="1077218"/>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vẽ</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grpSp>
        <p:nvGrpSpPr>
          <p:cNvPr id="17" name="组合 16">
            <a:extLst>
              <a:ext uri="{FF2B5EF4-FFF2-40B4-BE49-F238E27FC236}">
                <a16:creationId xmlns:a16="http://schemas.microsoft.com/office/drawing/2014/main" id="{C8EA4E7D-BAF1-4554-AC0D-B677AD462A3A}"/>
              </a:ext>
            </a:extLst>
          </p:cNvPr>
          <p:cNvGrpSpPr/>
          <p:nvPr/>
        </p:nvGrpSpPr>
        <p:grpSpPr>
          <a:xfrm>
            <a:off x="498764" y="4488025"/>
            <a:ext cx="3854161" cy="1509014"/>
            <a:chOff x="896513" y="4488025"/>
            <a:chExt cx="3456412" cy="1740390"/>
          </a:xfrm>
        </p:grpSpPr>
        <p:sp>
          <p:nvSpPr>
            <p:cNvPr id="18" name="矩形: 圆角 17">
              <a:extLst>
                <a:ext uri="{FF2B5EF4-FFF2-40B4-BE49-F238E27FC236}">
                  <a16:creationId xmlns:a16="http://schemas.microsoft.com/office/drawing/2014/main" id="{707686DE-3108-42A3-A1B4-B184C632BE9F}"/>
                </a:ext>
              </a:extLst>
            </p:cNvPr>
            <p:cNvSpPr/>
            <p:nvPr/>
          </p:nvSpPr>
          <p:spPr>
            <a:xfrm>
              <a:off x="1020900" y="4488025"/>
              <a:ext cx="3274961" cy="1685879"/>
            </a:xfrm>
            <a:prstGeom prst="roundRect">
              <a:avLst/>
            </a:prstGeom>
            <a:solidFill>
              <a:srgbClr val="FDB76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C7123102-AD68-4186-B838-B9DC8D4A876E}"/>
                </a:ext>
              </a:extLst>
            </p:cNvPr>
            <p:cNvSpPr/>
            <p:nvPr/>
          </p:nvSpPr>
          <p:spPr>
            <a:xfrm>
              <a:off x="896513" y="4658755"/>
              <a:ext cx="3456412" cy="1569660"/>
            </a:xfrm>
            <a:prstGeom prst="rect">
              <a:avLst/>
            </a:prstGeom>
          </p:spPr>
          <p:txBody>
            <a:bodyPr vert="horz" wrap="square">
              <a:spAutoFit/>
            </a:bodyPr>
            <a:lstStyle/>
            <a:p>
              <a:pPr marL="0" marR="0" lvl="0" indent="0" algn="ctr" defTabSz="914400" rtl="0" eaLnBrk="1" fontAlgn="auto" latinLnBrk="0" hangingPunct="1">
                <a:spcBef>
                  <a:spcPts val="0"/>
                </a:spcBef>
                <a:spcAft>
                  <a:spcPts val="0"/>
                </a:spcAft>
                <a:buClrTx/>
                <a:buSzTx/>
                <a:buFontTx/>
                <a:buNone/>
                <a:tabLst/>
                <a:defRPr/>
              </a:pP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Nói</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màu</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sắc</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bức</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tranh</a:t>
              </a:r>
              <a:r>
                <a:rPr lang="en-US" altLang="zh-C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ấy</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包图简圆体" panose="02010601030101010101" pitchFamily="2" charset="-122"/>
                <a:cs typeface="Calibri" panose="020F0502020204030204" pitchFamily="34" charset="0"/>
              </a:endParaRPr>
            </a:p>
          </p:txBody>
        </p:sp>
      </p:grpSp>
      <p:sp>
        <p:nvSpPr>
          <p:cNvPr id="2" name="矩形: 圆角 1">
            <a:extLst>
              <a:ext uri="{FF2B5EF4-FFF2-40B4-BE49-F238E27FC236}">
                <a16:creationId xmlns:a16="http://schemas.microsoft.com/office/drawing/2014/main" id="{635E10C0-8111-4F7B-BC2F-410A7F55479A}"/>
              </a:ext>
            </a:extLst>
          </p:cNvPr>
          <p:cNvSpPr/>
          <p:nvPr/>
        </p:nvSpPr>
        <p:spPr>
          <a:xfrm>
            <a:off x="4007768" y="-891480"/>
            <a:ext cx="1296144" cy="416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3" name="Oval 2">
            <a:extLst>
              <a:ext uri="{FF2B5EF4-FFF2-40B4-BE49-F238E27FC236}">
                <a16:creationId xmlns:a16="http://schemas.microsoft.com/office/drawing/2014/main" id="{9BFAED1C-BC33-AAF4-AA71-A7227227531D}"/>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86956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a:off x="520565" y="899147"/>
            <a:ext cx="11150870" cy="5059707"/>
          </a:xfrm>
          <a:custGeom>
            <a:avLst/>
            <a:gdLst/>
            <a:ahLst/>
            <a:cxnLst/>
            <a:rect l="l" t="t" r="r" b="b"/>
            <a:pathLst>
              <a:path w="16726305" h="7589561">
                <a:moveTo>
                  <a:pt x="0" y="0"/>
                </a:moveTo>
                <a:lnTo>
                  <a:pt x="16726306" y="0"/>
                </a:lnTo>
                <a:lnTo>
                  <a:pt x="16726306" y="7589562"/>
                </a:lnTo>
                <a:lnTo>
                  <a:pt x="0" y="75895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628029">
            <a:off x="9347005" y="1764389"/>
            <a:ext cx="956554" cy="797527"/>
          </a:xfrm>
          <a:custGeom>
            <a:avLst/>
            <a:gdLst/>
            <a:ahLst/>
            <a:cxnLst/>
            <a:rect l="l" t="t" r="r" b="b"/>
            <a:pathLst>
              <a:path w="1434831" h="1196290">
                <a:moveTo>
                  <a:pt x="0" y="0"/>
                </a:moveTo>
                <a:lnTo>
                  <a:pt x="1434831" y="0"/>
                </a:lnTo>
                <a:lnTo>
                  <a:pt x="1434831" y="1196290"/>
                </a:lnTo>
                <a:lnTo>
                  <a:pt x="0" y="1196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4114800"/>
            <a:ext cx="2520315" cy="27432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13626">
            <a:off x="7665410" y="-156888"/>
            <a:ext cx="4876800" cy="1328928"/>
          </a:xfrm>
          <a:custGeom>
            <a:avLst/>
            <a:gdLst/>
            <a:ahLst/>
            <a:cxnLst/>
            <a:rect l="l" t="t" r="r" b="b"/>
            <a:pathLst>
              <a:path w="7315200" h="1993392">
                <a:moveTo>
                  <a:pt x="0" y="0"/>
                </a:moveTo>
                <a:lnTo>
                  <a:pt x="7315200" y="0"/>
                </a:lnTo>
                <a:lnTo>
                  <a:pt x="7315200" y="1993392"/>
                </a:lnTo>
                <a:lnTo>
                  <a:pt x="0" y="19933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94511" y="319566"/>
            <a:ext cx="1436748" cy="869233"/>
          </a:xfrm>
          <a:custGeom>
            <a:avLst/>
            <a:gdLst/>
            <a:ahLst/>
            <a:cxnLst/>
            <a:rect l="l" t="t" r="r" b="b"/>
            <a:pathLst>
              <a:path w="2155122" h="1303849">
                <a:moveTo>
                  <a:pt x="0" y="0"/>
                </a:moveTo>
                <a:lnTo>
                  <a:pt x="2155121" y="0"/>
                </a:lnTo>
                <a:lnTo>
                  <a:pt x="2155121" y="1303848"/>
                </a:lnTo>
                <a:lnTo>
                  <a:pt x="0" y="1303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059697" y="5958854"/>
            <a:ext cx="2963605" cy="674220"/>
          </a:xfrm>
          <a:custGeom>
            <a:avLst/>
            <a:gdLst/>
            <a:ahLst/>
            <a:cxnLst/>
            <a:rect l="l" t="t" r="r" b="b"/>
            <a:pathLst>
              <a:path w="4445408" h="1011330">
                <a:moveTo>
                  <a:pt x="0" y="0"/>
                </a:moveTo>
                <a:lnTo>
                  <a:pt x="4445408" y="0"/>
                </a:lnTo>
                <a:lnTo>
                  <a:pt x="4445408" y="1011330"/>
                </a:lnTo>
                <a:lnTo>
                  <a:pt x="0" y="101133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968093" y="3004120"/>
            <a:ext cx="3029306" cy="3804465"/>
          </a:xfrm>
          <a:custGeom>
            <a:avLst/>
            <a:gdLst/>
            <a:ahLst/>
            <a:cxnLst/>
            <a:rect l="l" t="t" r="r" b="b"/>
            <a:pathLst>
              <a:path w="4543959" h="5706698">
                <a:moveTo>
                  <a:pt x="0" y="0"/>
                </a:moveTo>
                <a:lnTo>
                  <a:pt x="4543959" y="0"/>
                </a:lnTo>
                <a:lnTo>
                  <a:pt x="4543959" y="5706698"/>
                </a:lnTo>
                <a:lnTo>
                  <a:pt x="0" y="570669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555473" y="2593667"/>
            <a:ext cx="11081055" cy="3411190"/>
          </a:xfrm>
          <a:prstGeom prst="rect">
            <a:avLst/>
          </a:prstGeom>
        </p:spPr>
        <p:txBody>
          <a:bodyPr lIns="0" tIns="0" rIns="0" bIns="0" rtlCol="0" anchor="t">
            <a:spAutoFit/>
          </a:bodyPr>
          <a:lstStyle/>
          <a:p>
            <a:pPr algn="ctr" defTabSz="609630">
              <a:lnSpc>
                <a:spcPts val="13320"/>
              </a:lnSpc>
            </a:pPr>
            <a:r>
              <a:rPr lang="en-US" sz="11385" spc="1616">
                <a:solidFill>
                  <a:srgbClr val="FFFFFF"/>
                </a:solidFill>
                <a:latin typeface="Ma Shan Zheng"/>
                <a:ea typeface="Ma Shan Zheng"/>
                <a:cs typeface="Ma Shan Zheng"/>
                <a:sym typeface="Ma Shan Zheng"/>
              </a:rPr>
              <a:t>Group Project</a:t>
            </a:r>
          </a:p>
        </p:txBody>
      </p:sp>
      <p:sp>
        <p:nvSpPr>
          <p:cNvPr id="11" name="TextBox 11"/>
          <p:cNvSpPr txBox="1"/>
          <p:nvPr/>
        </p:nvSpPr>
        <p:spPr>
          <a:xfrm>
            <a:off x="4302257" y="4661748"/>
            <a:ext cx="3587486" cy="551433"/>
          </a:xfrm>
          <a:prstGeom prst="rect">
            <a:avLst/>
          </a:prstGeom>
        </p:spPr>
        <p:txBody>
          <a:bodyPr lIns="0" tIns="0" rIns="0" bIns="0" rtlCol="0" anchor="t">
            <a:spAutoFit/>
          </a:bodyPr>
          <a:lstStyle/>
          <a:p>
            <a:pPr algn="ctr" defTabSz="609630">
              <a:lnSpc>
                <a:spcPts val="4312"/>
              </a:lnSpc>
            </a:pPr>
            <a:r>
              <a:rPr lang="en-US" sz="3686" spc="523">
                <a:solidFill>
                  <a:srgbClr val="FFFFFF"/>
                </a:solidFill>
                <a:latin typeface="Ma Shan Zheng"/>
                <a:ea typeface="Ma Shan Zheng"/>
                <a:cs typeface="Ma Shan Zheng"/>
                <a:sym typeface="Ma Shan Zheng"/>
              </a:rPr>
              <a:t>Presentation</a:t>
            </a:r>
          </a:p>
        </p:txBody>
      </p:sp>
      <p:pic>
        <p:nvPicPr>
          <p:cNvPr id="12" name="Picture 11">
            <a:extLst>
              <a:ext uri="{FF2B5EF4-FFF2-40B4-BE49-F238E27FC236}">
                <a16:creationId xmlns:a16="http://schemas.microsoft.com/office/drawing/2014/main" id="{8827C28D-867D-A3E1-9A18-DA4459CC11BD}"/>
              </a:ext>
            </a:extLst>
          </p:cNvPr>
          <p:cNvPicPr>
            <a:picLocks noChangeAspect="1"/>
          </p:cNvPicPr>
          <p:nvPr/>
        </p:nvPicPr>
        <p:blipFill>
          <a:blip r:embed="rId15"/>
          <a:stretch>
            <a:fillRect/>
          </a:stretch>
        </p:blipFill>
        <p:spPr>
          <a:xfrm>
            <a:off x="4680000" y="2227692"/>
            <a:ext cx="3084843" cy="1237595"/>
          </a:xfrm>
          <a:prstGeom prst="rect">
            <a:avLst/>
          </a:prstGeom>
        </p:spPr>
      </p:pic>
      <p:sp>
        <p:nvSpPr>
          <p:cNvPr id="13" name="TextBox 12">
            <a:extLst>
              <a:ext uri="{FF2B5EF4-FFF2-40B4-BE49-F238E27FC236}">
                <a16:creationId xmlns:a16="http://schemas.microsoft.com/office/drawing/2014/main" id="{A636FEDE-F68B-8BC7-447D-B5739AEAB8F3}"/>
              </a:ext>
            </a:extLst>
          </p:cNvPr>
          <p:cNvSpPr txBox="1"/>
          <p:nvPr/>
        </p:nvSpPr>
        <p:spPr>
          <a:xfrm>
            <a:off x="3736397" y="1713015"/>
            <a:ext cx="6096000" cy="584775"/>
          </a:xfrm>
          <a:prstGeom prst="rect">
            <a:avLst/>
          </a:prstGeom>
          <a:noFill/>
        </p:spPr>
        <p:txBody>
          <a:bodyPr wrap="square" rtlCol="0">
            <a:spAutoFit/>
          </a:bodyPr>
          <a:lstStyle/>
          <a:p>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Thứ</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tháng</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năm</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14" name="Picture 13">
            <a:extLst>
              <a:ext uri="{FF2B5EF4-FFF2-40B4-BE49-F238E27FC236}">
                <a16:creationId xmlns:a16="http://schemas.microsoft.com/office/drawing/2014/main" id="{B030B86D-5627-8B23-E080-9040BCC77009}"/>
              </a:ext>
            </a:extLst>
          </p:cNvPr>
          <p:cNvPicPr>
            <a:picLocks noChangeAspect="1"/>
          </p:cNvPicPr>
          <p:nvPr/>
        </p:nvPicPr>
        <p:blipFill>
          <a:blip r:embed="rId16"/>
          <a:stretch>
            <a:fillRect/>
          </a:stretch>
        </p:blipFill>
        <p:spPr>
          <a:xfrm>
            <a:off x="3176514" y="3701332"/>
            <a:ext cx="6199907" cy="1749442"/>
          </a:xfrm>
          <a:prstGeom prst="rect">
            <a:avLst/>
          </a:prstGeom>
        </p:spPr>
      </p:pic>
      <p:pic>
        <p:nvPicPr>
          <p:cNvPr id="15" name="Picture 14" descr="A yellow circles with red lines&#10;&#10;AI-generated content may be incorrect.">
            <a:extLst>
              <a:ext uri="{FF2B5EF4-FFF2-40B4-BE49-F238E27FC236}">
                <a16:creationId xmlns:a16="http://schemas.microsoft.com/office/drawing/2014/main" id="{8AE13ABC-04B4-C244-7193-F87F44AA3C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19" y="2553194"/>
            <a:ext cx="2273140" cy="1360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34E1EAE-ECD2-4795-B1A0-59474A496E71}"/>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335359" y="332656"/>
            <a:ext cx="9819767" cy="6456744"/>
          </a:xfrm>
          <a:prstGeom prst="rect">
            <a:avLst/>
          </a:prstGeom>
        </p:spPr>
      </p:pic>
      <p:pic>
        <p:nvPicPr>
          <p:cNvPr id="11" name="图片 10">
            <a:extLst>
              <a:ext uri="{FF2B5EF4-FFF2-40B4-BE49-F238E27FC236}">
                <a16:creationId xmlns:a16="http://schemas.microsoft.com/office/drawing/2014/main" id="{E0FBF53A-FD50-4135-B2EF-3A516E546A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6275449" y="1383934"/>
            <a:ext cx="6609145" cy="5474066"/>
          </a:xfrm>
          <a:prstGeom prst="rect">
            <a:avLst/>
          </a:prstGeom>
        </p:spPr>
      </p:pic>
      <p:pic>
        <p:nvPicPr>
          <p:cNvPr id="2" name="Picture 1">
            <a:extLst>
              <a:ext uri="{FF2B5EF4-FFF2-40B4-BE49-F238E27FC236}">
                <a16:creationId xmlns:a16="http://schemas.microsoft.com/office/drawing/2014/main" id="{536E9AD3-DE12-FAE8-6854-C3671CC81187}"/>
              </a:ext>
            </a:extLst>
          </p:cNvPr>
          <p:cNvPicPr>
            <a:picLocks noChangeAspect="1"/>
          </p:cNvPicPr>
          <p:nvPr/>
        </p:nvPicPr>
        <p:blipFill>
          <a:blip r:embed="rId5"/>
          <a:stretch>
            <a:fillRect/>
          </a:stretch>
        </p:blipFill>
        <p:spPr>
          <a:xfrm>
            <a:off x="232678" y="1671390"/>
            <a:ext cx="6844366" cy="1770454"/>
          </a:xfrm>
          <a:prstGeom prst="rect">
            <a:avLst/>
          </a:prstGeom>
        </p:spPr>
      </p:pic>
      <p:sp>
        <p:nvSpPr>
          <p:cNvPr id="3" name="Oval 2">
            <a:extLst>
              <a:ext uri="{FF2B5EF4-FFF2-40B4-BE49-F238E27FC236}">
                <a16:creationId xmlns:a16="http://schemas.microsoft.com/office/drawing/2014/main" id="{33FE2F45-3CC0-1460-4669-E49BC2D32771}"/>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264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745660-DB46-4B12-7161-5C53777D8442}"/>
              </a:ext>
            </a:extLst>
          </p:cNvPr>
          <p:cNvGrpSpPr/>
          <p:nvPr/>
        </p:nvGrpSpPr>
        <p:grpSpPr>
          <a:xfrm>
            <a:off x="419650" y="1564304"/>
            <a:ext cx="3172408" cy="1636095"/>
            <a:chOff x="139959" y="1387023"/>
            <a:chExt cx="3172408" cy="1636095"/>
          </a:xfrm>
        </p:grpSpPr>
        <p:sp>
          <p:nvSpPr>
            <p:cNvPr id="4" name="Rectangle: Rounded Corners 14">
              <a:extLst>
                <a:ext uri="{FF2B5EF4-FFF2-40B4-BE49-F238E27FC236}">
                  <a16:creationId xmlns:a16="http://schemas.microsoft.com/office/drawing/2014/main" id="{A4691B12-3620-9D3E-DD17-D4E9D59D10B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4AE050-6210-EBA6-3AE4-5903A156745C}"/>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E1F16112-0325-E204-D54D-D47BB7D76EFB}"/>
              </a:ext>
            </a:extLst>
          </p:cNvPr>
          <p:cNvGrpSpPr/>
          <p:nvPr/>
        </p:nvGrpSpPr>
        <p:grpSpPr>
          <a:xfrm>
            <a:off x="4319691" y="3200399"/>
            <a:ext cx="3397434" cy="1559458"/>
            <a:chOff x="4424729" y="3902060"/>
            <a:chExt cx="3397434" cy="1559458"/>
          </a:xfrm>
        </p:grpSpPr>
        <p:sp>
          <p:nvSpPr>
            <p:cNvPr id="7" name="Rectangle: Rounded Corners 20">
              <a:extLst>
                <a:ext uri="{FF2B5EF4-FFF2-40B4-BE49-F238E27FC236}">
                  <a16:creationId xmlns:a16="http://schemas.microsoft.com/office/drawing/2014/main" id="{D92645C3-0ACA-B49B-D1D5-DE47E0D296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AA97B0B-1458-E40D-06B1-8164FDDD405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817EF0F2-0268-F476-634E-2EC497748137}"/>
              </a:ext>
            </a:extLst>
          </p:cNvPr>
          <p:cNvGrpSpPr/>
          <p:nvPr/>
        </p:nvGrpSpPr>
        <p:grpSpPr>
          <a:xfrm>
            <a:off x="8110962" y="1828720"/>
            <a:ext cx="3329164" cy="1371679"/>
            <a:chOff x="8110962" y="1828720"/>
            <a:chExt cx="3329164" cy="1371679"/>
          </a:xfrm>
        </p:grpSpPr>
        <p:sp>
          <p:nvSpPr>
            <p:cNvPr id="10" name="Rectangle: Rounded Corners 26">
              <a:extLst>
                <a:ext uri="{FF2B5EF4-FFF2-40B4-BE49-F238E27FC236}">
                  <a16:creationId xmlns:a16="http://schemas.microsoft.com/office/drawing/2014/main" id="{2A17407F-E6DA-22F3-EE40-C7DB552452AE}"/>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246AD54-AA4E-78F6-6D0C-234D74E1273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D06489D4-EFD7-CD39-F370-2E32A0A0EE13}"/>
              </a:ext>
            </a:extLst>
          </p:cNvPr>
          <p:cNvPicPr>
            <a:picLocks noChangeAspect="1"/>
          </p:cNvPicPr>
          <p:nvPr/>
        </p:nvPicPr>
        <p:blipFill>
          <a:blip r:embed="rId6"/>
          <a:stretch>
            <a:fillRect/>
          </a:stretch>
        </p:blipFill>
        <p:spPr>
          <a:xfrm>
            <a:off x="3430816" y="399223"/>
            <a:ext cx="4974767" cy="1487553"/>
          </a:xfrm>
          <a:prstGeom prst="rect">
            <a:avLst/>
          </a:prstGeom>
        </p:spPr>
      </p:pic>
      <p:sp>
        <p:nvSpPr>
          <p:cNvPr id="2" name="Oval 1">
            <a:extLst>
              <a:ext uri="{FF2B5EF4-FFF2-40B4-BE49-F238E27FC236}">
                <a16:creationId xmlns:a16="http://schemas.microsoft.com/office/drawing/2014/main" id="{0AE68C05-AB2F-CD16-7059-F03F18BC85BD}"/>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771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6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A7FF52-5DCC-B451-6CAD-1635DEDF2B25}"/>
              </a:ext>
            </a:extLst>
          </p:cNvPr>
          <p:cNvSpPr txBox="1"/>
          <p:nvPr/>
        </p:nvSpPr>
        <p:spPr>
          <a:xfrm>
            <a:off x="733425" y="1104900"/>
            <a:ext cx="5372100" cy="5262979"/>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Màu đỏ cánh hoa hồng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Nhuộm bừng cho đôi má</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Còn màu xanh chiếc lá</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Làm mát những rặng cây.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Bình minh treo trên mây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Thả nắng vàng xuống đất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Gió mang theo hương ngát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Cho ong giỏ mật đầy.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Còn chiếc áo tím này</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Tặng hoàng hôn s</a:t>
            </a:r>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ẫ</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 tối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đôi mắt biết nói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Vẽ màu biển biếc trong</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499FBBE-7BFB-B879-9C34-E2F8E807A039}"/>
              </a:ext>
            </a:extLst>
          </p:cNvPr>
          <p:cNvPicPr>
            <a:picLocks noChangeAspect="1"/>
          </p:cNvPicPr>
          <p:nvPr/>
        </p:nvPicPr>
        <p:blipFill>
          <a:blip r:embed="rId4"/>
          <a:stretch>
            <a:fillRect/>
          </a:stretch>
        </p:blipFill>
        <p:spPr>
          <a:xfrm>
            <a:off x="4592865" y="337524"/>
            <a:ext cx="2072820" cy="963251"/>
          </a:xfrm>
          <a:prstGeom prst="rect">
            <a:avLst/>
          </a:prstGeom>
        </p:spPr>
      </p:pic>
      <p:pic>
        <p:nvPicPr>
          <p:cNvPr id="11" name="Picture 10">
            <a:extLst>
              <a:ext uri="{FF2B5EF4-FFF2-40B4-BE49-F238E27FC236}">
                <a16:creationId xmlns:a16="http://schemas.microsoft.com/office/drawing/2014/main" id="{235DD13F-36C8-EC42-9817-3DEEE67FB0EE}"/>
              </a:ext>
            </a:extLst>
          </p:cNvPr>
          <p:cNvPicPr>
            <a:picLocks noChangeAspect="1"/>
          </p:cNvPicPr>
          <p:nvPr/>
        </p:nvPicPr>
        <p:blipFill>
          <a:blip r:embed="rId5"/>
          <a:stretch>
            <a:fillRect/>
          </a:stretch>
        </p:blipFill>
        <p:spPr>
          <a:xfrm>
            <a:off x="5334000" y="4176712"/>
            <a:ext cx="6438900" cy="2276475"/>
          </a:xfrm>
          <a:prstGeom prst="rect">
            <a:avLst/>
          </a:prstGeom>
        </p:spPr>
      </p:pic>
      <p:sp>
        <p:nvSpPr>
          <p:cNvPr id="12" name="TextBox 11">
            <a:extLst>
              <a:ext uri="{FF2B5EF4-FFF2-40B4-BE49-F238E27FC236}">
                <a16:creationId xmlns:a16="http://schemas.microsoft.com/office/drawing/2014/main" id="{8F5D4AE7-73BC-1FD5-314F-26058D0A9573}"/>
              </a:ext>
            </a:extLst>
          </p:cNvPr>
          <p:cNvSpPr txBox="1"/>
          <p:nvPr/>
        </p:nvSpPr>
        <p:spPr>
          <a:xfrm>
            <a:off x="6086475" y="990600"/>
            <a:ext cx="537210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Màu nâu này biết không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Từ đại ngàn xa thẳm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Riêng đêm như màu mực</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Để thắp sao lên trời.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Mắt nhìn khắp muôn nơi</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Sắc màu không kể hết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Em tô thêm màu trắng</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Trên tóc mẹ sương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rơi</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(Bảo Ngọc)</a:t>
            </a:r>
          </a:p>
        </p:txBody>
      </p:sp>
      <p:sp>
        <p:nvSpPr>
          <p:cNvPr id="3" name="Oval 2">
            <a:extLst>
              <a:ext uri="{FF2B5EF4-FFF2-40B4-BE49-F238E27FC236}">
                <a16:creationId xmlns:a16="http://schemas.microsoft.com/office/drawing/2014/main" id="{9C6F768C-EB32-11FB-78E7-28B9A0240C11}"/>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19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2|0.2|0.2"/>
</p:tagLst>
</file>

<file path=ppt/tags/tag10.xml><?xml version="1.0" encoding="utf-8"?>
<p:tagLst xmlns:a="http://schemas.openxmlformats.org/drawingml/2006/main" xmlns:r="http://schemas.openxmlformats.org/officeDocument/2006/relationships" xmlns:p="http://schemas.openxmlformats.org/presentationml/2006/main">
  <p:tag name="TIMING" val="|0.2|0.1|0.1|0.2"/>
</p:tagLst>
</file>

<file path=ppt/tags/tag11.xml><?xml version="1.0" encoding="utf-8"?>
<p:tagLst xmlns:a="http://schemas.openxmlformats.org/drawingml/2006/main" xmlns:r="http://schemas.openxmlformats.org/officeDocument/2006/relationships" xmlns:p="http://schemas.openxmlformats.org/presentationml/2006/main">
  <p:tag name="TIMING" val="|0.1|0.1|0.1"/>
</p:tagLst>
</file>

<file path=ppt/tags/tag12.xml><?xml version="1.0" encoding="utf-8"?>
<p:tagLst xmlns:a="http://schemas.openxmlformats.org/drawingml/2006/main" xmlns:r="http://schemas.openxmlformats.org/officeDocument/2006/relationships" xmlns:p="http://schemas.openxmlformats.org/presentationml/2006/main">
  <p:tag name="TIMING" val="|0.1|0|0.4|0.2"/>
</p:tagLst>
</file>

<file path=ppt/tags/tag13.xml><?xml version="1.0" encoding="utf-8"?>
<p:tagLst xmlns:a="http://schemas.openxmlformats.org/drawingml/2006/main" xmlns:r="http://schemas.openxmlformats.org/officeDocument/2006/relationships" xmlns:p="http://schemas.openxmlformats.org/presentationml/2006/main">
  <p:tag name="TIMING" val="|0.2|0.3|0.5"/>
</p:tagLst>
</file>

<file path=ppt/tags/tag2.xml><?xml version="1.0" encoding="utf-8"?>
<p:tagLst xmlns:a="http://schemas.openxmlformats.org/drawingml/2006/main" xmlns:r="http://schemas.openxmlformats.org/officeDocument/2006/relationships" xmlns:p="http://schemas.openxmlformats.org/presentationml/2006/main">
  <p:tag name="TIMING" val="|0.2|0.2|0.2|0.2"/>
</p:tagLst>
</file>

<file path=ppt/tags/tag3.xml><?xml version="1.0" encoding="utf-8"?>
<p:tagLst xmlns:a="http://schemas.openxmlformats.org/drawingml/2006/main" xmlns:r="http://schemas.openxmlformats.org/officeDocument/2006/relationships" xmlns:p="http://schemas.openxmlformats.org/presentationml/2006/main">
  <p:tag name="TIMING" val="|0.3|0.2|0.3|0.3"/>
</p:tagLst>
</file>

<file path=ppt/tags/tag4.xml><?xml version="1.0" encoding="utf-8"?>
<p:tagLst xmlns:a="http://schemas.openxmlformats.org/drawingml/2006/main" xmlns:r="http://schemas.openxmlformats.org/officeDocument/2006/relationships" xmlns:p="http://schemas.openxmlformats.org/presentationml/2006/main">
  <p:tag name="TIMING" val="|0.2|0.2|0.3"/>
</p:tagLst>
</file>

<file path=ppt/tags/tag5.xml><?xml version="1.0" encoding="utf-8"?>
<p:tagLst xmlns:a="http://schemas.openxmlformats.org/drawingml/2006/main" xmlns:r="http://schemas.openxmlformats.org/officeDocument/2006/relationships" xmlns:p="http://schemas.openxmlformats.org/presentationml/2006/main">
  <p:tag name="TIMING" val="|0.2|0.2|0.3"/>
</p:tagLst>
</file>

<file path=ppt/tags/tag6.xml><?xml version="1.0" encoding="utf-8"?>
<p:tagLst xmlns:a="http://schemas.openxmlformats.org/drawingml/2006/main" xmlns:r="http://schemas.openxmlformats.org/officeDocument/2006/relationships" xmlns:p="http://schemas.openxmlformats.org/presentationml/2006/main">
  <p:tag name="TIMING" val="|0.2|0.2|0.3"/>
</p:tagLst>
</file>

<file path=ppt/tags/tag7.xml><?xml version="1.0" encoding="utf-8"?>
<p:tagLst xmlns:a="http://schemas.openxmlformats.org/drawingml/2006/main" xmlns:r="http://schemas.openxmlformats.org/officeDocument/2006/relationships" xmlns:p="http://schemas.openxmlformats.org/presentationml/2006/main">
  <p:tag name="TIMING" val="|0.3|0.3|0.3|0.2|0.3|0.3"/>
</p:tagLst>
</file>

<file path=ppt/tags/tag8.xml><?xml version="1.0" encoding="utf-8"?>
<p:tagLst xmlns:a="http://schemas.openxmlformats.org/drawingml/2006/main" xmlns:r="http://schemas.openxmlformats.org/officeDocument/2006/relationships" xmlns:p="http://schemas.openxmlformats.org/presentationml/2006/main">
  <p:tag name="TIMING" val="|0.2|0.2|0.3"/>
</p:tagLst>
</file>

<file path=ppt/tags/tag9.xml><?xml version="1.0" encoding="utf-8"?>
<p:tagLst xmlns:a="http://schemas.openxmlformats.org/drawingml/2006/main" xmlns:r="http://schemas.openxmlformats.org/officeDocument/2006/relationships" xmlns:p="http://schemas.openxmlformats.org/presentationml/2006/main">
  <p:tag name="TIMING" val="|0.3|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880</Words>
  <Application>Microsoft Office PowerPoint</Application>
  <PresentationFormat>Widescreen</PresentationFormat>
  <Paragraphs>139</Paragraphs>
  <Slides>20</Slides>
  <Notes>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等线</vt:lpstr>
      <vt:lpstr>等线 Light</vt:lpstr>
      <vt:lpstr>#9Slide03 Arima Madurai Black</vt:lpstr>
      <vt:lpstr>Arial</vt:lpstr>
      <vt:lpstr>Calibri</vt:lpstr>
      <vt:lpstr>Cambria</vt:lpstr>
      <vt:lpstr>Clear Sans</vt:lpstr>
      <vt:lpstr>Coiny</vt:lpstr>
      <vt:lpstr>Ma Shan Zheng</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99</cp:revision>
  <dcterms:created xsi:type="dcterms:W3CDTF">2023-08-16T01:46:32Z</dcterms:created>
  <dcterms:modified xsi:type="dcterms:W3CDTF">2025-11-14T03:36:14Z</dcterms:modified>
</cp:coreProperties>
</file>