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300" r:id="rId4"/>
    <p:sldId id="299" r:id="rId5"/>
    <p:sldId id="268" r:id="rId6"/>
    <p:sldId id="257" r:id="rId7"/>
    <p:sldId id="259" r:id="rId8"/>
    <p:sldId id="264" r:id="rId9"/>
    <p:sldId id="295" r:id="rId10"/>
    <p:sldId id="266" r:id="rId11"/>
    <p:sldId id="256" r:id="rId12"/>
    <p:sldId id="280" r:id="rId13"/>
    <p:sldId id="269" r:id="rId14"/>
    <p:sldId id="265" r:id="rId15"/>
    <p:sldId id="288" r:id="rId16"/>
    <p:sldId id="289" r:id="rId17"/>
    <p:sldId id="290" r:id="rId18"/>
    <p:sldId id="291" r:id="rId19"/>
    <p:sldId id="292" r:id="rId20"/>
    <p:sldId id="296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98" autoAdjust="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29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8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48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99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6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8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26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0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61350B-5667-D694-2EF0-247F58E75FAD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2A9093-FA93-4FD4-0468-31C317B05EFD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86C34C-FE1D-281F-CD0A-826BED1E2CB4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B96A5B5-25C9-11F8-63B1-A2C3681B62CF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605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7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763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85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5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24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7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1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5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8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83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6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7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58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9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1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EAABEE-0B25-D6C3-1D99-B9CDD2802FD2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667EB3-7E06-C841-F492-B20120D5E300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3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034875-5787-0CD2-D168-6E67207ACC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5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54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image" Target="../media/image55.pn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microsoft.com/office/2007/relationships/hdphoto" Target="../media/hdphoto2.wdp"/><Relationship Id="rId9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5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23.jpe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audio" Target="../media/audio2.wav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slide" Target="slide4.xm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7.png"/><Relationship Id="rId1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7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sv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32.png"/><Relationship Id="rId1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audio" Target="../media/audio2.wav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slide" Target="slide4.xm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40.svg"/><Relationship Id="rId7" Type="http://schemas.openxmlformats.org/officeDocument/2006/relationships/image" Target="../media/image15.sv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1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5.sv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BE224C6-1C05-7E52-814F-96DF5EFEB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385" y="1021982"/>
            <a:ext cx="7518400" cy="38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lIns="108792" tIns="54396" rIns="108792" bIns="54396" numCol="1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7" b="1" dirty="0">
                <a:solidFill>
                  <a:srgbClr val="FF0066"/>
                </a:solidFill>
                <a:latin typeface="Times New Roman" pitchFamily="18" charset="0"/>
              </a:rPr>
              <a:t>TRƯỜNG TIỂU HỌC LONG BIÊN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040E0F55-7E11-C3AC-27CB-41476A6AA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971" y="3619322"/>
            <a:ext cx="10445190" cy="107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21"/>
              </a:spcBef>
              <a:defRPr/>
            </a:pPr>
            <a:r>
              <a:rPr lang="en-US" sz="29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- </a:t>
            </a:r>
            <a:r>
              <a:rPr lang="en-US" sz="2996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4A7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21"/>
              </a:spcBef>
              <a:defRPr/>
            </a:pPr>
            <a:endParaRPr lang="en-US" sz="1798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FFB744FB-FCDA-04C2-AD57-03894F30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5" y="1951752"/>
            <a:ext cx="8592457" cy="149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C81C2DB2-2EEF-2B31-19B6-251DB38EC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04" y="4953269"/>
            <a:ext cx="4394970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viên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Đào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Thị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Đảm</a:t>
            </a:r>
            <a:endParaRPr lang="en-US" altLang="en-US" sz="2696" b="1" i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CD9B7B-425D-94EF-5E2F-BBD876ABA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39" y="389652"/>
            <a:ext cx="1562100" cy="156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9BD777-7568-2A45-C130-5FF652403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8" y="397334"/>
            <a:ext cx="1725318" cy="124929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10FEE5C-F3CD-41B7-2093-9D71926BA254}"/>
              </a:ext>
            </a:extLst>
          </p:cNvPr>
          <p:cNvSpPr/>
          <p:nvPr/>
        </p:nvSpPr>
        <p:spPr>
          <a:xfrm>
            <a:off x="-2061883" y="134472"/>
            <a:ext cx="1831041" cy="16584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red and green text&#10;&#10;AI-generated content may be incorrect.">
            <a:extLst>
              <a:ext uri="{FF2B5EF4-FFF2-40B4-BE49-F238E27FC236}">
                <a16:creationId xmlns:a16="http://schemas.microsoft.com/office/drawing/2014/main" id="{1F3B72DA-937F-FDFF-1791-CC7C60B12C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8" y="1604178"/>
            <a:ext cx="5254065" cy="430743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1E3159D-FECD-941D-1943-5E8AE5AB4B84}"/>
              </a:ext>
            </a:extLst>
          </p:cNvPr>
          <p:cNvSpPr/>
          <p:nvPr/>
        </p:nvSpPr>
        <p:spPr>
          <a:xfrm>
            <a:off x="-2061883" y="134472"/>
            <a:ext cx="1831041" cy="16584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7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960699" y="1123950"/>
            <a:ext cx="10903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497710" y="1123950"/>
            <a:ext cx="10984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837155" cy="1393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: 4 = 1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358815" y="323850"/>
            <a:ext cx="10852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462456" y="3594210"/>
            <a:ext cx="1097280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Cứ mỗi 1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chú Năm thu được khoảng 7 tạ thóc, vậy chú Năm thu được tất cả số tạ thóc là: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x 4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28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 thóc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a. 1000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515007" y="2390775"/>
            <a:ext cx="11067393" cy="342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5EBDE-EDD3-A0AD-515D-24069073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E2D767-F4FF-2C1C-9410-A7078A38B564}"/>
              </a:ext>
            </a:extLst>
          </p:cNvPr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C5B4E22-F6ED-F3E0-953E-528DF2AF7290}"/>
              </a:ext>
            </a:extLst>
          </p:cNvPr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C195C4B-4816-57A6-15A2-288FE0F8D5EC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E8DCA94-56C5-A4B3-5E53-FA8BC4C7CAE7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DDBDB8E-11EA-D6C3-9EE4-0D7106089E40}"/>
              </a:ext>
            </a:extLst>
          </p:cNvPr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48DCB70-0ABE-6A2E-C259-1B59CBE5C053}"/>
              </a:ext>
            </a:extLst>
          </p:cNvPr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65370AC-7BC5-1055-B25A-71CDF147D1B7}"/>
              </a:ext>
            </a:extLst>
          </p:cNvPr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B960991-FCF4-4CA9-0130-0D38C277499A}"/>
              </a:ext>
            </a:extLst>
          </p:cNvPr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B27DFEA-10A5-634D-9C1A-1FC0257FB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298"/>
            <a:ext cx="7193903" cy="57917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2F8CFF3-37C1-76D5-EC64-2594AB61C502}"/>
              </a:ext>
            </a:extLst>
          </p:cNvPr>
          <p:cNvSpPr/>
          <p:nvPr/>
        </p:nvSpPr>
        <p:spPr>
          <a:xfrm>
            <a:off x="-2061883" y="134472"/>
            <a:ext cx="1831041" cy="16584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8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C5073-5C25-E2C5-DBBC-0BDBD994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A47054-0976-D07A-4189-4AE0C24862C2}"/>
              </a:ext>
            </a:extLst>
          </p:cNvPr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678857A-93CF-2C84-B6FF-6BA9F6CDD2FE}"/>
              </a:ext>
            </a:extLst>
          </p:cNvPr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47F3004-DB94-752E-95EF-2B3C4B0AF1ED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9FF4BAC-69A0-1D77-1E20-BE25881D70CB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73B3812-7FF6-289B-5AE6-6BA64D0FA9A4}"/>
              </a:ext>
            </a:extLst>
          </p:cNvPr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D92807A-1C79-F468-7135-263825D9FDB8}"/>
              </a:ext>
            </a:extLst>
          </p:cNvPr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5474EA3-0464-4D23-24B5-C59D9FFB0B0F}"/>
              </a:ext>
            </a:extLst>
          </p:cNvPr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23354C2-80B4-AB7A-BF21-54314E63C7AE}"/>
              </a:ext>
            </a:extLst>
          </p:cNvPr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13CCF-E198-D1EA-2548-3A3142DA68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04" y="791322"/>
            <a:ext cx="7145131" cy="579779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12FA8D-5F70-72D5-C54B-1318B31004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DB04B12-DCF0-61FA-B5DD-A4985D01F70D}"/>
              </a:ext>
            </a:extLst>
          </p:cNvPr>
          <p:cNvSpPr/>
          <p:nvPr/>
        </p:nvSpPr>
        <p:spPr>
          <a:xfrm>
            <a:off x="-2061883" y="134472"/>
            <a:ext cx="1831041" cy="16584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5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">
            <a:hlinkClick r:id="rId11" action="ppaction://hlinksldjump"/>
          </p:cNvPr>
          <p:cNvSpPr/>
          <p:nvPr/>
        </p:nvSpPr>
        <p:spPr>
          <a:xfrm>
            <a:off x="6111439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4444 -0.570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1469985" y="650891"/>
            <a:ext cx="985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kỉ thứ hai được viết bằng chữ số La Mã là: 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DB5440-F662-B87E-FED8-C64DC76EE715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307947B9-9B19-19F2-698E-E9A4DF62A1C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III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F115B4B-983C-6F7C-C061-36AE8EF0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1E71EB-53C0-E467-DFE6-1D0686FC82BA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DBCA358B-F26B-C508-1680-D2C033A5AD99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II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01793439-B5EC-FBEC-3EF8-99E2804E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92A16-A1A7-DD6C-6749-7793E56578B5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480B3B9D-8BED-2107-4809-9C30A412919A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IV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9485400B-DF76-960F-FFE6-CCBB0BB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4786BEE3-D4C5-3C25-8FFD-879180115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4C19722-809B-0868-8D05-929CE9CF3C91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CB0D513D-1106-3ECC-D9B2-3FD59F70802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37A53C7-6F42-B6C2-94E7-BFE8A2A7B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4" name="Arrow: Left 33">
            <a:hlinkClick r:id="rId1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FD8D556F-CA06-1B1A-2C55-483C97B2D7E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BABD05C-2A40-95C9-9EDD-A349EE830DA4}"/>
              </a:ext>
            </a:extLst>
          </p:cNvPr>
          <p:cNvSpPr txBox="1"/>
          <p:nvPr/>
        </p:nvSpPr>
        <p:spPr>
          <a:xfrm>
            <a:off x="1319513" y="702013"/>
            <a:ext cx="986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701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C48CF-F087-ED08-8401-2E4122C336F2}"/>
              </a:ext>
            </a:extLst>
          </p:cNvPr>
          <p:cNvGrpSpPr/>
          <p:nvPr/>
        </p:nvGrpSpPr>
        <p:grpSpPr>
          <a:xfrm>
            <a:off x="875716" y="214135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A52379D1-7F90-4FB3-7F5E-D298608DACD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ACA9618-8D7F-64D2-D728-720A9D43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D7EA2-5278-7C22-41AE-FC26BA701D31}"/>
              </a:ext>
            </a:extLst>
          </p:cNvPr>
          <p:cNvGrpSpPr/>
          <p:nvPr/>
        </p:nvGrpSpPr>
        <p:grpSpPr>
          <a:xfrm>
            <a:off x="7101137" y="217716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699691-91BD-0438-AE4B-C2362A2954B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VII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AC5FA9DE-851B-AD11-FC16-E99995CD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A59A36-B826-F301-7CEE-70DE3DB87BC4}"/>
              </a:ext>
            </a:extLst>
          </p:cNvPr>
          <p:cNvGrpSpPr/>
          <p:nvPr/>
        </p:nvGrpSpPr>
        <p:grpSpPr>
          <a:xfrm>
            <a:off x="875716" y="4327797"/>
            <a:ext cx="4337013" cy="1646772"/>
            <a:chOff x="2147103" y="4634992"/>
            <a:chExt cx="571036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190DE72-2233-78EF-FD12-3A230185659F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6314E3-FE95-5C60-630C-D7DAE7D1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4DFE1-A972-E1E9-35F2-D28A49B0BCAF}"/>
              </a:ext>
            </a:extLst>
          </p:cNvPr>
          <p:cNvGrpSpPr/>
          <p:nvPr/>
        </p:nvGrpSpPr>
        <p:grpSpPr>
          <a:xfrm>
            <a:off x="7234089" y="4327797"/>
            <a:ext cx="4525599" cy="1646772"/>
            <a:chOff x="10324068" y="7196308"/>
            <a:chExt cx="6711922" cy="2372790"/>
          </a:xfrm>
        </p:grpSpPr>
        <p:sp>
          <p:nvSpPr>
            <p:cNvPr id="15" name="d">
              <a:extLst>
                <a:ext uri="{FF2B5EF4-FFF2-40B4-BE49-F238E27FC236}">
                  <a16:creationId xmlns:a16="http://schemas.microsoft.com/office/drawing/2014/main" id="{2EC4ABC2-D285-5E23-EDB1-FCE3765826D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8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VIII</a:t>
              </a:r>
            </a:p>
          </p:txBody>
        </p:sp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1A94EC5A-F59E-9B89-72F3-B3CA42B4B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7" name="Đúng">
            <a:extLst>
              <a:ext uri="{FF2B5EF4-FFF2-40B4-BE49-F238E27FC236}">
                <a16:creationId xmlns:a16="http://schemas.microsoft.com/office/drawing/2014/main" id="{936305EE-A5F9-CA50-E963-A44105C7B5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2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B65DC9DC-CD88-A503-4897-8C633AC788B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23C8A888-2224-41EE-F764-4A7209B04B7B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B1D4E616-2B1A-F072-D11A-790DA29A0CB0}"/>
              </a:ext>
            </a:extLst>
          </p:cNvPr>
          <p:cNvSpPr txBox="1"/>
          <p:nvPr/>
        </p:nvSpPr>
        <p:spPr>
          <a:xfrm>
            <a:off x="2401456" y="574691"/>
            <a:ext cx="8105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=…=…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B407C9-01E1-8171-BAF9-45C58AFFD001}"/>
              </a:ext>
            </a:extLst>
          </p:cNvPr>
          <p:cNvGrpSpPr/>
          <p:nvPr/>
        </p:nvGrpSpPr>
        <p:grpSpPr>
          <a:xfrm>
            <a:off x="875716" y="2284229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58AC8777-8962-E251-5775-1194E56D29D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183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F3923C39-D909-853D-C4E6-E3D78C82C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C12913-7A07-80C9-BD80-DC61DBAA1B23}"/>
              </a:ext>
            </a:extLst>
          </p:cNvPr>
          <p:cNvGrpSpPr/>
          <p:nvPr/>
        </p:nvGrpSpPr>
        <p:grpSpPr>
          <a:xfrm>
            <a:off x="7101137" y="2320036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85614B8A-FB18-0DFB-0315-7B4D0D09809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103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6AA2735-620A-9AFC-B288-9BC6363C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AED9EC-13F9-0100-2B1E-444C1052D620}"/>
              </a:ext>
            </a:extLst>
          </p:cNvPr>
          <p:cNvGrpSpPr/>
          <p:nvPr/>
        </p:nvGrpSpPr>
        <p:grpSpPr>
          <a:xfrm>
            <a:off x="875716" y="4470672"/>
            <a:ext cx="4337013" cy="1646772"/>
            <a:chOff x="2147103" y="4634992"/>
            <a:chExt cx="571036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AC43ADDA-AC9C-BD09-2F43-3CBF62F58542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163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C2124AE4-A702-C3BF-8B61-75BAC33E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EE798F-A62C-90F1-58E9-F495DFF61F72}"/>
              </a:ext>
            </a:extLst>
          </p:cNvPr>
          <p:cNvGrpSpPr/>
          <p:nvPr/>
        </p:nvGrpSpPr>
        <p:grpSpPr>
          <a:xfrm>
            <a:off x="7234089" y="4470672"/>
            <a:ext cx="4525599" cy="1646772"/>
            <a:chOff x="10324068" y="7196309"/>
            <a:chExt cx="6711922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0C01DA1C-0E78-FB9A-ADC2-12B16529CAE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303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54865E40-46A3-17FD-8DAE-B790F407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3" name="Đúng">
            <a:extLst>
              <a:ext uri="{FF2B5EF4-FFF2-40B4-BE49-F238E27FC236}">
                <a16:creationId xmlns:a16="http://schemas.microsoft.com/office/drawing/2014/main" id="{E6B51723-C2F1-86E5-E1E8-B9B8E082E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6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16B89CD0-EE53-3902-CAE2-35F697D98453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1445B975-9894-45C7-5C2A-24B8C8A84E70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34C4823-045E-91DA-D34E-93E55AADC95B}"/>
              </a:ext>
            </a:extLst>
          </p:cNvPr>
          <p:cNvSpPr txBox="1"/>
          <p:nvPr/>
        </p:nvSpPr>
        <p:spPr>
          <a:xfrm>
            <a:off x="1377387" y="574691"/>
            <a:ext cx="912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1954.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96EF48-965C-18BA-DA23-7745965B27C6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F7FE0582-AE86-A49F-B48F-156ADA525AE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XXI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88C588C-DD37-908B-24C2-BAAE974A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34BC97-FC4A-6453-7E5B-DECCE047ACE3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21A5D0-3556-C679-564B-A1C37DBB436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XX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3DC66C80-4E70-3827-0067-24C6EA14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02ABB-64A6-F94C-0961-3FFB4311C3B1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0550441-32C6-7E83-6510-071ACBED02D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XIX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88F13C-B4EB-D112-ED67-6B010378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867A8C63-007E-6D0F-04B6-0A2553FEF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88ECF-5642-9E6E-EA09-87C1A2113D90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3ADBD6CA-94E4-12EF-1557-A2075F0A8761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XV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2DD1DCDA-E95B-DC41-D29C-32C9B186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15" action="ppaction://hlinksldjump"/>
            <a:extLst>
              <a:ext uri="{FF2B5EF4-FFF2-40B4-BE49-F238E27FC236}">
                <a16:creationId xmlns:a16="http://schemas.microsoft.com/office/drawing/2014/main" id="{CA75EA35-0D65-451A-D7E3-639AC521E2E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8306" y="-685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118405" y="45009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15950" y="574936"/>
            <a:ext cx="10160101" cy="5708129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08905" y="1048687"/>
            <a:ext cx="10228444" cy="4760625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113733" y="4689395"/>
            <a:ext cx="838206" cy="970555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403428">
            <a:off x="10203351" y="639083"/>
            <a:ext cx="1329205" cy="13716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47271">
            <a:off x="9436092" y="4750493"/>
            <a:ext cx="1091604" cy="1139245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808354">
            <a:off x="10666861" y="2605262"/>
            <a:ext cx="975845" cy="1287086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417858">
            <a:off x="10276196" y="4851894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BE5804-5CE9-68BC-4D84-F0534DC29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7" y="79967"/>
            <a:ext cx="1450098" cy="1450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71080-DAF1-AC5A-949E-C5CBE323D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1721" y="636133"/>
            <a:ext cx="3722913" cy="1440473"/>
          </a:xfrm>
          <a:prstGeom prst="rect">
            <a:avLst/>
          </a:prstGeom>
        </p:spPr>
      </p:pic>
      <p:pic>
        <p:nvPicPr>
          <p:cNvPr id="30" name="Picture 29" descr="A child reading a book&#10;&#10;Description automatically generated">
            <a:extLst>
              <a:ext uri="{FF2B5EF4-FFF2-40B4-BE49-F238E27FC236}">
                <a16:creationId xmlns:a16="http://schemas.microsoft.com/office/drawing/2014/main" id="{7B25C2A5-1BB2-08D2-C1C1-251761F9EE3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94" b="95798" l="4647" r="98790">
                        <a14:foregroundMark x1="93870" y1="8727" x2="72979" y2="5293"/>
                        <a14:foregroundMark x1="72979" y1="5293" x2="66771" y2="16889"/>
                        <a14:foregroundMark x1="66771" y1="16889" x2="73370" y2="28808"/>
                        <a14:foregroundMark x1="73370" y1="28808" x2="88481" y2="32485"/>
                        <a14:foregroundMark x1="88481" y1="32485" x2="96173" y2="24929"/>
                        <a14:foregroundMark x1="96173" y1="24929" x2="98790" y2="9212"/>
                        <a14:foregroundMark x1="98790" y1="9212" x2="97423" y2="6101"/>
                        <a14:foregroundMark x1="81062" y1="6869" x2="81062" y2="21172"/>
                        <a14:foregroundMark x1="31980" y1="3434" x2="21554" y2="889"/>
                        <a14:foregroundMark x1="21554" y1="889" x2="5349" y2="3394"/>
                        <a14:foregroundMark x1="5349" y1="3394" x2="4139" y2="16242"/>
                        <a14:foregroundMark x1="4139" y1="16242" x2="20851" y2="24081"/>
                        <a14:foregroundMark x1="20851" y1="24081" x2="33893" y2="17737"/>
                        <a14:foregroundMark x1="33893" y1="17737" x2="34127" y2="6707"/>
                        <a14:foregroundMark x1="34127" y1="6707" x2="27645" y2="3434"/>
                        <a14:foregroundMark x1="16634" y1="6101" x2="24326" y2="9253"/>
                        <a14:foregroundMark x1="5389" y1="7677" x2="4647" y2="15354"/>
                        <a14:foregroundMark x1="83639" y1="10869" x2="82624" y2="17212"/>
                        <a14:foregroundMark x1="59859" y1="88364" x2="69309" y2="9579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3" y="4334680"/>
            <a:ext cx="2743200" cy="2650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1A630-48BD-F27E-1FEA-A70AC1C582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85503" y="2558520"/>
            <a:ext cx="8553429" cy="146316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64CB91-A347-78B4-19AB-5A5DD43BE3D2}"/>
              </a:ext>
            </a:extLst>
          </p:cNvPr>
          <p:cNvSpPr/>
          <p:nvPr/>
        </p:nvSpPr>
        <p:spPr>
          <a:xfrm>
            <a:off x="-2061883" y="134472"/>
            <a:ext cx="1831041" cy="16584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662</Words>
  <Application>Microsoft Office PowerPoint</Application>
  <PresentationFormat>Widescreen</PresentationFormat>
  <Paragraphs>84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Aptos</vt:lpstr>
      <vt:lpstr>Arial</vt:lpstr>
      <vt:lpstr>Calibri</vt:lpstr>
      <vt:lpstr>Cambria</vt:lpstr>
      <vt:lpstr>Cambria Math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2023-08-22T00:04:23Z</dcterms:created>
  <dcterms:modified xsi:type="dcterms:W3CDTF">2025-11-14T03:38:35Z</dcterms:modified>
</cp:coreProperties>
</file>