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1" r:id="rId2"/>
    <p:sldMasterId id="2147483797" r:id="rId3"/>
  </p:sldMasterIdLst>
  <p:notesMasterIdLst>
    <p:notesMasterId r:id="rId20"/>
  </p:notesMasterIdLst>
  <p:sldIdLst>
    <p:sldId id="300" r:id="rId4"/>
    <p:sldId id="2705" r:id="rId5"/>
    <p:sldId id="257" r:id="rId6"/>
    <p:sldId id="259" r:id="rId7"/>
    <p:sldId id="260" r:id="rId8"/>
    <p:sldId id="2697" r:id="rId9"/>
    <p:sldId id="263" r:id="rId10"/>
    <p:sldId id="264" r:id="rId11"/>
    <p:sldId id="256" r:id="rId12"/>
    <p:sldId id="2661" r:id="rId13"/>
    <p:sldId id="2667" r:id="rId14"/>
    <p:sldId id="2669" r:id="rId15"/>
    <p:sldId id="2674" r:id="rId16"/>
    <p:sldId id="2694" r:id="rId17"/>
    <p:sldId id="2695" r:id="rId18"/>
    <p:sldId id="26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498" autoAdjust="0"/>
  </p:normalViewPr>
  <p:slideViewPr>
    <p:cSldViewPr snapToGrid="0">
      <p:cViewPr varScale="1">
        <p:scale>
          <a:sx n="93" d="100"/>
          <a:sy n="93" d="100"/>
        </p:scale>
        <p:origin x="1075"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08FA-9836-4584-B41F-A614806064F8}"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46CE-CC94-461C-8F89-749D2C3B08B1}" type="slidenum">
              <a:rPr lang="en-US" smtClean="0"/>
              <a:t>‹#›</a:t>
            </a:fld>
            <a:endParaRPr lang="en-US"/>
          </a:p>
        </p:txBody>
      </p:sp>
    </p:spTree>
    <p:extLst>
      <p:ext uri="{BB962C8B-B14F-4D97-AF65-F5344CB8AC3E}">
        <p14:creationId xmlns:p14="http://schemas.microsoft.com/office/powerpoint/2010/main" val="186471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36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58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6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64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3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4404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9570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94007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986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791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3784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9694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112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581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990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678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649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06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404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71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06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432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931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3087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98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38926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113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286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635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8924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3781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4065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C7E89-87D3-2F68-A72F-6E87FF87EE9E}"/>
              </a:ext>
            </a:extLst>
          </p:cNvPr>
          <p:cNvPicPr>
            <a:picLocks noChangeAspect="1"/>
          </p:cNvPicPr>
          <p:nvPr userDrawn="1"/>
        </p:nvPicPr>
        <p:blipFill>
          <a:blip r:embed="rId13"/>
          <a:stretch>
            <a:fillRect/>
          </a:stretch>
        </p:blipFill>
        <p:spPr>
          <a:xfrm>
            <a:off x="-1" y="0"/>
            <a:ext cx="12192001"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0B0587DB-77F7-926C-29D1-D0F956660F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2855583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9" r:id="rId8"/>
    <p:sldLayoutId id="2147483700" r:id="rId9"/>
    <p:sldLayoutId id="2147483701" r:id="rId10"/>
    <p:sldLayoutId id="214748370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5E87F3D7-A760-9DB0-BA2A-9D46A127D56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379256047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9009E2EC-FEA2-44D8-60BA-ABCFF99BCF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16228368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43.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18.png"/><Relationship Id="rId12" Type="http://schemas.openxmlformats.org/officeDocument/2006/relationships/image" Target="../media/image23.gif"/><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18.png"/><Relationship Id="rId12" Type="http://schemas.openxmlformats.org/officeDocument/2006/relationships/image" Target="../media/image23.gif"/><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18.png"/><Relationship Id="rId12" Type="http://schemas.openxmlformats.org/officeDocument/2006/relationships/image" Target="../media/image23.gif"/><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18.png"/><Relationship Id="rId12" Type="http://schemas.openxmlformats.org/officeDocument/2006/relationships/image" Target="../media/image23.gif"/><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ABE224C6-1C05-7E52-814F-96DF5EFEB6BE}"/>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7" name="Text Box 14">
            <a:extLst>
              <a:ext uri="{FF2B5EF4-FFF2-40B4-BE49-F238E27FC236}">
                <a16:creationId xmlns:a16="http://schemas.microsoft.com/office/drawing/2014/main" id="{040E0F55-7E11-C3AC-27CB-41476A6AAD42}"/>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TOÁN - </a:t>
            </a:r>
            <a:r>
              <a:rPr lang="en-US" sz="2996" b="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LỚP 4A7</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 Box 17">
            <a:extLst>
              <a:ext uri="{FF2B5EF4-FFF2-40B4-BE49-F238E27FC236}">
                <a16:creationId xmlns:a16="http://schemas.microsoft.com/office/drawing/2014/main" id="{FFB744FB-FCDA-04C2-AD57-03894F30B880}"/>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1" name="Text Box 18">
            <a:extLst>
              <a:ext uri="{FF2B5EF4-FFF2-40B4-BE49-F238E27FC236}">
                <a16:creationId xmlns:a16="http://schemas.microsoft.com/office/drawing/2014/main" id="{C81C2DB2-2EEF-2B31-19B6-251DB38ECAE2}"/>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12" name="Picture 11">
            <a:extLst>
              <a:ext uri="{FF2B5EF4-FFF2-40B4-BE49-F238E27FC236}">
                <a16:creationId xmlns:a16="http://schemas.microsoft.com/office/drawing/2014/main" id="{19CD9B7B-425D-94EF-5E2F-BBD876ABA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pic>
        <p:nvPicPr>
          <p:cNvPr id="16" name="Picture 15">
            <a:extLst>
              <a:ext uri="{FF2B5EF4-FFF2-40B4-BE49-F238E27FC236}">
                <a16:creationId xmlns:a16="http://schemas.microsoft.com/office/drawing/2014/main" id="{2A9BD777-7568-2A45-C130-5FF652403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sp>
        <p:nvSpPr>
          <p:cNvPr id="2" name="Oval 1">
            <a:extLst>
              <a:ext uri="{FF2B5EF4-FFF2-40B4-BE49-F238E27FC236}">
                <a16:creationId xmlns:a16="http://schemas.microsoft.com/office/drawing/2014/main" id="{E10FEE5C-F3CD-41B7-2093-9D71926BA254}"/>
              </a:ext>
            </a:extLst>
          </p:cNvPr>
          <p:cNvSpPr/>
          <p:nvPr/>
        </p:nvSpPr>
        <p:spPr>
          <a:xfrm>
            <a:off x="-1928200" y="120176"/>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Oval 2">
            <a:extLst>
              <a:ext uri="{FF2B5EF4-FFF2-40B4-BE49-F238E27FC236}">
                <a16:creationId xmlns:a16="http://schemas.microsoft.com/office/drawing/2014/main" id="{E10FEE5C-F3CD-41B7-2093-9D71926BA254}"/>
              </a:ext>
            </a:extLst>
          </p:cNvPr>
          <p:cNvSpPr/>
          <p:nvPr/>
        </p:nvSpPr>
        <p:spPr>
          <a:xfrm>
            <a:off x="5180479" y="2599765"/>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1009216" y="580725"/>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74143E20-8845-181A-78E3-B522AF3507B8}"/>
              </a:ext>
            </a:extLst>
          </p:cNvPr>
          <p:cNvGrpSpPr/>
          <p:nvPr/>
        </p:nvGrpSpPr>
        <p:grpSpPr>
          <a:xfrm>
            <a:off x="381000" y="1600200"/>
            <a:ext cx="5497286" cy="707886"/>
            <a:chOff x="381000" y="1600200"/>
            <a:chExt cx="5497286" cy="707886"/>
          </a:xfrm>
        </p:grpSpPr>
        <p:sp>
          <p:nvSpPr>
            <p:cNvPr id="2" name="TextBox 1">
              <a:extLst>
                <a:ext uri="{FF2B5EF4-FFF2-40B4-BE49-F238E27FC236}">
                  <a16:creationId xmlns:a16="http://schemas.microsoft.com/office/drawing/2014/main" id="{12FBB3E5-53DC-3795-A1E1-DAB3FE7C41C5}"/>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5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giờ</a:t>
              </a:r>
              <a:endParaRPr lang="en-US" sz="40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258D9678-E146-AA75-F059-3B07A658201C}"/>
                </a:ext>
              </a:extLst>
            </p:cNvPr>
            <p:cNvSpPr/>
            <p:nvPr/>
          </p:nvSpPr>
          <p:spPr>
            <a:xfrm>
              <a:off x="2843893" y="1692729"/>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5" name="Group 4">
            <a:extLst>
              <a:ext uri="{FF2B5EF4-FFF2-40B4-BE49-F238E27FC236}">
                <a16:creationId xmlns:a16="http://schemas.microsoft.com/office/drawing/2014/main" id="{FB2AFB55-7B36-8957-48AA-8FF934E9E02D}"/>
              </a:ext>
            </a:extLst>
          </p:cNvPr>
          <p:cNvGrpSpPr/>
          <p:nvPr/>
        </p:nvGrpSpPr>
        <p:grpSpPr>
          <a:xfrm>
            <a:off x="794658" y="2677885"/>
            <a:ext cx="5497286" cy="707886"/>
            <a:chOff x="381000" y="1600200"/>
            <a:chExt cx="5497286" cy="707886"/>
          </a:xfrm>
        </p:grpSpPr>
        <p:sp>
          <p:nvSpPr>
            <p:cNvPr id="6" name="TextBox 5">
              <a:extLst>
                <a:ext uri="{FF2B5EF4-FFF2-40B4-BE49-F238E27FC236}">
                  <a16:creationId xmlns:a16="http://schemas.microsoft.com/office/drawing/2014/main" id="{D0732540-F6CE-4C36-55AF-84F1B87AFB2F}"/>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tuần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ngày</a:t>
              </a:r>
              <a:endParaRPr lang="en-US" sz="4000"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5D29865-6681-73C1-83F4-D42C6D4B6A3B}"/>
                </a:ext>
              </a:extLst>
            </p:cNvPr>
            <p:cNvSpPr/>
            <p:nvPr/>
          </p:nvSpPr>
          <p:spPr>
            <a:xfrm>
              <a:off x="2352675" y="1687287"/>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14</a:t>
              </a:r>
            </a:p>
          </p:txBody>
        </p:sp>
      </p:grpSp>
      <p:grpSp>
        <p:nvGrpSpPr>
          <p:cNvPr id="8" name="Group 7">
            <a:extLst>
              <a:ext uri="{FF2B5EF4-FFF2-40B4-BE49-F238E27FC236}">
                <a16:creationId xmlns:a16="http://schemas.microsoft.com/office/drawing/2014/main" id="{C9B4706C-5E50-B139-10E8-8A3265DFEB9D}"/>
              </a:ext>
            </a:extLst>
          </p:cNvPr>
          <p:cNvGrpSpPr/>
          <p:nvPr/>
        </p:nvGrpSpPr>
        <p:grpSpPr>
          <a:xfrm>
            <a:off x="438150" y="3722913"/>
            <a:ext cx="5810251" cy="707886"/>
            <a:chOff x="68035" y="1600200"/>
            <a:chExt cx="5810251" cy="707886"/>
          </a:xfrm>
        </p:grpSpPr>
        <p:sp>
          <p:nvSpPr>
            <p:cNvPr id="10" name="TextBox 9">
              <a:extLst>
                <a:ext uri="{FF2B5EF4-FFF2-40B4-BE49-F238E27FC236}">
                  <a16:creationId xmlns:a16="http://schemas.microsoft.com/office/drawing/2014/main" id="{B4CB483D-947B-3983-D6DA-CAC5AB1B8478}"/>
                </a:ext>
              </a:extLst>
            </p:cNvPr>
            <p:cNvSpPr txBox="1"/>
            <p:nvPr/>
          </p:nvSpPr>
          <p:spPr>
            <a:xfrm>
              <a:off x="68035" y="1600200"/>
              <a:ext cx="5810251"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10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D827BCBC-BB5C-3724-6638-CB041BCAB86C}"/>
                </a:ext>
              </a:extLst>
            </p:cNvPr>
            <p:cNvSpPr/>
            <p:nvPr/>
          </p:nvSpPr>
          <p:spPr>
            <a:xfrm>
              <a:off x="3483429" y="1687287"/>
              <a:ext cx="101237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250</a:t>
              </a:r>
            </a:p>
          </p:txBody>
        </p:sp>
      </p:grpSp>
      <p:grpSp>
        <p:nvGrpSpPr>
          <p:cNvPr id="12" name="Group 11">
            <a:extLst>
              <a:ext uri="{FF2B5EF4-FFF2-40B4-BE49-F238E27FC236}">
                <a16:creationId xmlns:a16="http://schemas.microsoft.com/office/drawing/2014/main" id="{9313DDD1-C2DA-DB20-A18D-ED88024043DF}"/>
              </a:ext>
            </a:extLst>
          </p:cNvPr>
          <p:cNvGrpSpPr/>
          <p:nvPr/>
        </p:nvGrpSpPr>
        <p:grpSpPr>
          <a:xfrm>
            <a:off x="6281056" y="1643743"/>
            <a:ext cx="5497286" cy="707886"/>
            <a:chOff x="381000" y="1600200"/>
            <a:chExt cx="5497286" cy="707886"/>
          </a:xfrm>
        </p:grpSpPr>
        <p:sp>
          <p:nvSpPr>
            <p:cNvPr id="13" name="TextBox 12">
              <a:extLst>
                <a:ext uri="{FF2B5EF4-FFF2-40B4-BE49-F238E27FC236}">
                  <a16:creationId xmlns:a16="http://schemas.microsoft.com/office/drawing/2014/main" id="{A0708F99-A2A3-E508-8A50-854E44B0541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2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3A205DF1-CDE1-966C-88AD-FB1C819341FA}"/>
                </a:ext>
              </a:extLst>
            </p:cNvPr>
            <p:cNvSpPr/>
            <p:nvPr/>
          </p:nvSpPr>
          <p:spPr>
            <a:xfrm>
              <a:off x="2654753" y="1669596"/>
              <a:ext cx="979715"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15" name="Group 14">
            <a:extLst>
              <a:ext uri="{FF2B5EF4-FFF2-40B4-BE49-F238E27FC236}">
                <a16:creationId xmlns:a16="http://schemas.microsoft.com/office/drawing/2014/main" id="{6F58533A-3850-321A-30C7-2FE7B51391C2}"/>
              </a:ext>
            </a:extLst>
          </p:cNvPr>
          <p:cNvGrpSpPr/>
          <p:nvPr/>
        </p:nvGrpSpPr>
        <p:grpSpPr>
          <a:xfrm>
            <a:off x="6694714" y="2721428"/>
            <a:ext cx="5497286" cy="707886"/>
            <a:chOff x="381000" y="1600200"/>
            <a:chExt cx="5497286" cy="707886"/>
          </a:xfrm>
        </p:grpSpPr>
        <p:sp>
          <p:nvSpPr>
            <p:cNvPr id="16" name="TextBox 15">
              <a:extLst>
                <a:ext uri="{FF2B5EF4-FFF2-40B4-BE49-F238E27FC236}">
                  <a16:creationId xmlns:a16="http://schemas.microsoft.com/office/drawing/2014/main" id="{E18CC283-A1D1-F876-D7E2-F4FEF8F3E07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28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tuần</a:t>
              </a:r>
              <a:endParaRPr lang="en-US" sz="4000"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7E866184-58B5-B239-C053-EE4134659D96}"/>
                </a:ext>
              </a:extLst>
            </p:cNvPr>
            <p:cNvSpPr/>
            <p:nvPr/>
          </p:nvSpPr>
          <p:spPr>
            <a:xfrm>
              <a:off x="2729593" y="16655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4</a:t>
              </a:r>
            </a:p>
          </p:txBody>
        </p:sp>
      </p:grpSp>
      <p:grpSp>
        <p:nvGrpSpPr>
          <p:cNvPr id="19" name="Group 18">
            <a:extLst>
              <a:ext uri="{FF2B5EF4-FFF2-40B4-BE49-F238E27FC236}">
                <a16:creationId xmlns:a16="http://schemas.microsoft.com/office/drawing/2014/main" id="{D6B7D815-8524-F0DA-C39E-872426BB274A}"/>
              </a:ext>
            </a:extLst>
          </p:cNvPr>
          <p:cNvGrpSpPr/>
          <p:nvPr/>
        </p:nvGrpSpPr>
        <p:grpSpPr>
          <a:xfrm>
            <a:off x="6448426" y="3766456"/>
            <a:ext cx="6257924" cy="1323439"/>
            <a:chOff x="381000" y="1600200"/>
            <a:chExt cx="5497286" cy="1323439"/>
          </a:xfrm>
        </p:grpSpPr>
        <p:sp>
          <p:nvSpPr>
            <p:cNvPr id="20" name="TextBox 19">
              <a:extLst>
                <a:ext uri="{FF2B5EF4-FFF2-40B4-BE49-F238E27FC236}">
                  <a16:creationId xmlns:a16="http://schemas.microsoft.com/office/drawing/2014/main" id="{E19B3285-5C1B-867A-CF5D-98C265ED58AF}"/>
                </a:ext>
              </a:extLst>
            </p:cNvPr>
            <p:cNvSpPr txBox="1"/>
            <p:nvPr/>
          </p:nvSpPr>
          <p:spPr>
            <a:xfrm>
              <a:off x="381000" y="1600200"/>
              <a:ext cx="5497286"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11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0128CE2-81F0-5957-C92F-3073B43B8E59}"/>
                </a:ext>
              </a:extLst>
            </p:cNvPr>
            <p:cNvSpPr/>
            <p:nvPr/>
          </p:nvSpPr>
          <p:spPr>
            <a:xfrm>
              <a:off x="3577291" y="1687287"/>
              <a:ext cx="88512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131</a:t>
              </a:r>
            </a:p>
          </p:txBody>
        </p:sp>
      </p:grpSp>
      <p:pic>
        <p:nvPicPr>
          <p:cNvPr id="22" name="Picture 2" descr="Watermelon Summer Fruit Cute - Free vector graphic on Pixabay">
            <a:extLst>
              <a:ext uri="{FF2B5EF4-FFF2-40B4-BE49-F238E27FC236}">
                <a16:creationId xmlns:a16="http://schemas.microsoft.com/office/drawing/2014/main" id="{BB6E7AC3-C52D-C0C0-B450-B2CA865E8C5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29423" y="944647"/>
            <a:ext cx="1827264" cy="1386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termelon Summer Fruit Cute - Free vector graphic on Pixabay">
            <a:extLst>
              <a:ext uri="{FF2B5EF4-FFF2-40B4-BE49-F238E27FC236}">
                <a16:creationId xmlns:a16="http://schemas.microsoft.com/office/drawing/2014/main" id="{CDE5E675-A89C-C2AF-C281-4CEAE31C33B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05625" y="2246631"/>
            <a:ext cx="1633080" cy="1239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atermelon Summer Fruit Cute - Free vector graphic on Pixabay">
            <a:extLst>
              <a:ext uri="{FF2B5EF4-FFF2-40B4-BE49-F238E27FC236}">
                <a16:creationId xmlns:a16="http://schemas.microsoft.com/office/drawing/2014/main" id="{FA0205C2-390D-1DE6-EA30-48C211BB3CE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3547842" y="3297827"/>
            <a:ext cx="1677890" cy="1273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D4DB7B8D-94F4-6AF3-11F4-FD13284B18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10390" y="3638564"/>
            <a:ext cx="1127133" cy="9429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FA3A86CB-F143-6FAE-E94C-BC52C5A896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3385" y="1529443"/>
            <a:ext cx="1053959" cy="8817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71A76525-08E7-5D1C-DD26-725578BB0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7645" y="2676366"/>
            <a:ext cx="997944" cy="83427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E10FEE5C-F3CD-41B7-2093-9D71926BA254}"/>
              </a:ext>
            </a:extLst>
          </p:cNvPr>
          <p:cNvSpPr/>
          <p:nvPr/>
        </p:nvSpPr>
        <p:spPr>
          <a:xfrm>
            <a:off x="-1920263" y="102010"/>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74369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5"/>
                                        </p:tgtEl>
                                        <p:attrNameLst>
                                          <p:attrName>ppt_w</p:attrName>
                                        </p:attrNameLst>
                                      </p:cBhvr>
                                      <p:tavLst>
                                        <p:tav tm="0">
                                          <p:val>
                                            <p:strVal val="ppt_w"/>
                                          </p:val>
                                        </p:tav>
                                        <p:tav tm="100000">
                                          <p:val>
                                            <p:fltVal val="0"/>
                                          </p:val>
                                        </p:tav>
                                      </p:tavLst>
                                    </p:anim>
                                    <p:anim calcmode="lin" valueType="num">
                                      <p:cBhvr>
                                        <p:cTn id="22" dur="1000"/>
                                        <p:tgtEl>
                                          <p:spTgt spid="35"/>
                                        </p:tgtEl>
                                        <p:attrNameLst>
                                          <p:attrName>ppt_h</p:attrName>
                                        </p:attrNameLst>
                                      </p:cBhvr>
                                      <p:tavLst>
                                        <p:tav tm="0">
                                          <p:val>
                                            <p:strVal val="ppt_h"/>
                                          </p:val>
                                        </p:tav>
                                        <p:tav tm="100000">
                                          <p:val>
                                            <p:fltVal val="0"/>
                                          </p:val>
                                        </p:tav>
                                      </p:tavLst>
                                    </p:anim>
                                    <p:anim calcmode="lin" valueType="num">
                                      <p:cBhvr>
                                        <p:cTn id="23" dur="1000"/>
                                        <p:tgtEl>
                                          <p:spTgt spid="35"/>
                                        </p:tgtEl>
                                        <p:attrNameLst>
                                          <p:attrName>style.rotation</p:attrName>
                                        </p:attrNameLst>
                                      </p:cBhvr>
                                      <p:tavLst>
                                        <p:tav tm="0">
                                          <p:val>
                                            <p:fltVal val="0"/>
                                          </p:val>
                                        </p:tav>
                                        <p:tav tm="100000">
                                          <p:val>
                                            <p:fltVal val="90"/>
                                          </p:val>
                                        </p:tav>
                                      </p:tavLst>
                                    </p:anim>
                                    <p:animEffect transition="out" filter="fade">
                                      <p:cBhvr>
                                        <p:cTn id="24" dur="1000"/>
                                        <p:tgtEl>
                                          <p:spTgt spid="35"/>
                                        </p:tgtEl>
                                      </p:cBhvr>
                                    </p:animEffect>
                                    <p:set>
                                      <p:cBhvr>
                                        <p:cTn id="25" dur="1" fill="hold">
                                          <p:stCondLst>
                                            <p:cond delay="999"/>
                                          </p:stCondLst>
                                        </p:cTn>
                                        <p:tgtEl>
                                          <p:spTgt spid="3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36"/>
                                        </p:tgtEl>
                                        <p:attrNameLst>
                                          <p:attrName>ppt_w</p:attrName>
                                        </p:attrNameLst>
                                      </p:cBhvr>
                                      <p:tavLst>
                                        <p:tav tm="0">
                                          <p:val>
                                            <p:strVal val="ppt_w"/>
                                          </p:val>
                                        </p:tav>
                                        <p:tav tm="100000">
                                          <p:val>
                                            <p:fltVal val="0"/>
                                          </p:val>
                                        </p:tav>
                                      </p:tavLst>
                                    </p:anim>
                                    <p:anim calcmode="lin" valueType="num">
                                      <p:cBhvr>
                                        <p:cTn id="30" dur="1000"/>
                                        <p:tgtEl>
                                          <p:spTgt spid="36"/>
                                        </p:tgtEl>
                                        <p:attrNameLst>
                                          <p:attrName>ppt_h</p:attrName>
                                        </p:attrNameLst>
                                      </p:cBhvr>
                                      <p:tavLst>
                                        <p:tav tm="0">
                                          <p:val>
                                            <p:strVal val="ppt_h"/>
                                          </p:val>
                                        </p:tav>
                                        <p:tav tm="100000">
                                          <p:val>
                                            <p:fltVal val="0"/>
                                          </p:val>
                                        </p:tav>
                                      </p:tavLst>
                                    </p:anim>
                                    <p:anim calcmode="lin" valueType="num">
                                      <p:cBhvr>
                                        <p:cTn id="31" dur="1000"/>
                                        <p:tgtEl>
                                          <p:spTgt spid="36"/>
                                        </p:tgtEl>
                                        <p:attrNameLst>
                                          <p:attrName>style.rotation</p:attrName>
                                        </p:attrNameLst>
                                      </p:cBhvr>
                                      <p:tavLst>
                                        <p:tav tm="0">
                                          <p:val>
                                            <p:fltVal val="0"/>
                                          </p:val>
                                        </p:tav>
                                        <p:tav tm="100000">
                                          <p:val>
                                            <p:fltVal val="90"/>
                                          </p:val>
                                        </p:tav>
                                      </p:tavLst>
                                    </p:anim>
                                    <p:animEffect transition="out" filter="fade">
                                      <p:cBhvr>
                                        <p:cTn id="32" dur="1000"/>
                                        <p:tgtEl>
                                          <p:spTgt spid="36"/>
                                        </p:tgtEl>
                                      </p:cBhvr>
                                    </p:animEffect>
                                    <p:set>
                                      <p:cBhvr>
                                        <p:cTn id="33" dur="1" fill="hold">
                                          <p:stCondLst>
                                            <p:cond delay="999"/>
                                          </p:stCondLst>
                                        </p:cTn>
                                        <p:tgtEl>
                                          <p:spTgt spid="3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28"/>
                                        </p:tgtEl>
                                        <p:attrNameLst>
                                          <p:attrName>ppt_w</p:attrName>
                                        </p:attrNameLst>
                                      </p:cBhvr>
                                      <p:tavLst>
                                        <p:tav tm="0">
                                          <p:val>
                                            <p:strVal val="ppt_w"/>
                                          </p:val>
                                        </p:tav>
                                        <p:tav tm="100000">
                                          <p:val>
                                            <p:fltVal val="0"/>
                                          </p:val>
                                        </p:tav>
                                      </p:tavLst>
                                    </p:anim>
                                    <p:anim calcmode="lin" valueType="num">
                                      <p:cBhvr>
                                        <p:cTn id="38" dur="1000"/>
                                        <p:tgtEl>
                                          <p:spTgt spid="28"/>
                                        </p:tgtEl>
                                        <p:attrNameLst>
                                          <p:attrName>ppt_h</p:attrName>
                                        </p:attrNameLst>
                                      </p:cBhvr>
                                      <p:tavLst>
                                        <p:tav tm="0">
                                          <p:val>
                                            <p:strVal val="ppt_h"/>
                                          </p:val>
                                        </p:tav>
                                        <p:tav tm="100000">
                                          <p:val>
                                            <p:fltVal val="0"/>
                                          </p:val>
                                        </p:tav>
                                      </p:tavLst>
                                    </p:anim>
                                    <p:anim calcmode="lin" valueType="num">
                                      <p:cBhvr>
                                        <p:cTn id="39" dur="1000"/>
                                        <p:tgtEl>
                                          <p:spTgt spid="28"/>
                                        </p:tgtEl>
                                        <p:attrNameLst>
                                          <p:attrName>style.rotation</p:attrName>
                                        </p:attrNameLst>
                                      </p:cBhvr>
                                      <p:tavLst>
                                        <p:tav tm="0">
                                          <p:val>
                                            <p:fltVal val="0"/>
                                          </p:val>
                                        </p:tav>
                                        <p:tav tm="100000">
                                          <p:val>
                                            <p:fltVal val="90"/>
                                          </p:val>
                                        </p:tav>
                                      </p:tavLst>
                                    </p:anim>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314453" y="224375"/>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323416" y="537182"/>
            <a:ext cx="11226326" cy="1463587"/>
            <a:chOff x="483425" y="200220"/>
            <a:chExt cx="11226326" cy="1463587"/>
          </a:xfrm>
        </p:grpSpPr>
        <p:sp>
          <p:nvSpPr>
            <p:cNvPr id="30" name="TextBox 16">
              <a:extLst>
                <a:ext uri="{FF2B5EF4-FFF2-40B4-BE49-F238E27FC236}">
                  <a16:creationId xmlns:a16="http://schemas.microsoft.com/office/drawing/2014/main" id="{29A879BD-CC04-4AC0-82E6-C0AC3CB68FE8}"/>
                </a:ext>
              </a:extLst>
            </p:cNvPr>
            <p:cNvSpPr txBox="1"/>
            <p:nvPr/>
          </p:nvSpPr>
          <p:spPr>
            <a:xfrm>
              <a:off x="1292122" y="278812"/>
              <a:ext cx="10417629"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Lễ kỉ niệm 300 năm thành phố Sài Gòn (nay là thành phố Hồ Chí Minh) được tổ chức vào năm 1998. Vậy thành phố Sài Gòn được thành lập vào năm nào? Năm đó thuộc thế kỉ nào?</a:t>
              </a:r>
            </a:p>
          </p:txBody>
        </p:sp>
        <p:sp>
          <p:nvSpPr>
            <p:cNvPr id="31" name="Oval 22">
              <a:extLst>
                <a:ext uri="{FF2B5EF4-FFF2-40B4-BE49-F238E27FC236}">
                  <a16:creationId xmlns:a16="http://schemas.microsoft.com/office/drawing/2014/main" id="{11BBA612-1976-477E-92A7-69869CB231FC}"/>
                </a:ext>
              </a:extLst>
            </p:cNvPr>
            <p:cNvSpPr/>
            <p:nvPr/>
          </p:nvSpPr>
          <p:spPr>
            <a:xfrm>
              <a:off x="4834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616073" y="200220"/>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extBox 3">
            <a:extLst>
              <a:ext uri="{FF2B5EF4-FFF2-40B4-BE49-F238E27FC236}">
                <a16:creationId xmlns:a16="http://schemas.microsoft.com/office/drawing/2014/main" id="{9A0D61CC-AF3A-5519-06C4-E37B1B6D482F}"/>
              </a:ext>
            </a:extLst>
          </p:cNvPr>
          <p:cNvSpPr txBox="1"/>
          <p:nvPr/>
        </p:nvSpPr>
        <p:spPr>
          <a:xfrm>
            <a:off x="370114" y="2569029"/>
            <a:ext cx="5693229" cy="2554545"/>
          </a:xfrm>
          <a:prstGeom prst="rect">
            <a:avLst/>
          </a:prstGeom>
          <a:noFill/>
        </p:spPr>
        <p:txBody>
          <a:bodyPr wrap="square" rtlCol="0">
            <a:spAutoFit/>
          </a:bodyPr>
          <a:lstStyle/>
          <a:p>
            <a:pPr algn="ctr"/>
            <a:r>
              <a:rPr lang="en-US" sz="3200" b="1" u="sng" dirty="0" err="1">
                <a:solidFill>
                  <a:srgbClr val="FF0000"/>
                </a:solidFill>
                <a:latin typeface="Cambria" panose="02040503050406030204" pitchFamily="18" charset="0"/>
                <a:ea typeface="Cambria" panose="02040503050406030204" pitchFamily="18" charset="0"/>
              </a:rPr>
              <a:t>Bài</a:t>
            </a:r>
            <a:r>
              <a:rPr lang="en-US" sz="3200" b="1" u="sng" dirty="0">
                <a:solidFill>
                  <a:srgbClr val="FF0000"/>
                </a:solidFill>
                <a:latin typeface="Cambria" panose="02040503050406030204" pitchFamily="18" charset="0"/>
                <a:ea typeface="Cambria" panose="02040503050406030204" pitchFamily="18" charset="0"/>
              </a:rPr>
              <a:t> </a:t>
            </a:r>
            <a:r>
              <a:rPr lang="en-US" sz="3200" b="1" u="sng" dirty="0" err="1">
                <a:solidFill>
                  <a:srgbClr val="FF0000"/>
                </a:solidFill>
                <a:latin typeface="Cambria" panose="02040503050406030204" pitchFamily="18" charset="0"/>
                <a:ea typeface="Cambria" panose="02040503050406030204" pitchFamily="18" charset="0"/>
              </a:rPr>
              <a:t>giải</a:t>
            </a:r>
            <a:r>
              <a:rPr lang="en-US" sz="3200" b="1" u="sng"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Thành phố Sài Gòn được thành lập vào năm: </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1998 – 300 = 1698</a:t>
            </a:r>
          </a:p>
          <a:p>
            <a:pPr algn="ctr"/>
            <a:r>
              <a:rPr lang="vi-VN" sz="3200" b="1" dirty="0">
                <a:solidFill>
                  <a:srgbClr val="FF0000"/>
                </a:solidFill>
                <a:latin typeface="Cambria" panose="02040503050406030204" pitchFamily="18" charset="0"/>
                <a:ea typeface="Cambria" panose="02040503050406030204" pitchFamily="18" charset="0"/>
              </a:rPr>
              <a:t>Năm 1698 thuộc thế kỉ XVII.</a:t>
            </a:r>
            <a:endParaRPr lang="en-US" sz="3200" b="1" dirty="0">
              <a:solidFill>
                <a:srgbClr val="FF0000"/>
              </a:solidFill>
              <a:latin typeface="Cambria" panose="02040503050406030204" pitchFamily="18" charset="0"/>
              <a:ea typeface="Cambria" panose="02040503050406030204" pitchFamily="18" charset="0"/>
            </a:endParaRPr>
          </a:p>
        </p:txBody>
      </p:sp>
      <p:sp>
        <p:nvSpPr>
          <p:cNvPr id="2" name="Oval 1">
            <a:extLst>
              <a:ext uri="{FF2B5EF4-FFF2-40B4-BE49-F238E27FC236}">
                <a16:creationId xmlns:a16="http://schemas.microsoft.com/office/drawing/2014/main" id="{E10FEE5C-F3CD-41B7-2093-9D71926BA254}"/>
              </a:ext>
            </a:extLst>
          </p:cNvPr>
          <p:cNvSpPr/>
          <p:nvPr/>
        </p:nvSpPr>
        <p:spPr>
          <a:xfrm>
            <a:off x="-1831041" y="61890"/>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66412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475816" y="635154"/>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Chọn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gian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thích</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hợp</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sự</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 name="Rectangle: Rounded Corners 1">
            <a:extLst>
              <a:ext uri="{FF2B5EF4-FFF2-40B4-BE49-F238E27FC236}">
                <a16:creationId xmlns:a16="http://schemas.microsoft.com/office/drawing/2014/main" id="{DA7C1EDF-CFA0-2053-9DAD-4D50A45EC80D}"/>
              </a:ext>
            </a:extLst>
          </p:cNvPr>
          <p:cNvSpPr/>
          <p:nvPr/>
        </p:nvSpPr>
        <p:spPr>
          <a:xfrm>
            <a:off x="424544" y="1839686"/>
            <a:ext cx="3374572"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Nam </a:t>
            </a:r>
            <a:r>
              <a:rPr lang="en-US" sz="3200" b="1" dirty="0" err="1">
                <a:solidFill>
                  <a:srgbClr val="002060"/>
                </a:solidFill>
                <a:latin typeface="Cambria" panose="02040503050406030204" pitchFamily="18" charset="0"/>
                <a:ea typeface="Cambria" panose="02040503050406030204" pitchFamily="18" charset="0"/>
              </a:rPr>
              <a:t>chạy</a:t>
            </a:r>
            <a:r>
              <a:rPr lang="en-US" sz="3200" b="1" dirty="0">
                <a:solidFill>
                  <a:srgbClr val="002060"/>
                </a:solidFill>
                <a:latin typeface="Cambria" panose="02040503050406030204" pitchFamily="18" charset="0"/>
                <a:ea typeface="Cambria" panose="02040503050406030204" pitchFamily="18" charset="0"/>
              </a:rPr>
              <a:t> 100 m</a:t>
            </a:r>
          </a:p>
        </p:txBody>
      </p:sp>
      <p:sp>
        <p:nvSpPr>
          <p:cNvPr id="3" name="Rectangle: Rounded Corners 2">
            <a:extLst>
              <a:ext uri="{FF2B5EF4-FFF2-40B4-BE49-F238E27FC236}">
                <a16:creationId xmlns:a16="http://schemas.microsoft.com/office/drawing/2014/main" id="{766909D3-CFB8-ECF9-98E8-B1CA61B81891}"/>
              </a:ext>
            </a:extLst>
          </p:cNvPr>
          <p:cNvSpPr/>
          <p:nvPr/>
        </p:nvSpPr>
        <p:spPr>
          <a:xfrm>
            <a:off x="4049485" y="1817914"/>
            <a:ext cx="4256314"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gian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chuyến</a:t>
            </a:r>
            <a:r>
              <a:rPr lang="en-US" sz="3200" b="1" dirty="0">
                <a:solidFill>
                  <a:srgbClr val="002060"/>
                </a:solidFill>
                <a:latin typeface="Cambria" panose="02040503050406030204" pitchFamily="18" charset="0"/>
                <a:ea typeface="Cambria" panose="02040503050406030204" pitchFamily="18" charset="0"/>
              </a:rPr>
              <a:t> bay Hà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 </a:t>
            </a:r>
            <a:r>
              <a:rPr lang="en-US" sz="3200" b="1" dirty="0" err="1">
                <a:solidFill>
                  <a:srgbClr val="002060"/>
                </a:solidFill>
                <a:latin typeface="Cambria" panose="02040503050406030204" pitchFamily="18" charset="0"/>
                <a:ea typeface="Cambria" panose="02040503050406030204" pitchFamily="18" charset="0"/>
              </a:rPr>
              <a:t>Đà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Nẵng</a:t>
            </a:r>
            <a:endParaRPr lang="en-US" sz="32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5E5F6116-8FA0-4D3B-C77A-1D0406D7E539}"/>
              </a:ext>
            </a:extLst>
          </p:cNvPr>
          <p:cNvSpPr/>
          <p:nvPr/>
        </p:nvSpPr>
        <p:spPr>
          <a:xfrm>
            <a:off x="8545286" y="1807028"/>
            <a:ext cx="3026230"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Tuổi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đỏ</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91F3B81-F7F3-3D86-917D-3FBCE8D828B8}"/>
              </a:ext>
            </a:extLst>
          </p:cNvPr>
          <p:cNvSpPr/>
          <p:nvPr/>
        </p:nvSpPr>
        <p:spPr>
          <a:xfrm>
            <a:off x="1143000" y="4093029"/>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78 </a:t>
            </a:r>
            <a:r>
              <a:rPr lang="en-US" sz="3600" b="1" dirty="0" err="1">
                <a:solidFill>
                  <a:srgbClr val="002060"/>
                </a:solidFill>
                <a:latin typeface="Cambria" panose="02040503050406030204" pitchFamily="18" charset="0"/>
                <a:ea typeface="Cambria" panose="02040503050406030204" pitchFamily="18" charset="0"/>
              </a:rPr>
              <a:t>năm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0C4FA4BB-15FB-DE9E-44B6-60F7E9D216E6}"/>
              </a:ext>
            </a:extLst>
          </p:cNvPr>
          <p:cNvSpPr/>
          <p:nvPr/>
        </p:nvSpPr>
        <p:spPr>
          <a:xfrm>
            <a:off x="5181600" y="4049486"/>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20 </a:t>
            </a:r>
            <a:r>
              <a:rPr lang="en-US" sz="3600" b="1" dirty="0" err="1">
                <a:solidFill>
                  <a:srgbClr val="002060"/>
                </a:solidFill>
                <a:latin typeface="Cambria" panose="02040503050406030204" pitchFamily="18" charset="0"/>
                <a:ea typeface="Cambria" panose="02040503050406030204" pitchFamily="18" charset="0"/>
              </a:rPr>
              <a:t>giây</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6EA920BC-0A3D-19E3-3104-9152A64132A3}"/>
              </a:ext>
            </a:extLst>
          </p:cNvPr>
          <p:cNvSpPr/>
          <p:nvPr/>
        </p:nvSpPr>
        <p:spPr>
          <a:xfrm>
            <a:off x="8665028" y="3962400"/>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1 </a:t>
            </a:r>
            <a:r>
              <a:rPr lang="en-US" sz="3600" b="1" dirty="0" err="1">
                <a:solidFill>
                  <a:srgbClr val="002060"/>
                </a:solidFill>
                <a:latin typeface="Cambria" panose="02040503050406030204" pitchFamily="18" charset="0"/>
                <a:ea typeface="Cambria" panose="02040503050406030204" pitchFamily="18" charset="0"/>
              </a:rPr>
              <a:t>giờ</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B08DE76-4C17-E55C-2D24-A578716BC186}"/>
              </a:ext>
            </a:extLst>
          </p:cNvPr>
          <p:cNvCxnSpPr>
            <a:cxnSpLocks/>
            <a:stCxn id="2" idx="2"/>
            <a:endCxn id="6" idx="0"/>
          </p:cNvCxnSpPr>
          <p:nvPr/>
        </p:nvCxnSpPr>
        <p:spPr>
          <a:xfrm>
            <a:off x="2111830" y="3015343"/>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9A899A-FD48-9CA5-1127-882F6FE223D6}"/>
              </a:ext>
            </a:extLst>
          </p:cNvPr>
          <p:cNvCxnSpPr>
            <a:cxnSpLocks/>
          </p:cNvCxnSpPr>
          <p:nvPr/>
        </p:nvCxnSpPr>
        <p:spPr>
          <a:xfrm>
            <a:off x="5769430" y="2950029"/>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85C71D-0639-3771-B66F-B8D74A2B3F15}"/>
              </a:ext>
            </a:extLst>
          </p:cNvPr>
          <p:cNvCxnSpPr>
            <a:cxnSpLocks/>
          </p:cNvCxnSpPr>
          <p:nvPr/>
        </p:nvCxnSpPr>
        <p:spPr>
          <a:xfrm flipH="1">
            <a:off x="2198914" y="2982686"/>
            <a:ext cx="7739745" cy="1099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10FEE5C-F3CD-41B7-2093-9D71926BA254}"/>
              </a:ext>
            </a:extLst>
          </p:cNvPr>
          <p:cNvSpPr/>
          <p:nvPr/>
        </p:nvSpPr>
        <p:spPr>
          <a:xfrm>
            <a:off x="-1844573" y="148558"/>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16558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2169414" cy="707886"/>
            <a:chOff x="1169225" y="243763"/>
            <a:chExt cx="2169414"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440540"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C6106B9C-0423-5029-86C7-30D04E3593AA}"/>
              </a:ext>
            </a:extLst>
          </p:cNvPr>
          <p:cNvPicPr>
            <a:picLocks noChangeAspect="1"/>
          </p:cNvPicPr>
          <p:nvPr/>
        </p:nvPicPr>
        <p:blipFill>
          <a:blip r:embed="rId5"/>
          <a:stretch>
            <a:fillRect/>
          </a:stretch>
        </p:blipFill>
        <p:spPr>
          <a:xfrm>
            <a:off x="7653337" y="1864859"/>
            <a:ext cx="3740922" cy="1792741"/>
          </a:xfrm>
          <a:prstGeom prst="rect">
            <a:avLst/>
          </a:prstGeom>
        </p:spPr>
      </p:pic>
      <p:grpSp>
        <p:nvGrpSpPr>
          <p:cNvPr id="10" name="Group 9">
            <a:extLst>
              <a:ext uri="{FF2B5EF4-FFF2-40B4-BE49-F238E27FC236}">
                <a16:creationId xmlns:a16="http://schemas.microsoft.com/office/drawing/2014/main" id="{73E3426C-2600-80A0-E2F1-7588D3366428}"/>
              </a:ext>
            </a:extLst>
          </p:cNvPr>
          <p:cNvGrpSpPr/>
          <p:nvPr/>
        </p:nvGrpSpPr>
        <p:grpSpPr>
          <a:xfrm>
            <a:off x="740227" y="1034143"/>
            <a:ext cx="6683829" cy="2554545"/>
            <a:chOff x="718456" y="1676400"/>
            <a:chExt cx="6683829" cy="2554545"/>
          </a:xfrm>
        </p:grpSpPr>
        <p:sp>
          <p:nvSpPr>
            <p:cNvPr id="6" name="TextBox 5">
              <a:extLst>
                <a:ext uri="{FF2B5EF4-FFF2-40B4-BE49-F238E27FC236}">
                  <a16:creationId xmlns:a16="http://schemas.microsoft.com/office/drawing/2014/main" id="{7BBB5C4E-D798-7E7E-48E1-ED812FEED930}"/>
                </a:ext>
              </a:extLst>
            </p:cNvPr>
            <p:cNvSpPr txBox="1"/>
            <p:nvPr/>
          </p:nvSpPr>
          <p:spPr>
            <a:xfrm>
              <a:off x="718456" y="1676400"/>
              <a:ext cx="6683829" cy="2554545"/>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400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bắt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động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tháng</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2001 </a:t>
              </a:r>
              <a:r>
                <a:rPr lang="en-US" sz="3200" b="0" i="0" dirty="0" err="1">
                  <a:solidFill>
                    <a:srgbClr val="000000"/>
                  </a:solidFill>
                  <a:effectLst/>
                  <a:latin typeface="Cambria" panose="02040503050406030204" pitchFamily="18" charset="0"/>
                  <a:ea typeface="Cambria" panose="02040503050406030204" pitchFamily="18" charset="0"/>
                </a:rPr>
                <a:t>đến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2009. </a:t>
              </a:r>
              <a:r>
                <a:rPr lang="en-US" sz="3200" b="0" i="0" dirty="0" err="1">
                  <a:solidFill>
                    <a:srgbClr val="000000"/>
                  </a:solidFill>
                  <a:effectLst/>
                  <a:latin typeface="Cambria" panose="02040503050406030204" pitchFamily="18" charset="0"/>
                  <a:ea typeface="Cambria" panose="02040503050406030204" pitchFamily="18" charset="0"/>
                </a:rPr>
                <a:t>Vậy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a:t>
              </a:r>
              <a:endParaRPr lang="en-US" sz="3200"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DCCDDEE-80F2-A3C3-3717-D0E55DF24AE0}"/>
                </a:ext>
              </a:extLst>
            </p:cNvPr>
            <p:cNvSpPr/>
            <p:nvPr/>
          </p:nvSpPr>
          <p:spPr>
            <a:xfrm>
              <a:off x="4604657" y="3712029"/>
              <a:ext cx="500743" cy="44631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grpSp>
      <p:sp>
        <p:nvSpPr>
          <p:cNvPr id="11" name="TextBox 10">
            <a:extLst>
              <a:ext uri="{FF2B5EF4-FFF2-40B4-BE49-F238E27FC236}">
                <a16:creationId xmlns:a16="http://schemas.microsoft.com/office/drawing/2014/main" id="{ECEA2F75-4FDA-6B47-F018-CCB8C96F4724}"/>
              </a:ext>
            </a:extLst>
          </p:cNvPr>
          <p:cNvSpPr txBox="1"/>
          <p:nvPr/>
        </p:nvSpPr>
        <p:spPr>
          <a:xfrm>
            <a:off x="1121229" y="3690257"/>
            <a:ext cx="10352314" cy="2899320"/>
          </a:xfrm>
          <a:prstGeom prst="rect">
            <a:avLst/>
          </a:prstGeom>
          <a:noFill/>
        </p:spPr>
        <p:txBody>
          <a:bodyPr wrap="square" rtlCol="0">
            <a:spAutoFit/>
          </a:bodyPr>
          <a:lstStyle/>
          <a:p>
            <a:pPr marL="0" marR="0" algn="ctr">
              <a:lnSpc>
                <a:spcPct val="110000"/>
              </a:lnSpc>
              <a:spcBef>
                <a:spcPts val="0"/>
              </a:spcBef>
              <a:spcAft>
                <a:spcPts val="0"/>
              </a:spcAft>
            </a:pPr>
            <a:r>
              <a:rPr lang="vi-VN" sz="2800" b="1" u="sng" dirty="0">
                <a:solidFill>
                  <a:srgbClr val="FF0000"/>
                </a:solidFill>
                <a:effectLst/>
                <a:latin typeface="Cambria" panose="02040503050406030204" pitchFamily="18" charset="0"/>
                <a:ea typeface="Cambria" panose="02040503050406030204" pitchFamily="18" charset="0"/>
              </a:rPr>
              <a:t>Bài giải</a:t>
            </a:r>
            <a:r>
              <a:rPr lang="en-US" sz="2800" b="1" u="sng" dirty="0">
                <a:solidFill>
                  <a:srgbClr val="FF0000"/>
                </a:solidFill>
                <a:effectLst/>
                <a:latin typeface="Cambria" panose="02040503050406030204" pitchFamily="18" charset="0"/>
                <a:ea typeface="Cambria" panose="02040503050406030204" pitchFamily="18" charset="0"/>
              </a:rPr>
              <a:t>:</a:t>
            </a: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năm từ ngày 1 tháng 1 năm 2001 đến hết năm 2009 là:</a:t>
            </a:r>
            <a:r>
              <a:rPr lang="en-US" sz="2800" b="1" dirty="0">
                <a:solidFill>
                  <a:srgbClr val="FF0000"/>
                </a:solidFill>
                <a:effectLst/>
                <a:latin typeface="Cambria" panose="02040503050406030204" pitchFamily="18" charset="0"/>
                <a:ea typeface="Cambria" panose="02040503050406030204" pitchFamily="18" charset="0"/>
              </a:rPr>
              <a:t> 9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Số chuyến bay máy bay đã thực hiện trong </a:t>
            </a:r>
            <a:r>
              <a:rPr lang="en-US" sz="2800" b="1">
                <a:solidFill>
                  <a:srgbClr val="FF0000"/>
                </a:solidFill>
                <a:effectLst/>
                <a:latin typeface="Cambria" panose="02040503050406030204" pitchFamily="18" charset="0"/>
                <a:ea typeface="Cambria" panose="02040503050406030204" pitchFamily="18" charset="0"/>
              </a:rPr>
              <a:t>9</a:t>
            </a:r>
            <a:r>
              <a:rPr lang="vi-VN" sz="2800" b="1">
                <a:solidFill>
                  <a:srgbClr val="FF0000"/>
                </a:solidFill>
                <a:effectLst/>
                <a:latin typeface="Cambria" panose="02040503050406030204" pitchFamily="18" charset="0"/>
                <a:ea typeface="Cambria" panose="02040503050406030204" pitchFamily="18" charset="0"/>
              </a:rPr>
              <a:t> </a:t>
            </a:r>
            <a:r>
              <a:rPr lang="vi-VN" sz="2800" b="1" dirty="0">
                <a:solidFill>
                  <a:srgbClr val="FF0000"/>
                </a:solidFill>
                <a:effectLst/>
                <a:latin typeface="Cambria" panose="02040503050406030204" pitchFamily="18" charset="0"/>
                <a:ea typeface="Cambria" panose="02040503050406030204" pitchFamily="18" charset="0"/>
              </a:rPr>
              <a:t>năm là: </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400 x </a:t>
            </a:r>
            <a:r>
              <a:rPr lang="en-US" sz="2800" b="1" dirty="0">
                <a:solidFill>
                  <a:srgbClr val="FF0000"/>
                </a:solidFill>
                <a:effectLst/>
                <a:latin typeface="Cambria" panose="02040503050406030204" pitchFamily="18" charset="0"/>
                <a:ea typeface="Cambria" panose="02040503050406030204" pitchFamily="18" charset="0"/>
              </a:rPr>
              <a:t>9</a:t>
            </a:r>
            <a:r>
              <a:rPr lang="vi-VN" sz="2800" b="1" dirty="0">
                <a:solidFill>
                  <a:srgbClr val="FF0000"/>
                </a:solidFill>
                <a:effectLst/>
                <a:latin typeface="Cambria" panose="02040503050406030204" pitchFamily="18" charset="0"/>
                <a:ea typeface="Cambria" panose="02040503050406030204" pitchFamily="18" charset="0"/>
              </a:rPr>
              <a:t> = 3</a:t>
            </a:r>
            <a:r>
              <a:rPr lang="en-US" sz="2800" b="1" dirty="0">
                <a:solidFill>
                  <a:srgbClr val="FF0000"/>
                </a:solidFill>
                <a:effectLst/>
                <a:latin typeface="Cambria" panose="02040503050406030204" pitchFamily="18" charset="0"/>
                <a:ea typeface="Cambria" panose="02040503050406030204" pitchFamily="18" charset="0"/>
              </a:rPr>
              <a:t>6</a:t>
            </a:r>
            <a:r>
              <a:rPr lang="vi-VN" sz="2800" b="1" dirty="0">
                <a:solidFill>
                  <a:srgbClr val="FF0000"/>
                </a:solidFill>
                <a:effectLst/>
                <a:latin typeface="Cambria" panose="02040503050406030204" pitchFamily="18" charset="0"/>
                <a:ea typeface="Cambria" panose="02040503050406030204" pitchFamily="18" charset="0"/>
              </a:rPr>
              <a:t>00 (chuyến bay)</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Đáp số: 3200 chuyến bay</a:t>
            </a:r>
            <a:endParaRPr lang="en-US" sz="2800" b="1"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E10FEE5C-F3CD-41B7-2093-9D71926BA254}"/>
              </a:ext>
            </a:extLst>
          </p:cNvPr>
          <p:cNvSpPr/>
          <p:nvPr/>
        </p:nvSpPr>
        <p:spPr>
          <a:xfrm>
            <a:off x="-1841497" y="87225"/>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382394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tháng</a:t>
              </a:r>
              <a:r>
                <a:rPr lang="en-US" sz="3600" b="0" i="0" dirty="0">
                  <a:solidFill>
                    <a:srgbClr val="000000"/>
                  </a:solidFill>
                  <a:effectLst/>
                  <a:latin typeface="Cambria" panose="02040503050406030204" pitchFamily="18" charset="0"/>
                  <a:ea typeface="Cambria" panose="02040503050406030204" pitchFamily="18" charset="0"/>
                </a:rPr>
                <a:t> Hai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29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2862322"/>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Biết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rằng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2004, 2008, 2012, …, 2096.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bao </a:t>
            </a:r>
            <a:r>
              <a:rPr lang="en-US" sz="3600" b="0" i="0" dirty="0" err="1">
                <a:solidFill>
                  <a:srgbClr val="000000"/>
                </a:solidFill>
                <a:effectLst/>
                <a:latin typeface="Cambria" panose="02040503050406030204" pitchFamily="18" charset="0"/>
                <a:ea typeface="Cambria" panose="02040503050406030204" pitchFamily="18" charset="0"/>
              </a:rPr>
              <a:t>nhiêu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cuối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cùng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7202404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rằng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2004, 2008, 2012, …, 2096.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bao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nhiêu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7E5B1DD0-7715-00F7-B30A-75D7528A4F38}"/>
              </a:ext>
            </a:extLst>
          </p:cNvPr>
          <p:cNvSpPr txBox="1"/>
          <p:nvPr/>
        </p:nvSpPr>
        <p:spPr>
          <a:xfrm>
            <a:off x="1121229" y="3690257"/>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Thế kỉ XXI có số năm nhuận là:</a:t>
            </a:r>
          </a:p>
          <a:p>
            <a:pPr algn="ctr">
              <a:lnSpc>
                <a:spcPct val="110000"/>
              </a:lnSpc>
            </a:pPr>
            <a:r>
              <a:rPr lang="vi-VN" sz="3600" b="1" dirty="0">
                <a:solidFill>
                  <a:srgbClr val="FF0000"/>
                </a:solidFill>
                <a:latin typeface="Cambria" panose="02040503050406030204" pitchFamily="18" charset="0"/>
                <a:ea typeface="Cambria" panose="02040503050406030204" pitchFamily="18" charset="0"/>
              </a:rPr>
              <a:t>(2096 – 2004) : 4 + 1 = 24 (năm)</a:t>
            </a:r>
            <a:endParaRPr lang="en-US" sz="3600" b="1"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E10FEE5C-F3CD-41B7-2093-9D71926BA254}"/>
              </a:ext>
            </a:extLst>
          </p:cNvPr>
          <p:cNvSpPr/>
          <p:nvPr/>
        </p:nvSpPr>
        <p:spPr>
          <a:xfrm>
            <a:off x="-1831041" y="144889"/>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197220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cuối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A52BEA94-F592-C8B1-B274-9FAC7C93276C}"/>
              </a:ext>
            </a:extLst>
          </p:cNvPr>
          <p:cNvSpPr txBox="1"/>
          <p:nvPr/>
        </p:nvSpPr>
        <p:spPr>
          <a:xfrm>
            <a:off x="990600" y="3331028"/>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Năm cuối cùng là năm nhuận của thế kỉ XX là năm 2000.</a:t>
            </a:r>
          </a:p>
        </p:txBody>
      </p:sp>
      <p:sp>
        <p:nvSpPr>
          <p:cNvPr id="7" name="Oval 6">
            <a:extLst>
              <a:ext uri="{FF2B5EF4-FFF2-40B4-BE49-F238E27FC236}">
                <a16:creationId xmlns:a16="http://schemas.microsoft.com/office/drawing/2014/main" id="{E10FEE5C-F3CD-41B7-2093-9D71926BA254}"/>
              </a:ext>
            </a:extLst>
          </p:cNvPr>
          <p:cNvSpPr/>
          <p:nvPr/>
        </p:nvSpPr>
        <p:spPr>
          <a:xfrm>
            <a:off x="-1831041" y="93106"/>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4184091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845A-184B-EF68-8D86-27A764E332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310F5EB-09EF-12E7-88A9-CE2C792722CC}"/>
              </a:ext>
            </a:extLst>
          </p:cNvPr>
          <p:cNvGrpSpPr/>
          <p:nvPr/>
        </p:nvGrpSpPr>
        <p:grpSpPr>
          <a:xfrm>
            <a:off x="1717064" y="931989"/>
            <a:ext cx="10359788" cy="3677226"/>
            <a:chOff x="0" y="-38100"/>
            <a:chExt cx="4092756" cy="1452731"/>
          </a:xfrm>
        </p:grpSpPr>
        <p:sp>
          <p:nvSpPr>
            <p:cNvPr id="3" name="Freeform 3">
              <a:extLst>
                <a:ext uri="{FF2B5EF4-FFF2-40B4-BE49-F238E27FC236}">
                  <a16:creationId xmlns:a16="http://schemas.microsoft.com/office/drawing/2014/main" id="{6D78FC31-5A25-6906-5E63-089E71602596}"/>
                </a:ext>
              </a:extLst>
            </p:cNvPr>
            <p:cNvSpPr/>
            <p:nvPr/>
          </p:nvSpPr>
          <p:spPr>
            <a:xfrm>
              <a:off x="0" y="0"/>
              <a:ext cx="4092756" cy="1414631"/>
            </a:xfrm>
            <a:custGeom>
              <a:avLst/>
              <a:gdLst/>
              <a:ahLst/>
              <a:cxnLst/>
              <a:rect l="l" t="t" r="r" b="b"/>
              <a:pathLst>
                <a:path w="4092756" h="1414631">
                  <a:moveTo>
                    <a:pt x="39856" y="0"/>
                  </a:moveTo>
                  <a:lnTo>
                    <a:pt x="4052900" y="0"/>
                  </a:lnTo>
                  <a:cubicBezTo>
                    <a:pt x="4074911" y="0"/>
                    <a:pt x="4092756" y="17844"/>
                    <a:pt x="4092756" y="39856"/>
                  </a:cubicBezTo>
                  <a:lnTo>
                    <a:pt x="4092756" y="1374775"/>
                  </a:lnTo>
                  <a:cubicBezTo>
                    <a:pt x="4092756" y="1385345"/>
                    <a:pt x="4088557" y="1395483"/>
                    <a:pt x="4081082" y="1402957"/>
                  </a:cubicBezTo>
                  <a:cubicBezTo>
                    <a:pt x="4073608" y="1410432"/>
                    <a:pt x="4063470" y="1414631"/>
                    <a:pt x="4052900" y="1414631"/>
                  </a:cubicBezTo>
                  <a:lnTo>
                    <a:pt x="39856" y="1414631"/>
                  </a:lnTo>
                  <a:cubicBezTo>
                    <a:pt x="17844" y="1414631"/>
                    <a:pt x="0" y="1396787"/>
                    <a:pt x="0" y="1374775"/>
                  </a:cubicBezTo>
                  <a:lnTo>
                    <a:pt x="0" y="39856"/>
                  </a:lnTo>
                  <a:cubicBezTo>
                    <a:pt x="0" y="17844"/>
                    <a:pt x="17844" y="0"/>
                    <a:pt x="39856"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7CC32B93-670A-FF8A-5F48-0B9C9EE6D53E}"/>
                </a:ext>
              </a:extLst>
            </p:cNvPr>
            <p:cNvSpPr txBox="1"/>
            <p:nvPr/>
          </p:nvSpPr>
          <p:spPr>
            <a:xfrm>
              <a:off x="0" y="-38100"/>
              <a:ext cx="4092756" cy="145273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a:extLst>
              <a:ext uri="{FF2B5EF4-FFF2-40B4-BE49-F238E27FC236}">
                <a16:creationId xmlns:a16="http://schemas.microsoft.com/office/drawing/2014/main" id="{0584B79A-EF6D-7793-663F-5DCD748DA6B2}"/>
              </a:ext>
            </a:extLst>
          </p:cNvPr>
          <p:cNvGrpSpPr/>
          <p:nvPr/>
        </p:nvGrpSpPr>
        <p:grpSpPr>
          <a:xfrm>
            <a:off x="-517556" y="508480"/>
            <a:ext cx="3793535" cy="6349521"/>
            <a:chOff x="0" y="0"/>
            <a:chExt cx="7587070" cy="12699041"/>
          </a:xfrm>
        </p:grpSpPr>
        <p:sp>
          <p:nvSpPr>
            <p:cNvPr id="10" name="Freeform 10">
              <a:extLst>
                <a:ext uri="{FF2B5EF4-FFF2-40B4-BE49-F238E27FC236}">
                  <a16:creationId xmlns:a16="http://schemas.microsoft.com/office/drawing/2014/main" id="{677A3FE6-98DE-11E2-6755-47B8F7BE5FEE}"/>
                </a:ext>
              </a:extLst>
            </p:cNvPr>
            <p:cNvSpPr/>
            <p:nvPr/>
          </p:nvSpPr>
          <p:spPr>
            <a:xfrm flipH="1">
              <a:off x="0" y="0"/>
              <a:ext cx="7334702" cy="12699041"/>
            </a:xfrm>
            <a:custGeom>
              <a:avLst/>
              <a:gdLst/>
              <a:ahLst/>
              <a:cxnLst/>
              <a:rect l="l" t="t" r="r" b="b"/>
              <a:pathLst>
                <a:path w="7334702" h="12699041">
                  <a:moveTo>
                    <a:pt x="7334702" y="0"/>
                  </a:moveTo>
                  <a:lnTo>
                    <a:pt x="0" y="0"/>
                  </a:lnTo>
                  <a:lnTo>
                    <a:pt x="0" y="12699041"/>
                  </a:lnTo>
                  <a:lnTo>
                    <a:pt x="7334702" y="12699041"/>
                  </a:lnTo>
                  <a:lnTo>
                    <a:pt x="7334702" y="0"/>
                  </a:lnTo>
                  <a:close/>
                </a:path>
              </a:pathLst>
            </a:custGeom>
            <a:blipFill>
              <a:blip r:embed="rId2">
                <a:extLst>
                  <a:ext uri="{96DAC541-7B7A-43D3-8B79-37D633B846F1}">
                    <asvg:svgBlip xmlns:asvg="http://schemas.microsoft.com/office/drawing/2016/SVG/main" r:embed="rId3"/>
                  </a:ext>
                </a:extLst>
              </a:blip>
              <a:stretch>
                <a:fillRect l="-23777" r="-30471"/>
              </a:stretch>
            </a:blipFill>
          </p:spPr>
          <p:txBody>
            <a:bodyPr/>
            <a:lstStyle/>
            <a:p>
              <a:pPr defTabSz="609630"/>
              <a:endParaRPr lang="en-US" sz="1200">
                <a:solidFill>
                  <a:prstClr val="black"/>
                </a:solidFill>
                <a:latin typeface="Calibri"/>
              </a:endParaRPr>
            </a:p>
          </p:txBody>
        </p:sp>
        <p:grpSp>
          <p:nvGrpSpPr>
            <p:cNvPr id="11" name="Group 11">
              <a:extLst>
                <a:ext uri="{FF2B5EF4-FFF2-40B4-BE49-F238E27FC236}">
                  <a16:creationId xmlns:a16="http://schemas.microsoft.com/office/drawing/2014/main" id="{8A3FB93F-0158-BFF0-6C6F-00C36096DDE9}"/>
                </a:ext>
              </a:extLst>
            </p:cNvPr>
            <p:cNvGrpSpPr/>
            <p:nvPr/>
          </p:nvGrpSpPr>
          <p:grpSpPr>
            <a:xfrm>
              <a:off x="5829069" y="842833"/>
              <a:ext cx="1758001" cy="2625846"/>
              <a:chOff x="0" y="0"/>
              <a:chExt cx="544168" cy="812800"/>
            </a:xfrm>
          </p:grpSpPr>
          <p:sp>
            <p:nvSpPr>
              <p:cNvPr id="12" name="Freeform 12">
                <a:extLst>
                  <a:ext uri="{FF2B5EF4-FFF2-40B4-BE49-F238E27FC236}">
                    <a16:creationId xmlns:a16="http://schemas.microsoft.com/office/drawing/2014/main" id="{5B21493F-56FD-065F-37A4-599571D879DD}"/>
                  </a:ext>
                </a:extLst>
              </p:cNvPr>
              <p:cNvSpPr/>
              <p:nvPr/>
            </p:nvSpPr>
            <p:spPr>
              <a:xfrm>
                <a:off x="0" y="0"/>
                <a:ext cx="544168" cy="812800"/>
              </a:xfrm>
              <a:custGeom>
                <a:avLst/>
                <a:gdLst/>
                <a:ahLst/>
                <a:cxnLst/>
                <a:rect l="l" t="t" r="r" b="b"/>
                <a:pathLst>
                  <a:path w="544168" h="812800">
                    <a:moveTo>
                      <a:pt x="272084" y="0"/>
                    </a:moveTo>
                    <a:cubicBezTo>
                      <a:pt x="121816" y="0"/>
                      <a:pt x="0" y="181951"/>
                      <a:pt x="0" y="406400"/>
                    </a:cubicBezTo>
                    <a:cubicBezTo>
                      <a:pt x="0" y="630849"/>
                      <a:pt x="121816" y="812800"/>
                      <a:pt x="272084" y="812800"/>
                    </a:cubicBezTo>
                    <a:cubicBezTo>
                      <a:pt x="422352" y="812800"/>
                      <a:pt x="544168" y="630849"/>
                      <a:pt x="544168" y="406400"/>
                    </a:cubicBezTo>
                    <a:cubicBezTo>
                      <a:pt x="544168" y="181951"/>
                      <a:pt x="422352" y="0"/>
                      <a:pt x="272084" y="0"/>
                    </a:cubicBezTo>
                    <a:close/>
                  </a:path>
                </a:pathLst>
              </a:custGeom>
              <a:solidFill>
                <a:srgbClr val="FCDDE3"/>
              </a:solidFill>
            </p:spPr>
            <p:txBody>
              <a:bodyPr/>
              <a:lstStyle/>
              <a:p>
                <a:pPr defTabSz="609630"/>
                <a:endParaRPr lang="en-US" sz="1200">
                  <a:solidFill>
                    <a:prstClr val="black"/>
                  </a:solidFill>
                  <a:latin typeface="Calibri"/>
                </a:endParaRPr>
              </a:p>
            </p:txBody>
          </p:sp>
          <p:sp>
            <p:nvSpPr>
              <p:cNvPr id="13" name="TextBox 13">
                <a:extLst>
                  <a:ext uri="{FF2B5EF4-FFF2-40B4-BE49-F238E27FC236}">
                    <a16:creationId xmlns:a16="http://schemas.microsoft.com/office/drawing/2014/main" id="{DC71050A-8280-3F99-C8D1-E64BC62B2DF0}"/>
                  </a:ext>
                </a:extLst>
              </p:cNvPr>
              <p:cNvSpPr txBox="1"/>
              <p:nvPr/>
            </p:nvSpPr>
            <p:spPr>
              <a:xfrm>
                <a:off x="51016" y="38100"/>
                <a:ext cx="442137"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pic>
        <p:nvPicPr>
          <p:cNvPr id="22" name="Picture 21" descr="A close up of a text&#10;&#10;AI-generated content may be incorrect.">
            <a:extLst>
              <a:ext uri="{FF2B5EF4-FFF2-40B4-BE49-F238E27FC236}">
                <a16:creationId xmlns:a16="http://schemas.microsoft.com/office/drawing/2014/main" id="{5863B83A-70BC-90C3-5701-C9A4DE02D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857" y="1437919"/>
            <a:ext cx="9172353" cy="3193843"/>
          </a:xfrm>
          <a:prstGeom prst="rect">
            <a:avLst/>
          </a:prstGeom>
        </p:spPr>
      </p:pic>
    </p:spTree>
    <p:extLst>
      <p:ext uri="{BB962C8B-B14F-4D97-AF65-F5344CB8AC3E}">
        <p14:creationId xmlns:p14="http://schemas.microsoft.com/office/powerpoint/2010/main" val="9308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B3CAA-A8CE-5F53-38DF-1786B2697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
            <a:ext cx="12192000" cy="6874701"/>
          </a:xfrm>
          <a:prstGeom prst="rect">
            <a:avLst/>
          </a:prstGeom>
        </p:spPr>
      </p:pic>
      <p:pic>
        <p:nvPicPr>
          <p:cNvPr id="6" name="Picture 5">
            <a:extLst>
              <a:ext uri="{FF2B5EF4-FFF2-40B4-BE49-F238E27FC236}">
                <a16:creationId xmlns:a16="http://schemas.microsoft.com/office/drawing/2014/main" id="{1A6FE2A1-BE56-6E71-A57D-505FD5E1CB6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grpSp>
        <p:nvGrpSpPr>
          <p:cNvPr id="29" name="Group 28">
            <a:extLst>
              <a:ext uri="{FF2B5EF4-FFF2-40B4-BE49-F238E27FC236}">
                <a16:creationId xmlns:a16="http://schemas.microsoft.com/office/drawing/2014/main" id="{B1A80F24-7576-CDFD-3E1E-E30F92965DE1}"/>
              </a:ext>
            </a:extLst>
          </p:cNvPr>
          <p:cNvGrpSpPr/>
          <p:nvPr/>
        </p:nvGrpSpPr>
        <p:grpSpPr>
          <a:xfrm>
            <a:off x="1686263" y="-330596"/>
            <a:ext cx="4513670" cy="4513670"/>
            <a:chOff x="1686263" y="-282403"/>
            <a:chExt cx="4513670" cy="4513670"/>
          </a:xfrm>
        </p:grpSpPr>
        <p:pic>
          <p:nvPicPr>
            <p:cNvPr id="11" name="Picture 10">
              <a:extLst>
                <a:ext uri="{FF2B5EF4-FFF2-40B4-BE49-F238E27FC236}">
                  <a16:creationId xmlns:a16="http://schemas.microsoft.com/office/drawing/2014/main" id="{30AFF97F-6F1E-4DAC-2719-709342B84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28" name="Oval 27">
              <a:extLst>
                <a:ext uri="{FF2B5EF4-FFF2-40B4-BE49-F238E27FC236}">
                  <a16:creationId xmlns:a16="http://schemas.microsoft.com/office/drawing/2014/main" id="{ADDE798D-99CA-7B5E-36E4-12D8D6573B01}"/>
                </a:ext>
              </a:extLst>
            </p:cNvPr>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3" name="Group 32">
            <a:extLst>
              <a:ext uri="{FF2B5EF4-FFF2-40B4-BE49-F238E27FC236}">
                <a16:creationId xmlns:a16="http://schemas.microsoft.com/office/drawing/2014/main" id="{C7E4998E-AE22-6583-9B08-CBF716B6A015}"/>
              </a:ext>
            </a:extLst>
          </p:cNvPr>
          <p:cNvGrpSpPr/>
          <p:nvPr/>
        </p:nvGrpSpPr>
        <p:grpSpPr>
          <a:xfrm rot="21055247">
            <a:off x="1216899" y="-123902"/>
            <a:ext cx="4759374" cy="4759374"/>
            <a:chOff x="1031826" y="-39714"/>
            <a:chExt cx="4759374" cy="4759374"/>
          </a:xfrm>
        </p:grpSpPr>
        <p:pic>
          <p:nvPicPr>
            <p:cNvPr id="10" name="Picture 9">
              <a:extLst>
                <a:ext uri="{FF2B5EF4-FFF2-40B4-BE49-F238E27FC236}">
                  <a16:creationId xmlns:a16="http://schemas.microsoft.com/office/drawing/2014/main" id="{62F19E26-2501-F2DD-9981-DE92CAB98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521" y="1315114"/>
              <a:ext cx="2111021" cy="978453"/>
            </a:xfrm>
            <a:prstGeom prst="rect">
              <a:avLst/>
            </a:prstGeom>
          </p:spPr>
        </p:pic>
        <p:sp>
          <p:nvSpPr>
            <p:cNvPr id="32" name="Oval 31">
              <a:extLst>
                <a:ext uri="{FF2B5EF4-FFF2-40B4-BE49-F238E27FC236}">
                  <a16:creationId xmlns:a16="http://schemas.microsoft.com/office/drawing/2014/main" id="{BF71CCD0-38B0-7561-39AF-C57B5875FF8B}"/>
                </a:ext>
              </a:extLst>
            </p:cNvPr>
            <p:cNvSpPr/>
            <p:nvPr/>
          </p:nvSpPr>
          <p:spPr>
            <a:xfrm>
              <a:off x="1031826" y="-39714"/>
              <a:ext cx="4759374" cy="47593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 name="Group 36">
            <a:extLst>
              <a:ext uri="{FF2B5EF4-FFF2-40B4-BE49-F238E27FC236}">
                <a16:creationId xmlns:a16="http://schemas.microsoft.com/office/drawing/2014/main" id="{BCCD906B-7341-5A7B-0F41-95FFE4A5CEA1}"/>
              </a:ext>
            </a:extLst>
          </p:cNvPr>
          <p:cNvGrpSpPr/>
          <p:nvPr/>
        </p:nvGrpSpPr>
        <p:grpSpPr>
          <a:xfrm rot="21280755">
            <a:off x="1770089" y="1035382"/>
            <a:ext cx="4417280" cy="4417280"/>
            <a:chOff x="1615615" y="888283"/>
            <a:chExt cx="4417280" cy="4417280"/>
          </a:xfrm>
        </p:grpSpPr>
        <p:pic>
          <p:nvPicPr>
            <p:cNvPr id="12" name="Picture 11">
              <a:extLst>
                <a:ext uri="{FF2B5EF4-FFF2-40B4-BE49-F238E27FC236}">
                  <a16:creationId xmlns:a16="http://schemas.microsoft.com/office/drawing/2014/main" id="{7BAD4EB7-6DF2-5BCD-13DB-7F17F9315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36" name="Oval 35">
              <a:extLst>
                <a:ext uri="{FF2B5EF4-FFF2-40B4-BE49-F238E27FC236}">
                  <a16:creationId xmlns:a16="http://schemas.microsoft.com/office/drawing/2014/main" id="{79784B16-98A3-D017-A784-31514B2D465D}"/>
                </a:ext>
              </a:extLst>
            </p:cNvPr>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0" name="Group 39">
            <a:extLst>
              <a:ext uri="{FF2B5EF4-FFF2-40B4-BE49-F238E27FC236}">
                <a16:creationId xmlns:a16="http://schemas.microsoft.com/office/drawing/2014/main" id="{D02F3A2D-F64B-8DB1-A640-D394480FD7A0}"/>
              </a:ext>
            </a:extLst>
          </p:cNvPr>
          <p:cNvGrpSpPr/>
          <p:nvPr/>
        </p:nvGrpSpPr>
        <p:grpSpPr>
          <a:xfrm flipH="1">
            <a:off x="5895090" y="-469602"/>
            <a:ext cx="4513670" cy="4513670"/>
            <a:chOff x="1686263" y="-282403"/>
            <a:chExt cx="4513670" cy="4513670"/>
          </a:xfrm>
        </p:grpSpPr>
        <p:pic>
          <p:nvPicPr>
            <p:cNvPr id="53" name="Picture 52">
              <a:extLst>
                <a:ext uri="{FF2B5EF4-FFF2-40B4-BE49-F238E27FC236}">
                  <a16:creationId xmlns:a16="http://schemas.microsoft.com/office/drawing/2014/main" id="{CD3B4841-0003-2B0B-B612-25D0870CF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54" name="Oval 53">
              <a:extLst>
                <a:ext uri="{FF2B5EF4-FFF2-40B4-BE49-F238E27FC236}">
                  <a16:creationId xmlns:a16="http://schemas.microsoft.com/office/drawing/2014/main" id="{AB1216B9-05AC-CA76-1276-737DC06D73B2}"/>
                </a:ext>
              </a:extLst>
            </p:cNvPr>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2" name="Group 41">
            <a:extLst>
              <a:ext uri="{FF2B5EF4-FFF2-40B4-BE49-F238E27FC236}">
                <a16:creationId xmlns:a16="http://schemas.microsoft.com/office/drawing/2014/main" id="{F1233918-8792-B3BD-3827-DE1600CC24D3}"/>
              </a:ext>
            </a:extLst>
          </p:cNvPr>
          <p:cNvGrpSpPr/>
          <p:nvPr/>
        </p:nvGrpSpPr>
        <p:grpSpPr>
          <a:xfrm flipH="1">
            <a:off x="6294367" y="-174273"/>
            <a:ext cx="4759374" cy="4759374"/>
            <a:chOff x="1031826" y="-39714"/>
            <a:chExt cx="4759374" cy="4759374"/>
          </a:xfrm>
        </p:grpSpPr>
        <p:pic>
          <p:nvPicPr>
            <p:cNvPr id="49" name="Picture 48">
              <a:extLst>
                <a:ext uri="{FF2B5EF4-FFF2-40B4-BE49-F238E27FC236}">
                  <a16:creationId xmlns:a16="http://schemas.microsoft.com/office/drawing/2014/main" id="{63061FEB-57C5-E157-08D3-C53FE8D9B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521" y="1315114"/>
              <a:ext cx="2111021" cy="978453"/>
            </a:xfrm>
            <a:prstGeom prst="rect">
              <a:avLst/>
            </a:prstGeom>
          </p:spPr>
        </p:pic>
        <p:sp>
          <p:nvSpPr>
            <p:cNvPr id="50" name="Oval 49">
              <a:extLst>
                <a:ext uri="{FF2B5EF4-FFF2-40B4-BE49-F238E27FC236}">
                  <a16:creationId xmlns:a16="http://schemas.microsoft.com/office/drawing/2014/main" id="{03C32AE1-7B99-6903-18D7-10A229C66433}"/>
                </a:ext>
              </a:extLst>
            </p:cNvPr>
            <p:cNvSpPr/>
            <p:nvPr/>
          </p:nvSpPr>
          <p:spPr>
            <a:xfrm>
              <a:off x="1031826" y="-39714"/>
              <a:ext cx="4759374" cy="47593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AB3CCD47-9E70-9DAC-C324-ECFB2EB1BCD3}"/>
              </a:ext>
            </a:extLst>
          </p:cNvPr>
          <p:cNvGrpSpPr/>
          <p:nvPr/>
        </p:nvGrpSpPr>
        <p:grpSpPr>
          <a:xfrm rot="631900" flipH="1">
            <a:off x="6062128" y="840090"/>
            <a:ext cx="4417280" cy="4417280"/>
            <a:chOff x="1615615" y="888283"/>
            <a:chExt cx="4417280" cy="4417280"/>
          </a:xfrm>
        </p:grpSpPr>
        <p:pic>
          <p:nvPicPr>
            <p:cNvPr id="47" name="Picture 46">
              <a:extLst>
                <a:ext uri="{FF2B5EF4-FFF2-40B4-BE49-F238E27FC236}">
                  <a16:creationId xmlns:a16="http://schemas.microsoft.com/office/drawing/2014/main" id="{3F92EBEB-49B4-2A77-2896-5263088A19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48" name="Oval 47">
              <a:extLst>
                <a:ext uri="{FF2B5EF4-FFF2-40B4-BE49-F238E27FC236}">
                  <a16:creationId xmlns:a16="http://schemas.microsoft.com/office/drawing/2014/main" id="{92947210-8ACC-C1F3-DFED-54BA16208644}"/>
                </a:ext>
              </a:extLst>
            </p:cNvPr>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5" name="Group 74">
            <a:extLst>
              <a:ext uri="{FF2B5EF4-FFF2-40B4-BE49-F238E27FC236}">
                <a16:creationId xmlns:a16="http://schemas.microsoft.com/office/drawing/2014/main" id="{E883B225-981E-AFD7-DC01-2AA89CFECF35}"/>
              </a:ext>
            </a:extLst>
          </p:cNvPr>
          <p:cNvGrpSpPr/>
          <p:nvPr/>
        </p:nvGrpSpPr>
        <p:grpSpPr>
          <a:xfrm rot="21399583">
            <a:off x="5434662" y="4045518"/>
            <a:ext cx="2421137" cy="2421136"/>
            <a:chOff x="5716056" y="1382881"/>
            <a:chExt cx="4570944" cy="4570944"/>
          </a:xfrm>
        </p:grpSpPr>
        <p:grpSp>
          <p:nvGrpSpPr>
            <p:cNvPr id="76" name="Group 75">
              <a:extLst>
                <a:ext uri="{FF2B5EF4-FFF2-40B4-BE49-F238E27FC236}">
                  <a16:creationId xmlns:a16="http://schemas.microsoft.com/office/drawing/2014/main" id="{D742EE79-75B9-F099-D255-D1E770B16BB5}"/>
                </a:ext>
              </a:extLst>
            </p:cNvPr>
            <p:cNvGrpSpPr/>
            <p:nvPr/>
          </p:nvGrpSpPr>
          <p:grpSpPr>
            <a:xfrm rot="3655748" flipH="1" flipV="1">
              <a:off x="8574365" y="1986847"/>
              <a:ext cx="880564" cy="2056345"/>
              <a:chOff x="3810000" y="3100647"/>
              <a:chExt cx="880564" cy="2056345"/>
            </a:xfrm>
          </p:grpSpPr>
          <p:sp>
            <p:nvSpPr>
              <p:cNvPr id="78" name="Freeform: Shape 77">
                <a:extLst>
                  <a:ext uri="{FF2B5EF4-FFF2-40B4-BE49-F238E27FC236}">
                    <a16:creationId xmlns:a16="http://schemas.microsoft.com/office/drawing/2014/main" id="{0625307E-7CE8-CC83-FD38-A7A40225FB97}"/>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79" name="Graphic 3">
                <a:extLst>
                  <a:ext uri="{FF2B5EF4-FFF2-40B4-BE49-F238E27FC236}">
                    <a16:creationId xmlns:a16="http://schemas.microsoft.com/office/drawing/2014/main" id="{3F58B8B2-692C-3D1C-2BF4-D71B17943EE6}"/>
                  </a:ext>
                </a:extLst>
              </p:cNvPr>
              <p:cNvGrpSpPr/>
              <p:nvPr/>
            </p:nvGrpSpPr>
            <p:grpSpPr>
              <a:xfrm>
                <a:off x="3810000" y="4307544"/>
                <a:ext cx="880564" cy="849448"/>
                <a:chOff x="4757962" y="590549"/>
                <a:chExt cx="99726" cy="96202"/>
              </a:xfrm>
            </p:grpSpPr>
            <p:grpSp>
              <p:nvGrpSpPr>
                <p:cNvPr id="80" name="Graphic 3">
                  <a:extLst>
                    <a:ext uri="{FF2B5EF4-FFF2-40B4-BE49-F238E27FC236}">
                      <a16:creationId xmlns:a16="http://schemas.microsoft.com/office/drawing/2014/main" id="{78739D6C-807E-E2DC-295F-38E7B5240869}"/>
                    </a:ext>
                  </a:extLst>
                </p:cNvPr>
                <p:cNvGrpSpPr/>
                <p:nvPr/>
              </p:nvGrpSpPr>
              <p:grpSpPr>
                <a:xfrm>
                  <a:off x="4757962" y="590549"/>
                  <a:ext cx="99726" cy="96202"/>
                  <a:chOff x="4757962" y="590549"/>
                  <a:chExt cx="99726" cy="96202"/>
                </a:xfrm>
              </p:grpSpPr>
              <p:sp>
                <p:nvSpPr>
                  <p:cNvPr id="83" name="Freeform: Shape 82">
                    <a:extLst>
                      <a:ext uri="{FF2B5EF4-FFF2-40B4-BE49-F238E27FC236}">
                        <a16:creationId xmlns:a16="http://schemas.microsoft.com/office/drawing/2014/main" id="{2CEC05E4-1A88-4F4E-A4D9-76E23AE36C5D}"/>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4" name="Freeform: Shape 83">
                    <a:extLst>
                      <a:ext uri="{FF2B5EF4-FFF2-40B4-BE49-F238E27FC236}">
                        <a16:creationId xmlns:a16="http://schemas.microsoft.com/office/drawing/2014/main" id="{1F17A5C4-19CC-5310-3396-C7A96A3CA138}"/>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81" name="Freeform: Shape 80">
                  <a:extLst>
                    <a:ext uri="{FF2B5EF4-FFF2-40B4-BE49-F238E27FC236}">
                      <a16:creationId xmlns:a16="http://schemas.microsoft.com/office/drawing/2014/main" id="{4969BC64-5AA1-86BD-AA90-D221BEE4F89C}"/>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2" name="Freeform: Shape 81">
                  <a:extLst>
                    <a:ext uri="{FF2B5EF4-FFF2-40B4-BE49-F238E27FC236}">
                      <a16:creationId xmlns:a16="http://schemas.microsoft.com/office/drawing/2014/main" id="{A98B18D7-1163-9FFD-B8DE-50E09F66B832}"/>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77" name="Oval 76">
              <a:extLst>
                <a:ext uri="{FF2B5EF4-FFF2-40B4-BE49-F238E27FC236}">
                  <a16:creationId xmlns:a16="http://schemas.microsoft.com/office/drawing/2014/main" id="{CD9E8C68-5627-D839-5BAB-C5BB685AE868}"/>
                </a:ext>
              </a:extLst>
            </p:cNvPr>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85" name="Group 84">
            <a:extLst>
              <a:ext uri="{FF2B5EF4-FFF2-40B4-BE49-F238E27FC236}">
                <a16:creationId xmlns:a16="http://schemas.microsoft.com/office/drawing/2014/main" id="{6374DA0B-C371-DB98-49DD-6AD45FFAD53B}"/>
              </a:ext>
            </a:extLst>
          </p:cNvPr>
          <p:cNvGrpSpPr/>
          <p:nvPr/>
        </p:nvGrpSpPr>
        <p:grpSpPr>
          <a:xfrm rot="21313856">
            <a:off x="3734933" y="4004870"/>
            <a:ext cx="2485115" cy="2485114"/>
            <a:chOff x="2134403" y="1322488"/>
            <a:chExt cx="4691730" cy="4691730"/>
          </a:xfrm>
        </p:grpSpPr>
        <p:grpSp>
          <p:nvGrpSpPr>
            <p:cNvPr id="86" name="Group 85">
              <a:extLst>
                <a:ext uri="{FF2B5EF4-FFF2-40B4-BE49-F238E27FC236}">
                  <a16:creationId xmlns:a16="http://schemas.microsoft.com/office/drawing/2014/main" id="{80104C8D-D886-DAC6-F08A-2C7C61480A26}"/>
                </a:ext>
              </a:extLst>
            </p:cNvPr>
            <p:cNvGrpSpPr/>
            <p:nvPr/>
          </p:nvGrpSpPr>
          <p:grpSpPr>
            <a:xfrm rot="17944252" flipV="1">
              <a:off x="3065919" y="2077983"/>
              <a:ext cx="880564" cy="2056345"/>
              <a:chOff x="3810000" y="3100647"/>
              <a:chExt cx="880564" cy="2056345"/>
            </a:xfrm>
          </p:grpSpPr>
          <p:sp>
            <p:nvSpPr>
              <p:cNvPr id="88" name="Freeform: Shape 87">
                <a:extLst>
                  <a:ext uri="{FF2B5EF4-FFF2-40B4-BE49-F238E27FC236}">
                    <a16:creationId xmlns:a16="http://schemas.microsoft.com/office/drawing/2014/main" id="{A338CB42-6FCF-168A-E247-7D952D94B5FD}"/>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89" name="Graphic 3">
                <a:extLst>
                  <a:ext uri="{FF2B5EF4-FFF2-40B4-BE49-F238E27FC236}">
                    <a16:creationId xmlns:a16="http://schemas.microsoft.com/office/drawing/2014/main" id="{5A0695D4-6D3F-871C-B901-6C457102BD98}"/>
                  </a:ext>
                </a:extLst>
              </p:cNvPr>
              <p:cNvGrpSpPr/>
              <p:nvPr/>
            </p:nvGrpSpPr>
            <p:grpSpPr>
              <a:xfrm>
                <a:off x="3810000" y="4307544"/>
                <a:ext cx="880564" cy="849448"/>
                <a:chOff x="4757962" y="590549"/>
                <a:chExt cx="99726" cy="96202"/>
              </a:xfrm>
            </p:grpSpPr>
            <p:grpSp>
              <p:nvGrpSpPr>
                <p:cNvPr id="90" name="Graphic 3">
                  <a:extLst>
                    <a:ext uri="{FF2B5EF4-FFF2-40B4-BE49-F238E27FC236}">
                      <a16:creationId xmlns:a16="http://schemas.microsoft.com/office/drawing/2014/main" id="{A146A49E-2D79-3BB4-4336-47B80DA5E18E}"/>
                    </a:ext>
                  </a:extLst>
                </p:cNvPr>
                <p:cNvGrpSpPr/>
                <p:nvPr/>
              </p:nvGrpSpPr>
              <p:grpSpPr>
                <a:xfrm>
                  <a:off x="4757962" y="590549"/>
                  <a:ext cx="99726" cy="96202"/>
                  <a:chOff x="4757962" y="590549"/>
                  <a:chExt cx="99726" cy="96202"/>
                </a:xfrm>
              </p:grpSpPr>
              <p:sp>
                <p:nvSpPr>
                  <p:cNvPr id="93" name="Freeform: Shape 92">
                    <a:extLst>
                      <a:ext uri="{FF2B5EF4-FFF2-40B4-BE49-F238E27FC236}">
                        <a16:creationId xmlns:a16="http://schemas.microsoft.com/office/drawing/2014/main" id="{1CA0627F-538C-8E01-A94F-CAA067158240}"/>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4" name="Freeform: Shape 93">
                    <a:extLst>
                      <a:ext uri="{FF2B5EF4-FFF2-40B4-BE49-F238E27FC236}">
                        <a16:creationId xmlns:a16="http://schemas.microsoft.com/office/drawing/2014/main" id="{6187FF2F-ECC6-611A-01E8-AD2C0B682CC1}"/>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91" name="Freeform: Shape 90">
                  <a:extLst>
                    <a:ext uri="{FF2B5EF4-FFF2-40B4-BE49-F238E27FC236}">
                      <a16:creationId xmlns:a16="http://schemas.microsoft.com/office/drawing/2014/main" id="{255C9EEE-014F-7D29-5744-414F9C6E5B8A}"/>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2" name="Freeform: Shape 91">
                  <a:extLst>
                    <a:ext uri="{FF2B5EF4-FFF2-40B4-BE49-F238E27FC236}">
                      <a16:creationId xmlns:a16="http://schemas.microsoft.com/office/drawing/2014/main" id="{5EC17CFF-553F-5CC1-9A58-0A20571C2409}"/>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87" name="Oval 86">
              <a:extLst>
                <a:ext uri="{FF2B5EF4-FFF2-40B4-BE49-F238E27FC236}">
                  <a16:creationId xmlns:a16="http://schemas.microsoft.com/office/drawing/2014/main" id="{ECB9D8BF-A4C7-A44A-F2BA-2E229A4E6E3A}"/>
                </a:ext>
              </a:extLst>
            </p:cNvPr>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56" name="Group 455">
            <a:extLst>
              <a:ext uri="{FF2B5EF4-FFF2-40B4-BE49-F238E27FC236}">
                <a16:creationId xmlns:a16="http://schemas.microsoft.com/office/drawing/2014/main" id="{5763438B-D63D-F978-0E75-B859C9E89E3C}"/>
              </a:ext>
            </a:extLst>
          </p:cNvPr>
          <p:cNvGrpSpPr/>
          <p:nvPr/>
        </p:nvGrpSpPr>
        <p:grpSpPr>
          <a:xfrm>
            <a:off x="4594696" y="3400942"/>
            <a:ext cx="2412811" cy="3261140"/>
            <a:chOff x="4594696" y="3400942"/>
            <a:chExt cx="2412811" cy="3261140"/>
          </a:xfrm>
        </p:grpSpPr>
        <p:grpSp>
          <p:nvGrpSpPr>
            <p:cNvPr id="95" name="Group 94">
              <a:extLst>
                <a:ext uri="{FF2B5EF4-FFF2-40B4-BE49-F238E27FC236}">
                  <a16:creationId xmlns:a16="http://schemas.microsoft.com/office/drawing/2014/main" id="{437517C4-531E-1FA3-90A9-FC914C4AA952}"/>
                </a:ext>
              </a:extLst>
            </p:cNvPr>
            <p:cNvGrpSpPr/>
            <p:nvPr/>
          </p:nvGrpSpPr>
          <p:grpSpPr>
            <a:xfrm>
              <a:off x="4594696" y="3400942"/>
              <a:ext cx="2412811" cy="3261140"/>
              <a:chOff x="3954571" y="152400"/>
              <a:chExt cx="4555225" cy="6156815"/>
            </a:xfrm>
          </p:grpSpPr>
          <p:sp>
            <p:nvSpPr>
              <p:cNvPr id="96" name="Freeform: Shape 95">
                <a:extLst>
                  <a:ext uri="{FF2B5EF4-FFF2-40B4-BE49-F238E27FC236}">
                    <a16:creationId xmlns:a16="http://schemas.microsoft.com/office/drawing/2014/main" id="{0492D0FA-9082-9DCC-1385-B8B0D6487DB6}"/>
                  </a:ext>
                </a:extLst>
              </p:cNvPr>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7" name="Freeform: Shape 96">
                <a:extLst>
                  <a:ext uri="{FF2B5EF4-FFF2-40B4-BE49-F238E27FC236}">
                    <a16:creationId xmlns:a16="http://schemas.microsoft.com/office/drawing/2014/main" id="{83BB6086-FF48-5BAC-2E1B-ABEA43D3BB90}"/>
                  </a:ext>
                </a:extLst>
              </p:cNvPr>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98" name="Group 97">
                <a:extLst>
                  <a:ext uri="{FF2B5EF4-FFF2-40B4-BE49-F238E27FC236}">
                    <a16:creationId xmlns:a16="http://schemas.microsoft.com/office/drawing/2014/main" id="{0537E0B0-F9D2-0EDB-6FF6-5416CEA031C7}"/>
                  </a:ext>
                </a:extLst>
              </p:cNvPr>
              <p:cNvGrpSpPr/>
              <p:nvPr/>
            </p:nvGrpSpPr>
            <p:grpSpPr>
              <a:xfrm>
                <a:off x="3954571" y="152400"/>
                <a:ext cx="4555225" cy="6156815"/>
                <a:chOff x="3954571" y="152400"/>
                <a:chExt cx="4555225" cy="6156815"/>
              </a:xfrm>
            </p:grpSpPr>
            <p:grpSp>
              <p:nvGrpSpPr>
                <p:cNvPr id="99" name="Graphic 3">
                  <a:extLst>
                    <a:ext uri="{FF2B5EF4-FFF2-40B4-BE49-F238E27FC236}">
                      <a16:creationId xmlns:a16="http://schemas.microsoft.com/office/drawing/2014/main" id="{32536C49-6C95-21FD-E6E1-FC43D3E5CE86}"/>
                    </a:ext>
                  </a:extLst>
                </p:cNvPr>
                <p:cNvGrpSpPr/>
                <p:nvPr/>
              </p:nvGrpSpPr>
              <p:grpSpPr>
                <a:xfrm>
                  <a:off x="5080093" y="152400"/>
                  <a:ext cx="1440279" cy="1228654"/>
                  <a:chOff x="4901803" y="119969"/>
                  <a:chExt cx="163115" cy="139148"/>
                </a:xfrm>
              </p:grpSpPr>
              <p:grpSp>
                <p:nvGrpSpPr>
                  <p:cNvPr id="132" name="Graphic 3">
                    <a:extLst>
                      <a:ext uri="{FF2B5EF4-FFF2-40B4-BE49-F238E27FC236}">
                        <a16:creationId xmlns:a16="http://schemas.microsoft.com/office/drawing/2014/main" id="{E8FC0696-51CF-238E-B4DA-7A5CE8357E27}"/>
                      </a:ext>
                    </a:extLst>
                  </p:cNvPr>
                  <p:cNvGrpSpPr/>
                  <p:nvPr/>
                </p:nvGrpSpPr>
                <p:grpSpPr>
                  <a:xfrm>
                    <a:off x="4901803" y="135254"/>
                    <a:ext cx="132159" cy="71437"/>
                    <a:chOff x="4901803" y="135254"/>
                    <a:chExt cx="132159" cy="71437"/>
                  </a:xfrm>
                </p:grpSpPr>
                <p:sp>
                  <p:nvSpPr>
                    <p:cNvPr id="136" name="Freeform: Shape 135">
                      <a:extLst>
                        <a:ext uri="{FF2B5EF4-FFF2-40B4-BE49-F238E27FC236}">
                          <a16:creationId xmlns:a16="http://schemas.microsoft.com/office/drawing/2014/main" id="{B2920BBC-B8BD-5873-3710-DCB0B5902A69}"/>
                        </a:ext>
                      </a:extLst>
                    </p:cNvPr>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7" name="Freeform: Shape 136">
                      <a:extLst>
                        <a:ext uri="{FF2B5EF4-FFF2-40B4-BE49-F238E27FC236}">
                          <a16:creationId xmlns:a16="http://schemas.microsoft.com/office/drawing/2014/main" id="{A6D978B1-B1A6-3EA3-E2F1-5C0C3F658FF2}"/>
                        </a:ext>
                      </a:extLst>
                    </p:cNvPr>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33" name="Freeform: Shape 132">
                    <a:extLst>
                      <a:ext uri="{FF2B5EF4-FFF2-40B4-BE49-F238E27FC236}">
                        <a16:creationId xmlns:a16="http://schemas.microsoft.com/office/drawing/2014/main" id="{DA0887A2-2636-3FB7-F67C-5AC77044E52A}"/>
                      </a:ext>
                    </a:extLst>
                  </p:cNvPr>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4" name="Freeform: Shape 133">
                    <a:extLst>
                      <a:ext uri="{FF2B5EF4-FFF2-40B4-BE49-F238E27FC236}">
                        <a16:creationId xmlns:a16="http://schemas.microsoft.com/office/drawing/2014/main" id="{9C789B51-89F3-57C2-4C39-57667AD5FDFC}"/>
                      </a:ext>
                    </a:extLst>
                  </p:cNvPr>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5" name="Freeform: Shape 134">
                    <a:extLst>
                      <a:ext uri="{FF2B5EF4-FFF2-40B4-BE49-F238E27FC236}">
                        <a16:creationId xmlns:a16="http://schemas.microsoft.com/office/drawing/2014/main" id="{04C239E8-E3AF-C5E8-2270-5661E50174D1}"/>
                      </a:ext>
                    </a:extLst>
                  </p:cNvPr>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0" name="Graphic 3">
                  <a:extLst>
                    <a:ext uri="{FF2B5EF4-FFF2-40B4-BE49-F238E27FC236}">
                      <a16:creationId xmlns:a16="http://schemas.microsoft.com/office/drawing/2014/main" id="{43D36616-78AF-9975-01D0-04BE0E0BD795}"/>
                    </a:ext>
                  </a:extLst>
                </p:cNvPr>
                <p:cNvGrpSpPr/>
                <p:nvPr/>
              </p:nvGrpSpPr>
              <p:grpSpPr>
                <a:xfrm>
                  <a:off x="4783622" y="5510230"/>
                  <a:ext cx="1187498" cy="798985"/>
                  <a:chOff x="4868227" y="726756"/>
                  <a:chExt cx="134487" cy="90487"/>
                </a:xfrm>
              </p:grpSpPr>
              <p:grpSp>
                <p:nvGrpSpPr>
                  <p:cNvPr id="127" name="Graphic 3">
                    <a:extLst>
                      <a:ext uri="{FF2B5EF4-FFF2-40B4-BE49-F238E27FC236}">
                        <a16:creationId xmlns:a16="http://schemas.microsoft.com/office/drawing/2014/main" id="{A0E4197E-AA09-267F-EA85-54DF821160D3}"/>
                      </a:ext>
                    </a:extLst>
                  </p:cNvPr>
                  <p:cNvGrpSpPr/>
                  <p:nvPr/>
                </p:nvGrpSpPr>
                <p:grpSpPr>
                  <a:xfrm>
                    <a:off x="4868227" y="726756"/>
                    <a:ext cx="134487" cy="90487"/>
                    <a:chOff x="4868227" y="726756"/>
                    <a:chExt cx="134487" cy="90487"/>
                  </a:xfrm>
                </p:grpSpPr>
                <p:sp>
                  <p:nvSpPr>
                    <p:cNvPr id="130" name="Freeform: Shape 129">
                      <a:extLst>
                        <a:ext uri="{FF2B5EF4-FFF2-40B4-BE49-F238E27FC236}">
                          <a16:creationId xmlns:a16="http://schemas.microsoft.com/office/drawing/2014/main" id="{25A8654E-C44A-FFFB-1691-35C45E9172AB}"/>
                        </a:ext>
                      </a:extLst>
                    </p:cNvPr>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1" name="Freeform: Shape 130">
                      <a:extLst>
                        <a:ext uri="{FF2B5EF4-FFF2-40B4-BE49-F238E27FC236}">
                          <a16:creationId xmlns:a16="http://schemas.microsoft.com/office/drawing/2014/main" id="{5BEB9F70-A725-D59F-B9EE-788009E3DEC4}"/>
                        </a:ext>
                      </a:extLst>
                    </p:cNvPr>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8" name="Freeform: Shape 127">
                    <a:extLst>
                      <a:ext uri="{FF2B5EF4-FFF2-40B4-BE49-F238E27FC236}">
                        <a16:creationId xmlns:a16="http://schemas.microsoft.com/office/drawing/2014/main" id="{8646C393-B8D2-0B88-356A-E94D20F3967D}"/>
                      </a:ext>
                    </a:extLst>
                  </p:cNvPr>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9" name="Freeform: Shape 128">
                    <a:extLst>
                      <a:ext uri="{FF2B5EF4-FFF2-40B4-BE49-F238E27FC236}">
                        <a16:creationId xmlns:a16="http://schemas.microsoft.com/office/drawing/2014/main" id="{7940173E-8675-A99B-FBFB-3D3E578A9EBA}"/>
                      </a:ext>
                    </a:extLst>
                  </p:cNvPr>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1" name="Graphic 3">
                  <a:extLst>
                    <a:ext uri="{FF2B5EF4-FFF2-40B4-BE49-F238E27FC236}">
                      <a16:creationId xmlns:a16="http://schemas.microsoft.com/office/drawing/2014/main" id="{AC7F0A56-9288-5548-9775-DCCAF6FD0B25}"/>
                    </a:ext>
                  </a:extLst>
                </p:cNvPr>
                <p:cNvGrpSpPr/>
                <p:nvPr/>
              </p:nvGrpSpPr>
              <p:grpSpPr>
                <a:xfrm>
                  <a:off x="6826934" y="5463979"/>
                  <a:ext cx="1355115" cy="727499"/>
                  <a:chOff x="5099637" y="721518"/>
                  <a:chExt cx="153470" cy="82391"/>
                </a:xfrm>
              </p:grpSpPr>
              <p:grpSp>
                <p:nvGrpSpPr>
                  <p:cNvPr id="122" name="Graphic 3">
                    <a:extLst>
                      <a:ext uri="{FF2B5EF4-FFF2-40B4-BE49-F238E27FC236}">
                        <a16:creationId xmlns:a16="http://schemas.microsoft.com/office/drawing/2014/main" id="{A9C132C1-7DFF-E669-609C-E643AA55D38F}"/>
                      </a:ext>
                    </a:extLst>
                  </p:cNvPr>
                  <p:cNvGrpSpPr/>
                  <p:nvPr/>
                </p:nvGrpSpPr>
                <p:grpSpPr>
                  <a:xfrm>
                    <a:off x="5099637" y="721518"/>
                    <a:ext cx="153470" cy="82391"/>
                    <a:chOff x="5099637" y="721518"/>
                    <a:chExt cx="153470" cy="82391"/>
                  </a:xfrm>
                </p:grpSpPr>
                <p:sp>
                  <p:nvSpPr>
                    <p:cNvPr id="125" name="Freeform: Shape 124">
                      <a:extLst>
                        <a:ext uri="{FF2B5EF4-FFF2-40B4-BE49-F238E27FC236}">
                          <a16:creationId xmlns:a16="http://schemas.microsoft.com/office/drawing/2014/main" id="{5D7DFC65-76D3-A298-B6DA-B0F90AC46989}"/>
                        </a:ext>
                      </a:extLst>
                    </p:cNvPr>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6" name="Freeform: Shape 125">
                      <a:extLst>
                        <a:ext uri="{FF2B5EF4-FFF2-40B4-BE49-F238E27FC236}">
                          <a16:creationId xmlns:a16="http://schemas.microsoft.com/office/drawing/2014/main" id="{FAE956F6-2D65-5DA6-E838-75F9446F60A4}"/>
                        </a:ext>
                      </a:extLst>
                    </p:cNvPr>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3" name="Freeform: Shape 122">
                    <a:extLst>
                      <a:ext uri="{FF2B5EF4-FFF2-40B4-BE49-F238E27FC236}">
                        <a16:creationId xmlns:a16="http://schemas.microsoft.com/office/drawing/2014/main" id="{4779CB65-FF23-4B6E-2EC9-F0010815F42D}"/>
                      </a:ext>
                    </a:extLst>
                  </p:cNvPr>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4" name="Freeform: Shape 123">
                    <a:extLst>
                      <a:ext uri="{FF2B5EF4-FFF2-40B4-BE49-F238E27FC236}">
                        <a16:creationId xmlns:a16="http://schemas.microsoft.com/office/drawing/2014/main" id="{0CF206D2-7136-C400-3051-F1E33636FA97}"/>
                      </a:ext>
                    </a:extLst>
                  </p:cNvPr>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2" name="Graphic 3">
                  <a:extLst>
                    <a:ext uri="{FF2B5EF4-FFF2-40B4-BE49-F238E27FC236}">
                      <a16:creationId xmlns:a16="http://schemas.microsoft.com/office/drawing/2014/main" id="{70765E87-4F86-9886-F920-D5BCA00CDD57}"/>
                    </a:ext>
                  </a:extLst>
                </p:cNvPr>
                <p:cNvGrpSpPr/>
                <p:nvPr/>
              </p:nvGrpSpPr>
              <p:grpSpPr>
                <a:xfrm>
                  <a:off x="3954571" y="977018"/>
                  <a:ext cx="4555225" cy="3666943"/>
                  <a:chOff x="4774335" y="213359"/>
                  <a:chExt cx="515890" cy="415290"/>
                </a:xfrm>
              </p:grpSpPr>
              <p:grpSp>
                <p:nvGrpSpPr>
                  <p:cNvPr id="103" name="Graphic 3">
                    <a:extLst>
                      <a:ext uri="{FF2B5EF4-FFF2-40B4-BE49-F238E27FC236}">
                        <a16:creationId xmlns:a16="http://schemas.microsoft.com/office/drawing/2014/main" id="{20062B78-14F1-02A7-3168-E9E0E2340AC0}"/>
                      </a:ext>
                    </a:extLst>
                  </p:cNvPr>
                  <p:cNvGrpSpPr/>
                  <p:nvPr/>
                </p:nvGrpSpPr>
                <p:grpSpPr>
                  <a:xfrm>
                    <a:off x="4774335" y="213359"/>
                    <a:ext cx="515890" cy="415290"/>
                    <a:chOff x="4774335" y="213359"/>
                    <a:chExt cx="515890" cy="415290"/>
                  </a:xfrm>
                </p:grpSpPr>
                <p:sp>
                  <p:nvSpPr>
                    <p:cNvPr id="120" name="Freeform: Shape 119">
                      <a:extLst>
                        <a:ext uri="{FF2B5EF4-FFF2-40B4-BE49-F238E27FC236}">
                          <a16:creationId xmlns:a16="http://schemas.microsoft.com/office/drawing/2014/main" id="{284F4C00-D011-8B06-AF41-C4D6327D2264}"/>
                        </a:ext>
                      </a:extLst>
                    </p:cNvPr>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1" name="Freeform: Shape 120">
                      <a:extLst>
                        <a:ext uri="{FF2B5EF4-FFF2-40B4-BE49-F238E27FC236}">
                          <a16:creationId xmlns:a16="http://schemas.microsoft.com/office/drawing/2014/main" id="{8A0AA083-F118-3176-F11A-FFCFBC27481B}"/>
                        </a:ext>
                      </a:extLst>
                    </p:cNvPr>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04" name="Freeform: Shape 103">
                    <a:extLst>
                      <a:ext uri="{FF2B5EF4-FFF2-40B4-BE49-F238E27FC236}">
                        <a16:creationId xmlns:a16="http://schemas.microsoft.com/office/drawing/2014/main" id="{2766339A-8765-634F-A292-2698C59A0D0B}"/>
                      </a:ext>
                    </a:extLst>
                  </p:cNvPr>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5" name="Freeform: Shape 104">
                    <a:extLst>
                      <a:ext uri="{FF2B5EF4-FFF2-40B4-BE49-F238E27FC236}">
                        <a16:creationId xmlns:a16="http://schemas.microsoft.com/office/drawing/2014/main" id="{990EE98D-5967-0586-F4E1-5079E707E950}"/>
                      </a:ext>
                    </a:extLst>
                  </p:cNvPr>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6" name="Freeform: Shape 105">
                    <a:extLst>
                      <a:ext uri="{FF2B5EF4-FFF2-40B4-BE49-F238E27FC236}">
                        <a16:creationId xmlns:a16="http://schemas.microsoft.com/office/drawing/2014/main" id="{982B63D7-07E8-ABC5-C528-64508BCB2A9C}"/>
                      </a:ext>
                    </a:extLst>
                  </p:cNvPr>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7" name="Freeform: Shape 106">
                    <a:extLst>
                      <a:ext uri="{FF2B5EF4-FFF2-40B4-BE49-F238E27FC236}">
                        <a16:creationId xmlns:a16="http://schemas.microsoft.com/office/drawing/2014/main" id="{E9BE0F1D-364F-8E1A-BD0E-9F5F94A258A0}"/>
                      </a:ext>
                    </a:extLst>
                  </p:cNvPr>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8" name="Freeform: Shape 107">
                    <a:extLst>
                      <a:ext uri="{FF2B5EF4-FFF2-40B4-BE49-F238E27FC236}">
                        <a16:creationId xmlns:a16="http://schemas.microsoft.com/office/drawing/2014/main" id="{4661934E-7695-CB68-4E77-2ADA13854D1B}"/>
                      </a:ext>
                    </a:extLst>
                  </p:cNvPr>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9" name="Freeform: Shape 108">
                    <a:extLst>
                      <a:ext uri="{FF2B5EF4-FFF2-40B4-BE49-F238E27FC236}">
                        <a16:creationId xmlns:a16="http://schemas.microsoft.com/office/drawing/2014/main" id="{37FDB546-4983-9D81-C955-898011587CDE}"/>
                      </a:ext>
                    </a:extLst>
                  </p:cNvPr>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0" name="Freeform: Shape 109">
                    <a:extLst>
                      <a:ext uri="{FF2B5EF4-FFF2-40B4-BE49-F238E27FC236}">
                        <a16:creationId xmlns:a16="http://schemas.microsoft.com/office/drawing/2014/main" id="{88C4B98D-75B9-58EB-849F-1BE242F1B4DD}"/>
                      </a:ext>
                    </a:extLst>
                  </p:cNvPr>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1" name="Freeform: Shape 110">
                    <a:extLst>
                      <a:ext uri="{FF2B5EF4-FFF2-40B4-BE49-F238E27FC236}">
                        <a16:creationId xmlns:a16="http://schemas.microsoft.com/office/drawing/2014/main" id="{D757998A-66BF-8F95-3E77-35EAD761FD87}"/>
                      </a:ext>
                    </a:extLst>
                  </p:cNvPr>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2" name="Freeform: Shape 111">
                    <a:extLst>
                      <a:ext uri="{FF2B5EF4-FFF2-40B4-BE49-F238E27FC236}">
                        <a16:creationId xmlns:a16="http://schemas.microsoft.com/office/drawing/2014/main" id="{764EBC12-C25A-02EC-72B8-B28ED2639D39}"/>
                      </a:ext>
                    </a:extLst>
                  </p:cNvPr>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3" name="Freeform: Shape 112">
                    <a:extLst>
                      <a:ext uri="{FF2B5EF4-FFF2-40B4-BE49-F238E27FC236}">
                        <a16:creationId xmlns:a16="http://schemas.microsoft.com/office/drawing/2014/main" id="{D112554B-8EBD-4549-8A1A-76C37E9D8343}"/>
                      </a:ext>
                    </a:extLst>
                  </p:cNvPr>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4" name="Freeform: Shape 113">
                    <a:extLst>
                      <a:ext uri="{FF2B5EF4-FFF2-40B4-BE49-F238E27FC236}">
                        <a16:creationId xmlns:a16="http://schemas.microsoft.com/office/drawing/2014/main" id="{9DB749AF-A028-E732-6CC4-A2A1E9DC564C}"/>
                      </a:ext>
                    </a:extLst>
                  </p:cNvPr>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5" name="Freeform: Shape 114">
                    <a:extLst>
                      <a:ext uri="{FF2B5EF4-FFF2-40B4-BE49-F238E27FC236}">
                        <a16:creationId xmlns:a16="http://schemas.microsoft.com/office/drawing/2014/main" id="{6CF5DC1E-8104-68DD-991E-87780BA17AB6}"/>
                      </a:ext>
                    </a:extLst>
                  </p:cNvPr>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6" name="Freeform: Shape 115">
                    <a:extLst>
                      <a:ext uri="{FF2B5EF4-FFF2-40B4-BE49-F238E27FC236}">
                        <a16:creationId xmlns:a16="http://schemas.microsoft.com/office/drawing/2014/main" id="{A5F22205-5D2E-A425-39E9-8EF8A2739B06}"/>
                      </a:ext>
                    </a:extLst>
                  </p:cNvPr>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7" name="Freeform: Shape 116">
                    <a:extLst>
                      <a:ext uri="{FF2B5EF4-FFF2-40B4-BE49-F238E27FC236}">
                        <a16:creationId xmlns:a16="http://schemas.microsoft.com/office/drawing/2014/main" id="{DB806107-8269-0D83-F31C-99E100A9DD31}"/>
                      </a:ext>
                    </a:extLst>
                  </p:cNvPr>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8" name="Freeform: Shape 117">
                    <a:extLst>
                      <a:ext uri="{FF2B5EF4-FFF2-40B4-BE49-F238E27FC236}">
                        <a16:creationId xmlns:a16="http://schemas.microsoft.com/office/drawing/2014/main" id="{1C337792-A95D-DCCF-7CEF-2E1DE06FA623}"/>
                      </a:ext>
                    </a:extLst>
                  </p:cNvPr>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9" name="Freeform: Shape 118">
                    <a:extLst>
                      <a:ext uri="{FF2B5EF4-FFF2-40B4-BE49-F238E27FC236}">
                        <a16:creationId xmlns:a16="http://schemas.microsoft.com/office/drawing/2014/main" id="{88BE06EC-6C15-0944-8AA5-624F1B58FFBD}"/>
                      </a:ext>
                    </a:extLst>
                  </p:cNvPr>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202" name="Rectangle 201">
              <a:extLst>
                <a:ext uri="{FF2B5EF4-FFF2-40B4-BE49-F238E27FC236}">
                  <a16:creationId xmlns:a16="http://schemas.microsoft.com/office/drawing/2014/main" id="{1D7DFC4B-A6CD-FAF5-56B6-A24F1DE68386}"/>
                </a:ext>
              </a:extLst>
            </p:cNvPr>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03" name="Group 202">
              <a:extLst>
                <a:ext uri="{FF2B5EF4-FFF2-40B4-BE49-F238E27FC236}">
                  <a16:creationId xmlns:a16="http://schemas.microsoft.com/office/drawing/2014/main" id="{995FB514-85CF-F702-D162-C7B63D643C83}"/>
                </a:ext>
              </a:extLst>
            </p:cNvPr>
            <p:cNvGrpSpPr/>
            <p:nvPr/>
          </p:nvGrpSpPr>
          <p:grpSpPr>
            <a:xfrm rot="20223954">
              <a:off x="5728008" y="4964416"/>
              <a:ext cx="462890" cy="475249"/>
              <a:chOff x="13474835" y="-944466"/>
              <a:chExt cx="125555" cy="88582"/>
            </a:xfrm>
          </p:grpSpPr>
          <p:grpSp>
            <p:nvGrpSpPr>
              <p:cNvPr id="204" name="Graphic 23">
                <a:extLst>
                  <a:ext uri="{FF2B5EF4-FFF2-40B4-BE49-F238E27FC236}">
                    <a16:creationId xmlns:a16="http://schemas.microsoft.com/office/drawing/2014/main" id="{989B4F70-46AD-6811-F005-E3B3E8D56DA7}"/>
                  </a:ext>
                </a:extLst>
              </p:cNvPr>
              <p:cNvGrpSpPr/>
              <p:nvPr/>
            </p:nvGrpSpPr>
            <p:grpSpPr>
              <a:xfrm>
                <a:off x="13479520" y="-939703"/>
                <a:ext cx="117059" cy="79683"/>
                <a:chOff x="13131262" y="-840224"/>
                <a:chExt cx="117059" cy="79683"/>
              </a:xfrm>
            </p:grpSpPr>
            <p:sp>
              <p:nvSpPr>
                <p:cNvPr id="206" name="Freeform: Shape 205">
                  <a:extLst>
                    <a:ext uri="{FF2B5EF4-FFF2-40B4-BE49-F238E27FC236}">
                      <a16:creationId xmlns:a16="http://schemas.microsoft.com/office/drawing/2014/main" id="{2342CA4D-2BA8-EBE0-07BD-D128B5D46719}"/>
                    </a:ext>
                  </a:extLst>
                </p:cNvPr>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7" name="Freeform: Shape 206">
                  <a:extLst>
                    <a:ext uri="{FF2B5EF4-FFF2-40B4-BE49-F238E27FC236}">
                      <a16:creationId xmlns:a16="http://schemas.microsoft.com/office/drawing/2014/main" id="{A919F389-653A-329C-7570-8C09CD69AA67}"/>
                    </a:ext>
                  </a:extLst>
                </p:cNvPr>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8" name="Freeform: Shape 207">
                  <a:extLst>
                    <a:ext uri="{FF2B5EF4-FFF2-40B4-BE49-F238E27FC236}">
                      <a16:creationId xmlns:a16="http://schemas.microsoft.com/office/drawing/2014/main" id="{9EF7EDB4-F328-54FC-FAB9-DD796AEE0554}"/>
                    </a:ext>
                  </a:extLst>
                </p:cNvPr>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205" name="Freeform: Shape 204">
                <a:extLst>
                  <a:ext uri="{FF2B5EF4-FFF2-40B4-BE49-F238E27FC236}">
                    <a16:creationId xmlns:a16="http://schemas.microsoft.com/office/drawing/2014/main" id="{5952AAAC-DC0E-C2B1-9EA0-C849109ADBB5}"/>
                  </a:ext>
                </a:extLst>
              </p:cNvPr>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3" name="Picture 2">
            <a:extLst>
              <a:ext uri="{FF2B5EF4-FFF2-40B4-BE49-F238E27FC236}">
                <a16:creationId xmlns:a16="http://schemas.microsoft.com/office/drawing/2014/main" id="{BFDD898B-0C72-0410-7A26-422E85F8CBA0}"/>
              </a:ext>
            </a:extLst>
          </p:cNvPr>
          <p:cNvPicPr>
            <a:picLocks noChangeAspect="1"/>
          </p:cNvPicPr>
          <p:nvPr/>
        </p:nvPicPr>
        <p:blipFill>
          <a:blip r:embed="rId7"/>
          <a:stretch>
            <a:fillRect/>
          </a:stretch>
        </p:blipFill>
        <p:spPr>
          <a:xfrm>
            <a:off x="2588063" y="523759"/>
            <a:ext cx="7547502" cy="3279932"/>
          </a:xfrm>
          <a:prstGeom prst="rect">
            <a:avLst/>
          </a:prstGeom>
        </p:spPr>
      </p:pic>
      <p:sp>
        <p:nvSpPr>
          <p:cNvPr id="4" name="Oval 3">
            <a:extLst>
              <a:ext uri="{FF2B5EF4-FFF2-40B4-BE49-F238E27FC236}">
                <a16:creationId xmlns:a16="http://schemas.microsoft.com/office/drawing/2014/main" id="{E10FEE5C-F3CD-41B7-2093-9D71926BA254}"/>
              </a:ext>
            </a:extLst>
          </p:cNvPr>
          <p:cNvSpPr/>
          <p:nvPr/>
        </p:nvSpPr>
        <p:spPr>
          <a:xfrm>
            <a:off x="-1864399" y="170313"/>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0609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0000">
                                          <p:cBhvr additive="base">
                                            <p:cTn id="7" dur="7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4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0000">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14:bounceEnd="40000">
                                          <p:cBhvr additive="base">
                                            <p:cTn id="15" dur="75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7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0000">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14:bounceEnd="40000">
                                          <p:cBhvr additive="base">
                                            <p:cTn id="19" dur="750" fill="hold"/>
                                            <p:tgtEl>
                                              <p:spTgt spid="85"/>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8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456"/>
                                            </p:tgtEl>
                                            <p:attrNameLst>
                                              <p:attrName>style.visibility</p:attrName>
                                            </p:attrNameLst>
                                          </p:cBhvr>
                                          <p:to>
                                            <p:strVal val="visible"/>
                                          </p:to>
                                        </p:set>
                                        <p:anim calcmode="lin" valueType="num" p14:bounceEnd="40000">
                                          <p:cBhvr additive="base">
                                            <p:cTn id="23" dur="750" fill="hold"/>
                                            <p:tgtEl>
                                              <p:spTgt spid="456"/>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456"/>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40000">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14:bounceEnd="40000">
                                          <p:cBhvr additive="base">
                                            <p:cTn id="27" dur="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3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40000">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14:bounceEnd="40000">
                                          <p:cBhvr additive="base">
                                            <p:cTn id="31" dur="75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32" dur="750" fill="hold"/>
                                            <p:tgtEl>
                                              <p:spTgt spid="3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40000">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14:bounceEnd="40000">
                                          <p:cBhvr additive="base">
                                            <p:cTn id="35" dur="75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36" dur="75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40000">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14:bounceEnd="40000">
                                          <p:cBhvr additive="base">
                                            <p:cTn id="39"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40" dur="750" fill="hold"/>
                                            <p:tgtEl>
                                              <p:spTgt spid="43"/>
                                            </p:tgtEl>
                                            <p:attrNameLst>
                                              <p:attrName>ppt_y</p:attrName>
                                            </p:attrNameLst>
                                          </p:cBhvr>
                                          <p:tavLst>
                                            <p:tav tm="0">
                                              <p:val>
                                                <p:strVal val="0-#ppt_h/2"/>
                                              </p:val>
                                            </p:tav>
                                            <p:tav tm="100000">
                                              <p:val>
                                                <p:strVal val="#ppt_y"/>
                                              </p:val>
                                            </p:tav>
                                          </p:tavLst>
                                        </p:anim>
                                      </p:childTnLst>
                                    </p:cTn>
                                  </p:par>
                                  <p:par>
                                    <p:cTn id="41" presetID="8" presetClass="emph" presetSubtype="0" repeatCount="indefinite" autoRev="1" fill="hold" nodeType="withEffect">
                                      <p:stCondLst>
                                        <p:cond delay="750"/>
                                      </p:stCondLst>
                                      <p:childTnLst>
                                        <p:animRot by="-600000">
                                          <p:cBhvr>
                                            <p:cTn id="42" dur="2000" fill="hold"/>
                                            <p:tgtEl>
                                              <p:spTgt spid="29"/>
                                            </p:tgtEl>
                                            <p:attrNameLst>
                                              <p:attrName>r</p:attrName>
                                            </p:attrNameLst>
                                          </p:cBhvr>
                                        </p:animRot>
                                      </p:childTnLst>
                                    </p:cTn>
                                  </p:par>
                                  <p:par>
                                    <p:cTn id="43" presetID="8" presetClass="emph" presetSubtype="0" repeatCount="indefinite" autoRev="1" fill="hold" nodeType="withEffect">
                                      <p:stCondLst>
                                        <p:cond delay="750"/>
                                      </p:stCondLst>
                                      <p:childTnLst>
                                        <p:animRot by="-600000">
                                          <p:cBhvr>
                                            <p:cTn id="44" dur="2000" fill="hold"/>
                                            <p:tgtEl>
                                              <p:spTgt spid="33"/>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7"/>
                                            </p:tgtEl>
                                            <p:attrNameLst>
                                              <p:attrName>r</p:attrName>
                                            </p:attrNameLst>
                                          </p:cBhvr>
                                        </p:animRot>
                                      </p:childTnLst>
                                    </p:cTn>
                                  </p:par>
                                  <p:par>
                                    <p:cTn id="47" presetID="8" presetClass="emph" presetSubtype="0" repeatCount="indefinite" autoRev="1" fill="hold" nodeType="withEffect">
                                      <p:stCondLst>
                                        <p:cond delay="750"/>
                                      </p:stCondLst>
                                      <p:childTnLst>
                                        <p:animRot by="-900000">
                                          <p:cBhvr>
                                            <p:cTn id="48" dur="500" fill="hold"/>
                                            <p:tgtEl>
                                              <p:spTgt spid="75"/>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85"/>
                                            </p:tgtEl>
                                            <p:attrNameLst>
                                              <p:attrName>r</p:attrName>
                                            </p:attrNameLst>
                                          </p:cBhvr>
                                        </p:animRot>
                                      </p:childTnLst>
                                    </p:cTn>
                                  </p:par>
                                  <p:par>
                                    <p:cTn id="51" presetID="32" presetClass="emph" presetSubtype="0" repeatCount="indefinite" fill="hold" nodeType="withEffect">
                                      <p:stCondLst>
                                        <p:cond delay="750"/>
                                      </p:stCondLst>
                                      <p:childTnLst>
                                        <p:animRot by="120000">
                                          <p:cBhvr>
                                            <p:cTn id="52" dur="150" fill="hold">
                                              <p:stCondLst>
                                                <p:cond delay="0"/>
                                              </p:stCondLst>
                                            </p:cTn>
                                            <p:tgtEl>
                                              <p:spTgt spid="456"/>
                                            </p:tgtEl>
                                            <p:attrNameLst>
                                              <p:attrName>r</p:attrName>
                                            </p:attrNameLst>
                                          </p:cBhvr>
                                        </p:animRot>
                                        <p:animRot by="-240000">
                                          <p:cBhvr>
                                            <p:cTn id="53" dur="300" fill="hold">
                                              <p:stCondLst>
                                                <p:cond delay="300"/>
                                              </p:stCondLst>
                                            </p:cTn>
                                            <p:tgtEl>
                                              <p:spTgt spid="456"/>
                                            </p:tgtEl>
                                            <p:attrNameLst>
                                              <p:attrName>r</p:attrName>
                                            </p:attrNameLst>
                                          </p:cBhvr>
                                        </p:animRot>
                                        <p:animRot by="240000">
                                          <p:cBhvr>
                                            <p:cTn id="54" dur="300" fill="hold">
                                              <p:stCondLst>
                                                <p:cond delay="600"/>
                                              </p:stCondLst>
                                            </p:cTn>
                                            <p:tgtEl>
                                              <p:spTgt spid="456"/>
                                            </p:tgtEl>
                                            <p:attrNameLst>
                                              <p:attrName>r</p:attrName>
                                            </p:attrNameLst>
                                          </p:cBhvr>
                                        </p:animRot>
                                        <p:animRot by="-240000">
                                          <p:cBhvr>
                                            <p:cTn id="55" dur="300" fill="hold">
                                              <p:stCondLst>
                                                <p:cond delay="900"/>
                                              </p:stCondLst>
                                            </p:cTn>
                                            <p:tgtEl>
                                              <p:spTgt spid="456"/>
                                            </p:tgtEl>
                                            <p:attrNameLst>
                                              <p:attrName>r</p:attrName>
                                            </p:attrNameLst>
                                          </p:cBhvr>
                                        </p:animRot>
                                        <p:animRot by="120000">
                                          <p:cBhvr>
                                            <p:cTn id="56" dur="300" fill="hold">
                                              <p:stCondLst>
                                                <p:cond delay="1200"/>
                                              </p:stCondLst>
                                            </p:cTn>
                                            <p:tgtEl>
                                              <p:spTgt spid="456"/>
                                            </p:tgtEl>
                                            <p:attrNameLst>
                                              <p:attrName>r</p:attrName>
                                            </p:attrNameLst>
                                          </p:cBhvr>
                                        </p:animRot>
                                      </p:childTnLst>
                                    </p:cTn>
                                  </p:par>
                                  <p:par>
                                    <p:cTn id="57" presetID="8" presetClass="emph" presetSubtype="0" repeatCount="indefinite" autoRev="1" fill="hold" nodeType="withEffect">
                                      <p:stCondLst>
                                        <p:cond delay="750"/>
                                      </p:stCondLst>
                                      <p:childTnLst>
                                        <p:animRot by="-600000">
                                          <p:cBhvr>
                                            <p:cTn id="58" dur="2000" fill="hold"/>
                                            <p:tgtEl>
                                              <p:spTgt spid="40"/>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2"/>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750" fill="hold"/>
                                            <p:tgtEl>
                                              <p:spTgt spid="29"/>
                                            </p:tgtEl>
                                            <p:attrNameLst>
                                              <p:attrName>ppt_x</p:attrName>
                                            </p:attrNameLst>
                                          </p:cBhvr>
                                          <p:tavLst>
                                            <p:tav tm="0">
                                              <p:val>
                                                <p:strVal val="#ppt_x"/>
                                              </p:val>
                                            </p:tav>
                                            <p:tav tm="100000">
                                              <p:val>
                                                <p:strVal val="#ppt_x"/>
                                              </p:val>
                                            </p:tav>
                                          </p:tavLst>
                                        </p:anim>
                                        <p:anim calcmode="lin" valueType="num">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750" fill="hold"/>
                                            <p:tgtEl>
                                              <p:spTgt spid="40"/>
                                            </p:tgtEl>
                                            <p:attrNameLst>
                                              <p:attrName>ppt_x</p:attrName>
                                            </p:attrNameLst>
                                          </p:cBhvr>
                                          <p:tavLst>
                                            <p:tav tm="0">
                                              <p:val>
                                                <p:strVal val="#ppt_x"/>
                                              </p:val>
                                            </p:tav>
                                            <p:tav tm="100000">
                                              <p:val>
                                                <p:strVal val="#ppt_x"/>
                                              </p:val>
                                            </p:tav>
                                          </p:tavLst>
                                        </p:anim>
                                        <p:anim calcmode="lin" valueType="num">
                                          <p:cBhvr additive="base">
                                            <p:cTn id="14" dur="750" fill="hold"/>
                                            <p:tgtEl>
                                              <p:spTgt spid="40"/>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750" fill="hold"/>
                                            <p:tgtEl>
                                              <p:spTgt spid="75"/>
                                            </p:tgtEl>
                                            <p:attrNameLst>
                                              <p:attrName>ppt_x</p:attrName>
                                            </p:attrNameLst>
                                          </p:cBhvr>
                                          <p:tavLst>
                                            <p:tav tm="0">
                                              <p:val>
                                                <p:strVal val="#ppt_x"/>
                                              </p:val>
                                            </p:tav>
                                            <p:tav tm="100000">
                                              <p:val>
                                                <p:strVal val="#ppt_x"/>
                                              </p:val>
                                            </p:tav>
                                          </p:tavLst>
                                        </p:anim>
                                        <p:anim calcmode="lin" valueType="num">
                                          <p:cBhvr additive="base">
                                            <p:cTn id="18" dur="750" fill="hold"/>
                                            <p:tgtEl>
                                              <p:spTgt spid="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750" fill="hold"/>
                                            <p:tgtEl>
                                              <p:spTgt spid="85"/>
                                            </p:tgtEl>
                                            <p:attrNameLst>
                                              <p:attrName>ppt_x</p:attrName>
                                            </p:attrNameLst>
                                          </p:cBhvr>
                                          <p:tavLst>
                                            <p:tav tm="0">
                                              <p:val>
                                                <p:strVal val="#ppt_x"/>
                                              </p:val>
                                            </p:tav>
                                            <p:tav tm="100000">
                                              <p:val>
                                                <p:strVal val="#ppt_x"/>
                                              </p:val>
                                            </p:tav>
                                          </p:tavLst>
                                        </p:anim>
                                        <p:anim calcmode="lin" valueType="num">
                                          <p:cBhvr additive="base">
                                            <p:cTn id="22" dur="750" fill="hold"/>
                                            <p:tgtEl>
                                              <p:spTgt spid="8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6"/>
                                            </p:tgtEl>
                                            <p:attrNameLst>
                                              <p:attrName>style.visibility</p:attrName>
                                            </p:attrNameLst>
                                          </p:cBhvr>
                                          <p:to>
                                            <p:strVal val="visible"/>
                                          </p:to>
                                        </p:set>
                                        <p:anim calcmode="lin" valueType="num">
                                          <p:cBhvr additive="base">
                                            <p:cTn id="25" dur="750" fill="hold"/>
                                            <p:tgtEl>
                                              <p:spTgt spid="456"/>
                                            </p:tgtEl>
                                            <p:attrNameLst>
                                              <p:attrName>ppt_x</p:attrName>
                                            </p:attrNameLst>
                                          </p:cBhvr>
                                          <p:tavLst>
                                            <p:tav tm="0">
                                              <p:val>
                                                <p:strVal val="#ppt_x"/>
                                              </p:val>
                                            </p:tav>
                                            <p:tav tm="100000">
                                              <p:val>
                                                <p:strVal val="#ppt_x"/>
                                              </p:val>
                                            </p:tav>
                                          </p:tavLst>
                                        </p:anim>
                                        <p:anim calcmode="lin" valueType="num">
                                          <p:cBhvr additive="base">
                                            <p:cTn id="26" dur="750" fill="hold"/>
                                            <p:tgtEl>
                                              <p:spTgt spid="456"/>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750" fill="hold"/>
                                            <p:tgtEl>
                                              <p:spTgt spid="33"/>
                                            </p:tgtEl>
                                            <p:attrNameLst>
                                              <p:attrName>ppt_x</p:attrName>
                                            </p:attrNameLst>
                                          </p:cBhvr>
                                          <p:tavLst>
                                            <p:tav tm="0">
                                              <p:val>
                                                <p:strVal val="#ppt_x"/>
                                              </p:val>
                                            </p:tav>
                                            <p:tav tm="100000">
                                              <p:val>
                                                <p:strVal val="#ppt_x"/>
                                              </p:val>
                                            </p:tav>
                                          </p:tavLst>
                                        </p:anim>
                                        <p:anim calcmode="lin" valueType="num">
                                          <p:cBhvr additive="base">
                                            <p:cTn id="30" dur="75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750" fill="hold"/>
                                            <p:tgtEl>
                                              <p:spTgt spid="37"/>
                                            </p:tgtEl>
                                            <p:attrNameLst>
                                              <p:attrName>ppt_x</p:attrName>
                                            </p:attrNameLst>
                                          </p:cBhvr>
                                          <p:tavLst>
                                            <p:tav tm="0">
                                              <p:val>
                                                <p:strVal val="#ppt_x"/>
                                              </p:val>
                                            </p:tav>
                                            <p:tav tm="100000">
                                              <p:val>
                                                <p:strVal val="#ppt_x"/>
                                              </p:val>
                                            </p:tav>
                                          </p:tavLst>
                                        </p:anim>
                                        <p:anim calcmode="lin" valueType="num">
                                          <p:cBhvr additive="base">
                                            <p:cTn id="34" dur="750" fill="hold"/>
                                            <p:tgtEl>
                                              <p:spTgt spid="3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750" fill="hold"/>
                                            <p:tgtEl>
                                              <p:spTgt spid="42"/>
                                            </p:tgtEl>
                                            <p:attrNameLst>
                                              <p:attrName>ppt_x</p:attrName>
                                            </p:attrNameLst>
                                          </p:cBhvr>
                                          <p:tavLst>
                                            <p:tav tm="0">
                                              <p:val>
                                                <p:strVal val="#ppt_x"/>
                                              </p:val>
                                            </p:tav>
                                            <p:tav tm="100000">
                                              <p:val>
                                                <p:strVal val="#ppt_x"/>
                                              </p:val>
                                            </p:tav>
                                          </p:tavLst>
                                        </p:anim>
                                        <p:anim calcmode="lin" valueType="num">
                                          <p:cBhvr additive="base">
                                            <p:cTn id="38" dur="750" fill="hold"/>
                                            <p:tgtEl>
                                              <p:spTgt spid="42"/>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750" fill="hold"/>
                                            <p:tgtEl>
                                              <p:spTgt spid="43"/>
                                            </p:tgtEl>
                                            <p:attrNameLst>
                                              <p:attrName>ppt_x</p:attrName>
                                            </p:attrNameLst>
                                          </p:cBhvr>
                                          <p:tavLst>
                                            <p:tav tm="0">
                                              <p:val>
                                                <p:strVal val="#ppt_x"/>
                                              </p:val>
                                            </p:tav>
                                            <p:tav tm="100000">
                                              <p:val>
                                                <p:strVal val="#ppt_x"/>
                                              </p:val>
                                            </p:tav>
                                          </p:tavLst>
                                        </p:anim>
                                        <p:anim calcmode="lin" valueType="num">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3"/>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2"/>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3"/>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0"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B3CAA-A8CE-5F53-38DF-1786B2697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a:extLst>
              <a:ext uri="{FF2B5EF4-FFF2-40B4-BE49-F238E27FC236}">
                <a16:creationId xmlns:a16="http://schemas.microsoft.com/office/drawing/2014/main" id="{1A6FE2A1-BE56-6E71-A57D-505FD5E1CB6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a:extLst>
              <a:ext uri="{FF2B5EF4-FFF2-40B4-BE49-F238E27FC236}">
                <a16:creationId xmlns:a16="http://schemas.microsoft.com/office/drawing/2014/main" id="{79784B16-98A3-D017-A784-31514B2D465D}"/>
              </a:ext>
            </a:extLst>
          </p:cNvPr>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a:extLst>
              <a:ext uri="{FF2B5EF4-FFF2-40B4-BE49-F238E27FC236}">
                <a16:creationId xmlns:a16="http://schemas.microsoft.com/office/drawing/2014/main" id="{92947210-8ACC-C1F3-DFED-54BA16208644}"/>
              </a:ext>
            </a:extLst>
          </p:cNvPr>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a:extLst>
              <a:ext uri="{FF2B5EF4-FFF2-40B4-BE49-F238E27FC236}">
                <a16:creationId xmlns:a16="http://schemas.microsoft.com/office/drawing/2014/main" id="{F2402D3F-C2C7-E843-616C-6C030B1E4C14}"/>
              </a:ext>
            </a:extLst>
          </p:cNvPr>
          <p:cNvGrpSpPr/>
          <p:nvPr/>
        </p:nvGrpSpPr>
        <p:grpSpPr>
          <a:xfrm rot="21313856">
            <a:off x="-113286" y="2563181"/>
            <a:ext cx="3887344" cy="3887342"/>
            <a:chOff x="2134403" y="1322488"/>
            <a:chExt cx="4691730" cy="4691730"/>
          </a:xfrm>
        </p:grpSpPr>
        <p:grpSp>
          <p:nvGrpSpPr>
            <p:cNvPr id="361" name="Group 360">
              <a:extLst>
                <a:ext uri="{FF2B5EF4-FFF2-40B4-BE49-F238E27FC236}">
                  <a16:creationId xmlns:a16="http://schemas.microsoft.com/office/drawing/2014/main" id="{3D00A7C0-178F-F1AA-A70B-2F1DEB9F5860}"/>
                </a:ext>
              </a:extLst>
            </p:cNvPr>
            <p:cNvGrpSpPr/>
            <p:nvPr/>
          </p:nvGrpSpPr>
          <p:grpSpPr>
            <a:xfrm rot="17944252" flipV="1">
              <a:off x="3065919" y="2077983"/>
              <a:ext cx="880564" cy="2056345"/>
              <a:chOff x="3810000" y="3100647"/>
              <a:chExt cx="880564" cy="2056345"/>
            </a:xfrm>
          </p:grpSpPr>
          <p:sp>
            <p:nvSpPr>
              <p:cNvPr id="363" name="Freeform: Shape 362">
                <a:extLst>
                  <a:ext uri="{FF2B5EF4-FFF2-40B4-BE49-F238E27FC236}">
                    <a16:creationId xmlns:a16="http://schemas.microsoft.com/office/drawing/2014/main" id="{DDC5BD6C-1048-2B2F-5AA0-8D95D448ADF6}"/>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a:extLst>
                  <a:ext uri="{FF2B5EF4-FFF2-40B4-BE49-F238E27FC236}">
                    <a16:creationId xmlns:a16="http://schemas.microsoft.com/office/drawing/2014/main" id="{EDA5D502-5180-DCA0-93D9-C59619C0F030}"/>
                  </a:ext>
                </a:extLst>
              </p:cNvPr>
              <p:cNvGrpSpPr/>
              <p:nvPr/>
            </p:nvGrpSpPr>
            <p:grpSpPr>
              <a:xfrm>
                <a:off x="3810000" y="4307544"/>
                <a:ext cx="880564" cy="849448"/>
                <a:chOff x="4757962" y="590549"/>
                <a:chExt cx="99726" cy="96202"/>
              </a:xfrm>
            </p:grpSpPr>
            <p:grpSp>
              <p:nvGrpSpPr>
                <p:cNvPr id="365" name="Graphic 3">
                  <a:extLst>
                    <a:ext uri="{FF2B5EF4-FFF2-40B4-BE49-F238E27FC236}">
                      <a16:creationId xmlns:a16="http://schemas.microsoft.com/office/drawing/2014/main" id="{B118416E-2E75-5083-5319-7906AEC260DE}"/>
                    </a:ext>
                  </a:extLst>
                </p:cNvPr>
                <p:cNvGrpSpPr/>
                <p:nvPr/>
              </p:nvGrpSpPr>
              <p:grpSpPr>
                <a:xfrm>
                  <a:off x="4757962" y="590549"/>
                  <a:ext cx="99726" cy="96202"/>
                  <a:chOff x="4757962" y="590549"/>
                  <a:chExt cx="99726" cy="96202"/>
                </a:xfrm>
              </p:grpSpPr>
              <p:sp>
                <p:nvSpPr>
                  <p:cNvPr id="368" name="Freeform: Shape 367">
                    <a:extLst>
                      <a:ext uri="{FF2B5EF4-FFF2-40B4-BE49-F238E27FC236}">
                        <a16:creationId xmlns:a16="http://schemas.microsoft.com/office/drawing/2014/main" id="{0E7B2B0A-77E1-36FC-43EE-1AF0C7BFE9FD}"/>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a:extLst>
                      <a:ext uri="{FF2B5EF4-FFF2-40B4-BE49-F238E27FC236}">
                        <a16:creationId xmlns:a16="http://schemas.microsoft.com/office/drawing/2014/main" id="{7C6F530D-3A36-6386-B5E6-FBCFCA690AE6}"/>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a:extLst>
                    <a:ext uri="{FF2B5EF4-FFF2-40B4-BE49-F238E27FC236}">
                      <a16:creationId xmlns:a16="http://schemas.microsoft.com/office/drawing/2014/main" id="{F1C2A8F6-0660-11E2-A38D-B7F6DBC07DB6}"/>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a:extLst>
                    <a:ext uri="{FF2B5EF4-FFF2-40B4-BE49-F238E27FC236}">
                      <a16:creationId xmlns:a16="http://schemas.microsoft.com/office/drawing/2014/main" id="{69B3B7B8-9165-F71D-188A-E10B845B833B}"/>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a:extLst>
                <a:ext uri="{FF2B5EF4-FFF2-40B4-BE49-F238E27FC236}">
                  <a16:creationId xmlns:a16="http://schemas.microsoft.com/office/drawing/2014/main" id="{BF06A612-2D43-6937-0F56-B7F13F144019}"/>
                </a:ext>
              </a:extLst>
            </p:cNvPr>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a:extLst>
              <a:ext uri="{FF2B5EF4-FFF2-40B4-BE49-F238E27FC236}">
                <a16:creationId xmlns:a16="http://schemas.microsoft.com/office/drawing/2014/main" id="{50F0F740-48D2-4FBA-62DC-3557FBB3F0E5}"/>
              </a:ext>
            </a:extLst>
          </p:cNvPr>
          <p:cNvGrpSpPr/>
          <p:nvPr/>
        </p:nvGrpSpPr>
        <p:grpSpPr>
          <a:xfrm>
            <a:off x="-4416090" y="-3579645"/>
            <a:ext cx="18741690" cy="18741690"/>
            <a:chOff x="-4416090" y="-3579645"/>
            <a:chExt cx="18741690" cy="18741690"/>
          </a:xfrm>
        </p:grpSpPr>
        <p:grpSp>
          <p:nvGrpSpPr>
            <p:cNvPr id="2" name="Group 1">
              <a:extLst>
                <a:ext uri="{FF2B5EF4-FFF2-40B4-BE49-F238E27FC236}">
                  <a16:creationId xmlns:a16="http://schemas.microsoft.com/office/drawing/2014/main" id="{31C2348C-7FCD-4033-F7A7-A31B98C3284A}"/>
                </a:ext>
              </a:extLst>
            </p:cNvPr>
            <p:cNvGrpSpPr/>
            <p:nvPr/>
          </p:nvGrpSpPr>
          <p:grpSpPr>
            <a:xfrm>
              <a:off x="5129626" y="344758"/>
              <a:ext cx="6383691" cy="5265106"/>
              <a:chOff x="5129626" y="344758"/>
              <a:chExt cx="6383691" cy="5265106"/>
            </a:xfrm>
          </p:grpSpPr>
          <p:sp>
            <p:nvSpPr>
              <p:cNvPr id="4" name="Graphic 2">
                <a:extLst>
                  <a:ext uri="{FF2B5EF4-FFF2-40B4-BE49-F238E27FC236}">
                    <a16:creationId xmlns:a16="http://schemas.microsoft.com/office/drawing/2014/main" id="{468D7D59-F157-747E-B694-B3721795CDB5}"/>
                  </a:ext>
                </a:extLst>
              </p:cNvPr>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extLst>
                  <a:ext uri="{C807C97D-BFC1-408E-A445-0C87EB9F89A2}">
                    <ask:lineSketchStyleProps xmlns:ask="http://schemas.microsoft.com/office/drawing/2018/sketchyshapes" sd="3574239762">
                      <a:custGeom>
                        <a:avLst/>
                        <a:gdLst>
                          <a:gd name="connsiteX0" fmla="*/ 5444125 w 6769333"/>
                          <a:gd name="connsiteY0" fmla="*/ 353647 h 5265106"/>
                          <a:gd name="connsiteX1" fmla="*/ 2576118 w 6769333"/>
                          <a:gd name="connsiteY1" fmla="*/ 13072 h 5265106"/>
                          <a:gd name="connsiteX2" fmla="*/ 269761 w 6769333"/>
                          <a:gd name="connsiteY2" fmla="*/ 712148 h 5265106"/>
                          <a:gd name="connsiteX3" fmla="*/ 729838 w 6769333"/>
                          <a:gd name="connsiteY3" fmla="*/ 4094004 h 5265106"/>
                          <a:gd name="connsiteX4" fmla="*/ 1506590 w 6769333"/>
                          <a:gd name="connsiteY4" fmla="*/ 4416655 h 5265106"/>
                          <a:gd name="connsiteX5" fmla="*/ 1124189 w 6769333"/>
                          <a:gd name="connsiteY5" fmla="*/ 5265107 h 5265106"/>
                          <a:gd name="connsiteX6" fmla="*/ 2647818 w 6769333"/>
                          <a:gd name="connsiteY6" fmla="*/ 4488355 h 5265106"/>
                          <a:gd name="connsiteX7" fmla="*/ 3854771 w 6769333"/>
                          <a:gd name="connsiteY7" fmla="*/ 4452505 h 5265106"/>
                          <a:gd name="connsiteX8" fmla="*/ 6621204 w 6769333"/>
                          <a:gd name="connsiteY8" fmla="*/ 3173853 h 5265106"/>
                          <a:gd name="connsiteX9" fmla="*/ 5444125 w 6769333"/>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9333" h="5265106">
                            <a:moveTo>
                              <a:pt x="5444125" y="353647"/>
                            </a:moveTo>
                            <a:lnTo>
                              <a:pt x="2576118" y="13072"/>
                            </a:lnTo>
                            <a:cubicBezTo>
                              <a:pt x="1859116" y="-40704"/>
                              <a:pt x="783613" y="48922"/>
                              <a:pt x="269761" y="712148"/>
                            </a:cubicBezTo>
                            <a:cubicBezTo>
                              <a:pt x="-297865" y="1482924"/>
                              <a:pt x="114411" y="3532353"/>
                              <a:pt x="729838" y="4094004"/>
                            </a:cubicBezTo>
                            <a:cubicBezTo>
                              <a:pt x="909088" y="4261305"/>
                              <a:pt x="1189914" y="4362880"/>
                              <a:pt x="1506590" y="4416655"/>
                            </a:cubicBezTo>
                            <a:cubicBezTo>
                              <a:pt x="1518540" y="4703456"/>
                              <a:pt x="1464765" y="5073906"/>
                              <a:pt x="1124189" y="5265107"/>
                            </a:cubicBezTo>
                            <a:cubicBezTo>
                              <a:pt x="1124189" y="5265107"/>
                              <a:pt x="2229567" y="5229257"/>
                              <a:pt x="2647818" y="4488355"/>
                            </a:cubicBezTo>
                            <a:cubicBezTo>
                              <a:pt x="3101919" y="4482380"/>
                              <a:pt x="3544070" y="4452505"/>
                              <a:pt x="3854771" y="4452505"/>
                            </a:cubicBezTo>
                            <a:cubicBezTo>
                              <a:pt x="4882474" y="4452505"/>
                              <a:pt x="6208928" y="4350930"/>
                              <a:pt x="6621204" y="3173853"/>
                            </a:cubicBezTo>
                            <a:cubicBezTo>
                              <a:pt x="7033479" y="2098351"/>
                              <a:pt x="6567428" y="664348"/>
                              <a:pt x="5444125" y="353647"/>
                            </a:cubicBez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a:extLst>
                  <a:ext uri="{FF2B5EF4-FFF2-40B4-BE49-F238E27FC236}">
                    <a16:creationId xmlns:a16="http://schemas.microsoft.com/office/drawing/2014/main" id="{EF68D279-FBCA-80C3-E728-5980E8576592}"/>
                  </a:ext>
                </a:extLst>
              </p:cNvPr>
              <p:cNvSpPr txBox="1"/>
              <p:nvPr/>
            </p:nvSpPr>
            <p:spPr>
              <a:xfrm>
                <a:off x="5976692" y="910901"/>
                <a:ext cx="4688661" cy="3016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rPr>
                  <a:t>Mình đang trên đường phiêu lưu đến vùng đất thần kì. Nhưng trên đường đi mình gặp rất nhiều chướng ngại vật. Các bạn hãy giải đáp những câu hỏi để loại bỏ các chướng ngại vật đó giúp mình nhé!</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sp>
          <p:nvSpPr>
            <p:cNvPr id="3" name="Oval 2">
              <a:extLst>
                <a:ext uri="{FF2B5EF4-FFF2-40B4-BE49-F238E27FC236}">
                  <a16:creationId xmlns:a16="http://schemas.microsoft.com/office/drawing/2014/main" id="{A5A04E87-CE6A-49D6-381C-C5F98EA30AFF}"/>
                </a:ext>
              </a:extLst>
            </p:cNvPr>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a:extLst>
              <a:ext uri="{FF2B5EF4-FFF2-40B4-BE49-F238E27FC236}">
                <a16:creationId xmlns:a16="http://schemas.microsoft.com/office/drawing/2014/main" id="{A0BDFF3E-C88E-E643-4192-CC4783B95DF1}"/>
              </a:ext>
            </a:extLst>
          </p:cNvPr>
          <p:cNvGrpSpPr/>
          <p:nvPr/>
        </p:nvGrpSpPr>
        <p:grpSpPr>
          <a:xfrm rot="21399583">
            <a:off x="2545517" y="2626765"/>
            <a:ext cx="3787267" cy="3787265"/>
            <a:chOff x="5716056" y="1382881"/>
            <a:chExt cx="4570944" cy="4570944"/>
          </a:xfrm>
        </p:grpSpPr>
        <p:grpSp>
          <p:nvGrpSpPr>
            <p:cNvPr id="351" name="Group 350">
              <a:extLst>
                <a:ext uri="{FF2B5EF4-FFF2-40B4-BE49-F238E27FC236}">
                  <a16:creationId xmlns:a16="http://schemas.microsoft.com/office/drawing/2014/main" id="{CE73012C-AD4A-F548-8A24-CD978B99FF2D}"/>
                </a:ext>
              </a:extLst>
            </p:cNvPr>
            <p:cNvGrpSpPr/>
            <p:nvPr/>
          </p:nvGrpSpPr>
          <p:grpSpPr>
            <a:xfrm rot="3655748" flipH="1" flipV="1">
              <a:off x="8574365" y="1986847"/>
              <a:ext cx="880564" cy="2056345"/>
              <a:chOff x="3810000" y="3100647"/>
              <a:chExt cx="880564" cy="2056345"/>
            </a:xfrm>
          </p:grpSpPr>
          <p:sp>
            <p:nvSpPr>
              <p:cNvPr id="353" name="Freeform: Shape 352">
                <a:extLst>
                  <a:ext uri="{FF2B5EF4-FFF2-40B4-BE49-F238E27FC236}">
                    <a16:creationId xmlns:a16="http://schemas.microsoft.com/office/drawing/2014/main" id="{E0077453-F72B-C4AF-B0A2-B313D77F62F2}"/>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a:extLst>
                  <a:ext uri="{FF2B5EF4-FFF2-40B4-BE49-F238E27FC236}">
                    <a16:creationId xmlns:a16="http://schemas.microsoft.com/office/drawing/2014/main" id="{5F68E8BC-F1E2-32D5-85F7-249FCC53D1B3}"/>
                  </a:ext>
                </a:extLst>
              </p:cNvPr>
              <p:cNvGrpSpPr/>
              <p:nvPr/>
            </p:nvGrpSpPr>
            <p:grpSpPr>
              <a:xfrm>
                <a:off x="3810000" y="4307544"/>
                <a:ext cx="880564" cy="849448"/>
                <a:chOff x="4757962" y="590549"/>
                <a:chExt cx="99726" cy="96202"/>
              </a:xfrm>
            </p:grpSpPr>
            <p:grpSp>
              <p:nvGrpSpPr>
                <p:cNvPr id="355" name="Graphic 3">
                  <a:extLst>
                    <a:ext uri="{FF2B5EF4-FFF2-40B4-BE49-F238E27FC236}">
                      <a16:creationId xmlns:a16="http://schemas.microsoft.com/office/drawing/2014/main" id="{5418A02D-D4A2-9634-D0E6-03B1E67D5A85}"/>
                    </a:ext>
                  </a:extLst>
                </p:cNvPr>
                <p:cNvGrpSpPr/>
                <p:nvPr/>
              </p:nvGrpSpPr>
              <p:grpSpPr>
                <a:xfrm>
                  <a:off x="4757962" y="590549"/>
                  <a:ext cx="99726" cy="96202"/>
                  <a:chOff x="4757962" y="590549"/>
                  <a:chExt cx="99726" cy="96202"/>
                </a:xfrm>
              </p:grpSpPr>
              <p:sp>
                <p:nvSpPr>
                  <p:cNvPr id="358" name="Freeform: Shape 357">
                    <a:extLst>
                      <a:ext uri="{FF2B5EF4-FFF2-40B4-BE49-F238E27FC236}">
                        <a16:creationId xmlns:a16="http://schemas.microsoft.com/office/drawing/2014/main" id="{81DABF28-7B84-3BBD-C4A1-5209F41A58C8}"/>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a:extLst>
                      <a:ext uri="{FF2B5EF4-FFF2-40B4-BE49-F238E27FC236}">
                        <a16:creationId xmlns:a16="http://schemas.microsoft.com/office/drawing/2014/main" id="{46C0C3A6-747F-F35B-9085-C9EC83494B20}"/>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a:extLst>
                    <a:ext uri="{FF2B5EF4-FFF2-40B4-BE49-F238E27FC236}">
                      <a16:creationId xmlns:a16="http://schemas.microsoft.com/office/drawing/2014/main" id="{CF6788DC-15EE-1BFC-169C-FB4E1B67B78C}"/>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a:extLst>
                    <a:ext uri="{FF2B5EF4-FFF2-40B4-BE49-F238E27FC236}">
                      <a16:creationId xmlns:a16="http://schemas.microsoft.com/office/drawing/2014/main" id="{190D5C3A-1076-A0C7-7943-1788F4F7EF2A}"/>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a:extLst>
                <a:ext uri="{FF2B5EF4-FFF2-40B4-BE49-F238E27FC236}">
                  <a16:creationId xmlns:a16="http://schemas.microsoft.com/office/drawing/2014/main" id="{D214A176-1E1B-8047-D75E-CFC97D620540}"/>
                </a:ext>
              </a:extLst>
            </p:cNvPr>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a:extLst>
              <a:ext uri="{FF2B5EF4-FFF2-40B4-BE49-F238E27FC236}">
                <a16:creationId xmlns:a16="http://schemas.microsoft.com/office/drawing/2014/main" id="{CAF043AE-43EE-6D6A-4692-0C95942C517E}"/>
              </a:ext>
            </a:extLst>
          </p:cNvPr>
          <p:cNvGrpSpPr/>
          <p:nvPr/>
        </p:nvGrpSpPr>
        <p:grpSpPr>
          <a:xfrm>
            <a:off x="1231599" y="1618486"/>
            <a:ext cx="3774243" cy="5101242"/>
            <a:chOff x="4594696" y="3400942"/>
            <a:chExt cx="2412811" cy="3261140"/>
          </a:xfrm>
        </p:grpSpPr>
        <p:grpSp>
          <p:nvGrpSpPr>
            <p:cNvPr id="371" name="Group 370">
              <a:extLst>
                <a:ext uri="{FF2B5EF4-FFF2-40B4-BE49-F238E27FC236}">
                  <a16:creationId xmlns:a16="http://schemas.microsoft.com/office/drawing/2014/main" id="{4A307634-8F3D-0C01-F1C3-391DBD0F510E}"/>
                </a:ext>
              </a:extLst>
            </p:cNvPr>
            <p:cNvGrpSpPr/>
            <p:nvPr/>
          </p:nvGrpSpPr>
          <p:grpSpPr>
            <a:xfrm>
              <a:off x="4594696" y="3400942"/>
              <a:ext cx="2412811" cy="3261140"/>
              <a:chOff x="3954571" y="152400"/>
              <a:chExt cx="4555225" cy="6156815"/>
            </a:xfrm>
          </p:grpSpPr>
          <p:sp>
            <p:nvSpPr>
              <p:cNvPr id="379" name="Freeform: Shape 378">
                <a:extLst>
                  <a:ext uri="{FF2B5EF4-FFF2-40B4-BE49-F238E27FC236}">
                    <a16:creationId xmlns:a16="http://schemas.microsoft.com/office/drawing/2014/main" id="{53BB4E16-DF45-8265-1DBF-B3E1A71AA337}"/>
                  </a:ext>
                </a:extLst>
              </p:cNvPr>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a:extLst>
                  <a:ext uri="{FF2B5EF4-FFF2-40B4-BE49-F238E27FC236}">
                    <a16:creationId xmlns:a16="http://schemas.microsoft.com/office/drawing/2014/main" id="{12697C79-F0B3-3A42-D775-FBAA52B8E470}"/>
                  </a:ext>
                </a:extLst>
              </p:cNvPr>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a:extLst>
                  <a:ext uri="{FF2B5EF4-FFF2-40B4-BE49-F238E27FC236}">
                    <a16:creationId xmlns:a16="http://schemas.microsoft.com/office/drawing/2014/main" id="{3B24BF86-DC0D-A77F-A781-BFC304D0EC65}"/>
                  </a:ext>
                </a:extLst>
              </p:cNvPr>
              <p:cNvGrpSpPr/>
              <p:nvPr/>
            </p:nvGrpSpPr>
            <p:grpSpPr>
              <a:xfrm>
                <a:off x="3954571" y="152400"/>
                <a:ext cx="4555225" cy="6156815"/>
                <a:chOff x="3954571" y="152400"/>
                <a:chExt cx="4555225" cy="6156815"/>
              </a:xfrm>
            </p:grpSpPr>
            <p:grpSp>
              <p:nvGrpSpPr>
                <p:cNvPr id="382" name="Graphic 3">
                  <a:extLst>
                    <a:ext uri="{FF2B5EF4-FFF2-40B4-BE49-F238E27FC236}">
                      <a16:creationId xmlns:a16="http://schemas.microsoft.com/office/drawing/2014/main" id="{FC3CB167-ABFC-E055-16E5-860FC9AC047D}"/>
                    </a:ext>
                  </a:extLst>
                </p:cNvPr>
                <p:cNvGrpSpPr/>
                <p:nvPr/>
              </p:nvGrpSpPr>
              <p:grpSpPr>
                <a:xfrm>
                  <a:off x="5080093" y="152400"/>
                  <a:ext cx="1440279" cy="1228654"/>
                  <a:chOff x="4901803" y="119969"/>
                  <a:chExt cx="163115" cy="139148"/>
                </a:xfrm>
              </p:grpSpPr>
              <p:grpSp>
                <p:nvGrpSpPr>
                  <p:cNvPr id="415" name="Graphic 3">
                    <a:extLst>
                      <a:ext uri="{FF2B5EF4-FFF2-40B4-BE49-F238E27FC236}">
                        <a16:creationId xmlns:a16="http://schemas.microsoft.com/office/drawing/2014/main" id="{A968D5B3-113E-0BB2-DC1C-42B92CCF9555}"/>
                      </a:ext>
                    </a:extLst>
                  </p:cNvPr>
                  <p:cNvGrpSpPr/>
                  <p:nvPr/>
                </p:nvGrpSpPr>
                <p:grpSpPr>
                  <a:xfrm>
                    <a:off x="4901803" y="135254"/>
                    <a:ext cx="132159" cy="71437"/>
                    <a:chOff x="4901803" y="135254"/>
                    <a:chExt cx="132159" cy="71437"/>
                  </a:xfrm>
                </p:grpSpPr>
                <p:sp>
                  <p:nvSpPr>
                    <p:cNvPr id="419" name="Freeform: Shape 418">
                      <a:extLst>
                        <a:ext uri="{FF2B5EF4-FFF2-40B4-BE49-F238E27FC236}">
                          <a16:creationId xmlns:a16="http://schemas.microsoft.com/office/drawing/2014/main" id="{4981EABC-B2DF-3754-3F40-77EBE8A17293}"/>
                        </a:ext>
                      </a:extLst>
                    </p:cNvPr>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a:extLst>
                        <a:ext uri="{FF2B5EF4-FFF2-40B4-BE49-F238E27FC236}">
                          <a16:creationId xmlns:a16="http://schemas.microsoft.com/office/drawing/2014/main" id="{2C08C371-7D14-80A3-00A6-E37144463913}"/>
                        </a:ext>
                      </a:extLst>
                    </p:cNvPr>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a:extLst>
                      <a:ext uri="{FF2B5EF4-FFF2-40B4-BE49-F238E27FC236}">
                        <a16:creationId xmlns:a16="http://schemas.microsoft.com/office/drawing/2014/main" id="{FF8AD82F-80C4-6616-4E50-F02BCBA7A8F8}"/>
                      </a:ext>
                    </a:extLst>
                  </p:cNvPr>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a:extLst>
                      <a:ext uri="{FF2B5EF4-FFF2-40B4-BE49-F238E27FC236}">
                        <a16:creationId xmlns:a16="http://schemas.microsoft.com/office/drawing/2014/main" id="{2161FAEC-E1D2-51E4-8D56-B8BE4C5FBA72}"/>
                      </a:ext>
                    </a:extLst>
                  </p:cNvPr>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a:extLst>
                      <a:ext uri="{FF2B5EF4-FFF2-40B4-BE49-F238E27FC236}">
                        <a16:creationId xmlns:a16="http://schemas.microsoft.com/office/drawing/2014/main" id="{33A98939-65CD-665C-7C1E-55B1ADB35BB6}"/>
                      </a:ext>
                    </a:extLst>
                  </p:cNvPr>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a:extLst>
                    <a:ext uri="{FF2B5EF4-FFF2-40B4-BE49-F238E27FC236}">
                      <a16:creationId xmlns:a16="http://schemas.microsoft.com/office/drawing/2014/main" id="{B6FF9D43-4332-AC99-ED53-74131D0553FC}"/>
                    </a:ext>
                  </a:extLst>
                </p:cNvPr>
                <p:cNvGrpSpPr/>
                <p:nvPr/>
              </p:nvGrpSpPr>
              <p:grpSpPr>
                <a:xfrm>
                  <a:off x="4783622" y="5510230"/>
                  <a:ext cx="1187498" cy="798985"/>
                  <a:chOff x="4868227" y="726756"/>
                  <a:chExt cx="134487" cy="90487"/>
                </a:xfrm>
              </p:grpSpPr>
              <p:grpSp>
                <p:nvGrpSpPr>
                  <p:cNvPr id="410" name="Graphic 3">
                    <a:extLst>
                      <a:ext uri="{FF2B5EF4-FFF2-40B4-BE49-F238E27FC236}">
                        <a16:creationId xmlns:a16="http://schemas.microsoft.com/office/drawing/2014/main" id="{A58B8399-B57F-814A-D96D-E00D57089435}"/>
                      </a:ext>
                    </a:extLst>
                  </p:cNvPr>
                  <p:cNvGrpSpPr/>
                  <p:nvPr/>
                </p:nvGrpSpPr>
                <p:grpSpPr>
                  <a:xfrm>
                    <a:off x="4868227" y="726756"/>
                    <a:ext cx="134487" cy="90487"/>
                    <a:chOff x="4868227" y="726756"/>
                    <a:chExt cx="134487" cy="90487"/>
                  </a:xfrm>
                </p:grpSpPr>
                <p:sp>
                  <p:nvSpPr>
                    <p:cNvPr id="413" name="Freeform: Shape 412">
                      <a:extLst>
                        <a:ext uri="{FF2B5EF4-FFF2-40B4-BE49-F238E27FC236}">
                          <a16:creationId xmlns:a16="http://schemas.microsoft.com/office/drawing/2014/main" id="{69B05013-4FEE-CCA3-1E1C-74BC0A3460C7}"/>
                        </a:ext>
                      </a:extLst>
                    </p:cNvPr>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a:extLst>
                        <a:ext uri="{FF2B5EF4-FFF2-40B4-BE49-F238E27FC236}">
                          <a16:creationId xmlns:a16="http://schemas.microsoft.com/office/drawing/2014/main" id="{09805798-1726-96AC-4962-211FE1276A4D}"/>
                        </a:ext>
                      </a:extLst>
                    </p:cNvPr>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a:extLst>
                      <a:ext uri="{FF2B5EF4-FFF2-40B4-BE49-F238E27FC236}">
                        <a16:creationId xmlns:a16="http://schemas.microsoft.com/office/drawing/2014/main" id="{8D9B24B4-F149-229F-34E6-E43C4D14832D}"/>
                      </a:ext>
                    </a:extLst>
                  </p:cNvPr>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a:extLst>
                      <a:ext uri="{FF2B5EF4-FFF2-40B4-BE49-F238E27FC236}">
                        <a16:creationId xmlns:a16="http://schemas.microsoft.com/office/drawing/2014/main" id="{B3599F28-DB97-22D0-4521-CD5B1B1ECF5D}"/>
                      </a:ext>
                    </a:extLst>
                  </p:cNvPr>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a:extLst>
                    <a:ext uri="{FF2B5EF4-FFF2-40B4-BE49-F238E27FC236}">
                      <a16:creationId xmlns:a16="http://schemas.microsoft.com/office/drawing/2014/main" id="{116901F9-0658-A910-E61A-2FA7FBEE4F92}"/>
                    </a:ext>
                  </a:extLst>
                </p:cNvPr>
                <p:cNvGrpSpPr/>
                <p:nvPr/>
              </p:nvGrpSpPr>
              <p:grpSpPr>
                <a:xfrm>
                  <a:off x="6826934" y="5463979"/>
                  <a:ext cx="1355115" cy="727499"/>
                  <a:chOff x="5099637" y="721518"/>
                  <a:chExt cx="153470" cy="82391"/>
                </a:xfrm>
              </p:grpSpPr>
              <p:grpSp>
                <p:nvGrpSpPr>
                  <p:cNvPr id="405" name="Graphic 3">
                    <a:extLst>
                      <a:ext uri="{FF2B5EF4-FFF2-40B4-BE49-F238E27FC236}">
                        <a16:creationId xmlns:a16="http://schemas.microsoft.com/office/drawing/2014/main" id="{1AB3E43B-F996-DA78-C0E8-6276315C83EF}"/>
                      </a:ext>
                    </a:extLst>
                  </p:cNvPr>
                  <p:cNvGrpSpPr/>
                  <p:nvPr/>
                </p:nvGrpSpPr>
                <p:grpSpPr>
                  <a:xfrm>
                    <a:off x="5099637" y="721518"/>
                    <a:ext cx="153470" cy="82391"/>
                    <a:chOff x="5099637" y="721518"/>
                    <a:chExt cx="153470" cy="82391"/>
                  </a:xfrm>
                </p:grpSpPr>
                <p:sp>
                  <p:nvSpPr>
                    <p:cNvPr id="408" name="Freeform: Shape 407">
                      <a:extLst>
                        <a:ext uri="{FF2B5EF4-FFF2-40B4-BE49-F238E27FC236}">
                          <a16:creationId xmlns:a16="http://schemas.microsoft.com/office/drawing/2014/main" id="{18DFEFA3-8A48-2A70-E111-FBD5AB8DA5FE}"/>
                        </a:ext>
                      </a:extLst>
                    </p:cNvPr>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a:extLst>
                        <a:ext uri="{FF2B5EF4-FFF2-40B4-BE49-F238E27FC236}">
                          <a16:creationId xmlns:a16="http://schemas.microsoft.com/office/drawing/2014/main" id="{39C61825-11E5-4846-885B-814BDEC439A2}"/>
                        </a:ext>
                      </a:extLst>
                    </p:cNvPr>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a:extLst>
                      <a:ext uri="{FF2B5EF4-FFF2-40B4-BE49-F238E27FC236}">
                        <a16:creationId xmlns:a16="http://schemas.microsoft.com/office/drawing/2014/main" id="{FD1C3CAA-E9D8-5858-8AD9-A35F37B6D1F9}"/>
                      </a:ext>
                    </a:extLst>
                  </p:cNvPr>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a:extLst>
                      <a:ext uri="{FF2B5EF4-FFF2-40B4-BE49-F238E27FC236}">
                        <a16:creationId xmlns:a16="http://schemas.microsoft.com/office/drawing/2014/main" id="{FE93C0AB-CE16-7B4A-DD6B-56163B348E66}"/>
                      </a:ext>
                    </a:extLst>
                  </p:cNvPr>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a:extLst>
                    <a:ext uri="{FF2B5EF4-FFF2-40B4-BE49-F238E27FC236}">
                      <a16:creationId xmlns:a16="http://schemas.microsoft.com/office/drawing/2014/main" id="{D6D72869-3C28-C1E6-F883-DA4E76DB899C}"/>
                    </a:ext>
                  </a:extLst>
                </p:cNvPr>
                <p:cNvGrpSpPr/>
                <p:nvPr/>
              </p:nvGrpSpPr>
              <p:grpSpPr>
                <a:xfrm>
                  <a:off x="3954571" y="977018"/>
                  <a:ext cx="4555225" cy="3666943"/>
                  <a:chOff x="4774335" y="213359"/>
                  <a:chExt cx="515890" cy="415290"/>
                </a:xfrm>
              </p:grpSpPr>
              <p:grpSp>
                <p:nvGrpSpPr>
                  <p:cNvPr id="386" name="Graphic 3">
                    <a:extLst>
                      <a:ext uri="{FF2B5EF4-FFF2-40B4-BE49-F238E27FC236}">
                        <a16:creationId xmlns:a16="http://schemas.microsoft.com/office/drawing/2014/main" id="{E6C14CC4-FDED-3592-8B89-7295086F00AB}"/>
                      </a:ext>
                    </a:extLst>
                  </p:cNvPr>
                  <p:cNvGrpSpPr/>
                  <p:nvPr/>
                </p:nvGrpSpPr>
                <p:grpSpPr>
                  <a:xfrm>
                    <a:off x="4774335" y="213359"/>
                    <a:ext cx="515890" cy="415290"/>
                    <a:chOff x="4774335" y="213359"/>
                    <a:chExt cx="515890" cy="415290"/>
                  </a:xfrm>
                </p:grpSpPr>
                <p:sp>
                  <p:nvSpPr>
                    <p:cNvPr id="403" name="Freeform: Shape 402">
                      <a:extLst>
                        <a:ext uri="{FF2B5EF4-FFF2-40B4-BE49-F238E27FC236}">
                          <a16:creationId xmlns:a16="http://schemas.microsoft.com/office/drawing/2014/main" id="{B95659A1-0C20-20D6-75B5-2A2F9878A890}"/>
                        </a:ext>
                      </a:extLst>
                    </p:cNvPr>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a:extLst>
                        <a:ext uri="{FF2B5EF4-FFF2-40B4-BE49-F238E27FC236}">
                          <a16:creationId xmlns:a16="http://schemas.microsoft.com/office/drawing/2014/main" id="{191250C7-2E5C-2A8A-D4A7-DD18DAB1C75B}"/>
                        </a:ext>
                      </a:extLst>
                    </p:cNvPr>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a:extLst>
                      <a:ext uri="{FF2B5EF4-FFF2-40B4-BE49-F238E27FC236}">
                        <a16:creationId xmlns:a16="http://schemas.microsoft.com/office/drawing/2014/main" id="{FB501641-B5A7-B1B2-1CC1-1A1160BF4401}"/>
                      </a:ext>
                    </a:extLst>
                  </p:cNvPr>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a:extLst>
                      <a:ext uri="{FF2B5EF4-FFF2-40B4-BE49-F238E27FC236}">
                        <a16:creationId xmlns:a16="http://schemas.microsoft.com/office/drawing/2014/main" id="{4644B1F3-C231-B3B7-A51B-1DD112EDA461}"/>
                      </a:ext>
                    </a:extLst>
                  </p:cNvPr>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a:extLst>
                      <a:ext uri="{FF2B5EF4-FFF2-40B4-BE49-F238E27FC236}">
                        <a16:creationId xmlns:a16="http://schemas.microsoft.com/office/drawing/2014/main" id="{78493CA6-D8CA-0BBE-94A2-706B97D8C819}"/>
                      </a:ext>
                    </a:extLst>
                  </p:cNvPr>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a:extLst>
                      <a:ext uri="{FF2B5EF4-FFF2-40B4-BE49-F238E27FC236}">
                        <a16:creationId xmlns:a16="http://schemas.microsoft.com/office/drawing/2014/main" id="{676879D5-A763-1159-803D-BAA880088412}"/>
                      </a:ext>
                    </a:extLst>
                  </p:cNvPr>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a:extLst>
                      <a:ext uri="{FF2B5EF4-FFF2-40B4-BE49-F238E27FC236}">
                        <a16:creationId xmlns:a16="http://schemas.microsoft.com/office/drawing/2014/main" id="{2AE6535B-FD6E-FDF1-F2F5-CA2BE8088DD0}"/>
                      </a:ext>
                    </a:extLst>
                  </p:cNvPr>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a:extLst>
                      <a:ext uri="{FF2B5EF4-FFF2-40B4-BE49-F238E27FC236}">
                        <a16:creationId xmlns:a16="http://schemas.microsoft.com/office/drawing/2014/main" id="{5394358E-B014-765A-7C4C-C2C35944CED2}"/>
                      </a:ext>
                    </a:extLst>
                  </p:cNvPr>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a:extLst>
                      <a:ext uri="{FF2B5EF4-FFF2-40B4-BE49-F238E27FC236}">
                        <a16:creationId xmlns:a16="http://schemas.microsoft.com/office/drawing/2014/main" id="{DD92D243-421F-1E16-7F3E-D85C5F2C9526}"/>
                      </a:ext>
                    </a:extLst>
                  </p:cNvPr>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a:extLst>
                      <a:ext uri="{FF2B5EF4-FFF2-40B4-BE49-F238E27FC236}">
                        <a16:creationId xmlns:a16="http://schemas.microsoft.com/office/drawing/2014/main" id="{FA9DE79B-6933-9485-A84A-5F5AB8140005}"/>
                      </a:ext>
                    </a:extLst>
                  </p:cNvPr>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a:extLst>
                      <a:ext uri="{FF2B5EF4-FFF2-40B4-BE49-F238E27FC236}">
                        <a16:creationId xmlns:a16="http://schemas.microsoft.com/office/drawing/2014/main" id="{00997C17-6FAD-0539-6350-5ED013B11C4A}"/>
                      </a:ext>
                    </a:extLst>
                  </p:cNvPr>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a:extLst>
                      <a:ext uri="{FF2B5EF4-FFF2-40B4-BE49-F238E27FC236}">
                        <a16:creationId xmlns:a16="http://schemas.microsoft.com/office/drawing/2014/main" id="{E65D2900-FB00-6169-3A32-18E59B0055E8}"/>
                      </a:ext>
                    </a:extLst>
                  </p:cNvPr>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a:extLst>
                      <a:ext uri="{FF2B5EF4-FFF2-40B4-BE49-F238E27FC236}">
                        <a16:creationId xmlns:a16="http://schemas.microsoft.com/office/drawing/2014/main" id="{BD266CA6-0E04-DB21-2FA1-52477BD5FE36}"/>
                      </a:ext>
                    </a:extLst>
                  </p:cNvPr>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a:extLst>
                      <a:ext uri="{FF2B5EF4-FFF2-40B4-BE49-F238E27FC236}">
                        <a16:creationId xmlns:a16="http://schemas.microsoft.com/office/drawing/2014/main" id="{D06DCEE1-B40C-666E-C425-A4441255A56F}"/>
                      </a:ext>
                    </a:extLst>
                  </p:cNvPr>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a:extLst>
                      <a:ext uri="{FF2B5EF4-FFF2-40B4-BE49-F238E27FC236}">
                        <a16:creationId xmlns:a16="http://schemas.microsoft.com/office/drawing/2014/main" id="{2CF9E631-3D37-A40A-4769-A77B854BA70E}"/>
                      </a:ext>
                    </a:extLst>
                  </p:cNvPr>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a:extLst>
                      <a:ext uri="{FF2B5EF4-FFF2-40B4-BE49-F238E27FC236}">
                        <a16:creationId xmlns:a16="http://schemas.microsoft.com/office/drawing/2014/main" id="{DBDF58B6-0AD6-9607-ED09-7C29ED17DA36}"/>
                      </a:ext>
                    </a:extLst>
                  </p:cNvPr>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a:extLst>
                      <a:ext uri="{FF2B5EF4-FFF2-40B4-BE49-F238E27FC236}">
                        <a16:creationId xmlns:a16="http://schemas.microsoft.com/office/drawing/2014/main" id="{DE4A1228-A1C2-A7AA-5CAF-50D0D4098BFF}"/>
                      </a:ext>
                    </a:extLst>
                  </p:cNvPr>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a:extLst>
                      <a:ext uri="{FF2B5EF4-FFF2-40B4-BE49-F238E27FC236}">
                        <a16:creationId xmlns:a16="http://schemas.microsoft.com/office/drawing/2014/main" id="{A6ADAB44-D4A9-7296-3F82-7080729A7535}"/>
                      </a:ext>
                    </a:extLst>
                  </p:cNvPr>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a:extLst>
                <a:ext uri="{FF2B5EF4-FFF2-40B4-BE49-F238E27FC236}">
                  <a16:creationId xmlns:a16="http://schemas.microsoft.com/office/drawing/2014/main" id="{B731D49E-1B77-FF9D-8284-CE766F31FFD8}"/>
                </a:ext>
              </a:extLst>
            </p:cNvPr>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a:extLst>
                <a:ext uri="{FF2B5EF4-FFF2-40B4-BE49-F238E27FC236}">
                  <a16:creationId xmlns:a16="http://schemas.microsoft.com/office/drawing/2014/main" id="{ED130428-0F2F-4493-0892-BB24CCC1F3B1}"/>
                </a:ext>
              </a:extLst>
            </p:cNvPr>
            <p:cNvGrpSpPr/>
            <p:nvPr/>
          </p:nvGrpSpPr>
          <p:grpSpPr>
            <a:xfrm rot="20223954">
              <a:off x="5728008" y="4964416"/>
              <a:ext cx="462890" cy="475249"/>
              <a:chOff x="13474835" y="-944466"/>
              <a:chExt cx="125555" cy="88582"/>
            </a:xfrm>
          </p:grpSpPr>
          <p:grpSp>
            <p:nvGrpSpPr>
              <p:cNvPr id="374" name="Graphic 23">
                <a:extLst>
                  <a:ext uri="{FF2B5EF4-FFF2-40B4-BE49-F238E27FC236}">
                    <a16:creationId xmlns:a16="http://schemas.microsoft.com/office/drawing/2014/main" id="{AB57F95E-B5F6-7CA1-4FF0-83D931B6A7C6}"/>
                  </a:ext>
                </a:extLst>
              </p:cNvPr>
              <p:cNvGrpSpPr/>
              <p:nvPr/>
            </p:nvGrpSpPr>
            <p:grpSpPr>
              <a:xfrm>
                <a:off x="13479520" y="-939703"/>
                <a:ext cx="117059" cy="79683"/>
                <a:chOff x="13131262" y="-840224"/>
                <a:chExt cx="117059" cy="79683"/>
              </a:xfrm>
            </p:grpSpPr>
            <p:sp>
              <p:nvSpPr>
                <p:cNvPr id="376" name="Freeform: Shape 375">
                  <a:extLst>
                    <a:ext uri="{FF2B5EF4-FFF2-40B4-BE49-F238E27FC236}">
                      <a16:creationId xmlns:a16="http://schemas.microsoft.com/office/drawing/2014/main" id="{2105F7E5-BBDE-8D4B-7D8D-D596EDD92AF7}"/>
                    </a:ext>
                  </a:extLst>
                </p:cNvPr>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a:extLst>
                    <a:ext uri="{FF2B5EF4-FFF2-40B4-BE49-F238E27FC236}">
                      <a16:creationId xmlns:a16="http://schemas.microsoft.com/office/drawing/2014/main" id="{578CD55E-1756-FE79-8BC2-8601049A72CC}"/>
                    </a:ext>
                  </a:extLst>
                </p:cNvPr>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a:extLst>
                    <a:ext uri="{FF2B5EF4-FFF2-40B4-BE49-F238E27FC236}">
                      <a16:creationId xmlns:a16="http://schemas.microsoft.com/office/drawing/2014/main" id="{4A5AA22E-DB8A-18D9-A333-D81B62106974}"/>
                    </a:ext>
                  </a:extLst>
                </p:cNvPr>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a:extLst>
                  <a:ext uri="{FF2B5EF4-FFF2-40B4-BE49-F238E27FC236}">
                    <a16:creationId xmlns:a16="http://schemas.microsoft.com/office/drawing/2014/main" id="{1649F7A9-F695-0FC4-7A58-175F677D20BC}"/>
                  </a:ext>
                </a:extLst>
              </p:cNvPr>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10" name="Picture 9" descr="A white underwear on a black background&#10;&#10;AI-generated content may be incorrect.">
            <a:extLst>
              <a:ext uri="{FF2B5EF4-FFF2-40B4-BE49-F238E27FC236}">
                <a16:creationId xmlns:a16="http://schemas.microsoft.com/office/drawing/2014/main" id="{758D2B56-896C-B1DC-9A83-B0D409C5E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2150">
            <a:off x="2489812" y="4097363"/>
            <a:ext cx="1843319" cy="705991"/>
          </a:xfrm>
          <a:prstGeom prst="rect">
            <a:avLst/>
          </a:prstGeom>
        </p:spPr>
      </p:pic>
      <p:sp>
        <p:nvSpPr>
          <p:cNvPr id="11" name="Oval 10">
            <a:extLst>
              <a:ext uri="{FF2B5EF4-FFF2-40B4-BE49-F238E27FC236}">
                <a16:creationId xmlns:a16="http://schemas.microsoft.com/office/drawing/2014/main" id="{E10FEE5C-F3CD-41B7-2093-9D71926BA254}"/>
              </a:ext>
            </a:extLst>
          </p:cNvPr>
          <p:cNvSpPr/>
          <p:nvPr/>
        </p:nvSpPr>
        <p:spPr>
          <a:xfrm>
            <a:off x="-1892933" y="111720"/>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977042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4">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9267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124874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Thời</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gian</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122309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Chiều</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dài</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7140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487313"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793307"/>
                  </a:solidFill>
                  <a:latin typeface="Cambria" panose="02040503050406030204" pitchFamily="18" charset="0"/>
                  <a:ea typeface="Cambria" panose="02040503050406030204" pitchFamily="18" charset="0"/>
                  <a:cs typeface="Mali" panose="00000500000000000000" pitchFamily="2" charset="-34"/>
                </a:rPr>
                <a:t>Góc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1460528"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Khối</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lượng</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9384625"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Giây là đơn vị đo?</a:t>
              </a:r>
              <a:endParaRPr kumimoji="0" lang="en-US"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8944" y="4493557"/>
            <a:ext cx="2503988" cy="2503988"/>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0">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92673" y="3538429"/>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2172241"/>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1">
            <a:extLst>
              <a:ext uri="{28A0092B-C50C-407E-A947-70E740481C1C}">
                <a14:useLocalDpi xmlns:a14="http://schemas.microsoft.com/office/drawing/2010/main" val="0"/>
              </a:ext>
            </a:extLst>
          </a:blip>
          <a:srcRect t="76106" r="79720"/>
          <a:stretch/>
        </p:blipFill>
        <p:spPr>
          <a:xfrm>
            <a:off x="610630" y="210405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2">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9852189" y="-597373"/>
            <a:ext cx="406400" cy="406400"/>
          </a:xfrm>
          <a:prstGeom prst="rect">
            <a:avLst/>
          </a:prstGeom>
        </p:spPr>
      </p:pic>
      <p:sp>
        <p:nvSpPr>
          <p:cNvPr id="5" name="Oval 4">
            <a:extLst>
              <a:ext uri="{FF2B5EF4-FFF2-40B4-BE49-F238E27FC236}">
                <a16:creationId xmlns:a16="http://schemas.microsoft.com/office/drawing/2014/main" id="{E10FEE5C-F3CD-41B7-2093-9D71926BA254}"/>
              </a:ext>
            </a:extLst>
          </p:cNvPr>
          <p:cNvSpPr/>
          <p:nvPr/>
        </p:nvSpPr>
        <p:spPr>
          <a:xfrm>
            <a:off x="-1924978" y="107348"/>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66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exit" presetSubtype="0" fill="hold"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 presetClass="exit" presetSubtype="0" fill="hold" nodeType="withEffect">
                                  <p:stCondLst>
                                    <p:cond delay="800"/>
                                  </p:stCondLst>
                                  <p:childTnLst>
                                    <p:set>
                                      <p:cBhvr>
                                        <p:cTn id="58" dur="1" fill="hold">
                                          <p:stCondLst>
                                            <p:cond delay="0"/>
                                          </p:stCondLst>
                                        </p:cTn>
                                        <p:tgtEl>
                                          <p:spTgt spid="56"/>
                                        </p:tgtEl>
                                        <p:attrNameLst>
                                          <p:attrName>style.visibility</p:attrName>
                                        </p:attrNameLst>
                                      </p:cBhvr>
                                      <p:to>
                                        <p:strVal val="hidden"/>
                                      </p:to>
                                    </p:set>
                                  </p:childTnLst>
                                </p:cTn>
                              </p:par>
                              <p:par>
                                <p:cTn id="59" presetID="1" presetClass="exit" presetSubtype="0" fill="hold" nodeType="withEffect">
                                  <p:stCondLst>
                                    <p:cond delay="900"/>
                                  </p:stCondLst>
                                  <p:childTnLst>
                                    <p:set>
                                      <p:cBhvr>
                                        <p:cTn id="60" dur="1" fill="hold">
                                          <p:stCondLst>
                                            <p:cond delay="0"/>
                                          </p:stCondLst>
                                        </p:cTn>
                                        <p:tgtEl>
                                          <p:spTgt spid="52"/>
                                        </p:tgtEl>
                                        <p:attrNameLst>
                                          <p:attrName>style.visibility</p:attrName>
                                        </p:attrNameLst>
                                      </p:cBhvr>
                                      <p:to>
                                        <p:strVal val="hidden"/>
                                      </p:to>
                                    </p:set>
                                  </p:childTnLst>
                                </p:cTn>
                              </p:par>
                              <p:par>
                                <p:cTn id="61" presetID="10" presetClass="entr" presetSubtype="0" fill="hold" nodeType="withEffect">
                                  <p:stCondLst>
                                    <p:cond delay="100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250"/>
                                        <p:tgtEl>
                                          <p:spTgt spid="57"/>
                                        </p:tgtEl>
                                      </p:cBhvr>
                                    </p:animEffect>
                                  </p:childTnLst>
                                </p:cTn>
                              </p:par>
                              <p:par>
                                <p:cTn id="64" presetID="63" presetClass="path" presetSubtype="0" fill="hold" nodeType="withEffect">
                                  <p:stCondLst>
                                    <p:cond delay="1400"/>
                                  </p:stCondLst>
                                  <p:childTnLst>
                                    <p:animMotion origin="layout" path="M -0.00312 0.0088 L 0.68633 0.00162 " pathEditMode="relative" rAng="0" ptsTypes="AA">
                                      <p:cBhvr>
                                        <p:cTn id="65"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7"/>
                  </p:tgtEl>
                </p:cond>
              </p:nextCondLst>
            </p:seq>
            <p:seq concurrent="1" nextAc="seek">
              <p:cTn id="66" restart="whenNotActive" fill="hold" evtFilter="cancelBubble" nodeType="interactiveSeq">
                <p:stCondLst>
                  <p:cond evt="onClick" delay="0">
                    <p:tgtEl>
                      <p:spTgt spid="48"/>
                    </p:tgtEl>
                  </p:cond>
                </p:stCondLst>
                <p:endSync evt="end" delay="0">
                  <p:rtn val="all"/>
                </p:endSync>
                <p:childTnLst>
                  <p:par>
                    <p:cTn id="67" fill="hold">
                      <p:stCondLst>
                        <p:cond delay="0"/>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250" fill="hold"/>
                                        <p:tgtEl>
                                          <p:spTgt spid="54"/>
                                        </p:tgtEl>
                                        <p:attrNameLst>
                                          <p:attrName>ppt_w</p:attrName>
                                        </p:attrNameLst>
                                      </p:cBhvr>
                                      <p:tavLst>
                                        <p:tav tm="0">
                                          <p:val>
                                            <p:fltVal val="0"/>
                                          </p:val>
                                        </p:tav>
                                        <p:tav tm="100000">
                                          <p:val>
                                            <p:strVal val="#ppt_w"/>
                                          </p:val>
                                        </p:tav>
                                      </p:tavLst>
                                    </p:anim>
                                    <p:anim calcmode="lin" valueType="num">
                                      <p:cBhvr>
                                        <p:cTn id="72" dur="250" fill="hold"/>
                                        <p:tgtEl>
                                          <p:spTgt spid="54"/>
                                        </p:tgtEl>
                                        <p:attrNameLst>
                                          <p:attrName>ppt_h</p:attrName>
                                        </p:attrNameLst>
                                      </p:cBhvr>
                                      <p:tavLst>
                                        <p:tav tm="0">
                                          <p:val>
                                            <p:fltVal val="0"/>
                                          </p:val>
                                        </p:tav>
                                        <p:tav tm="100000">
                                          <p:val>
                                            <p:strVal val="#ppt_h"/>
                                          </p:val>
                                        </p:tav>
                                      </p:tavLst>
                                    </p:anim>
                                  </p:childTnLst>
                                </p:cTn>
                              </p:par>
                              <p:par>
                                <p:cTn id="73" presetID="1" presetClass="mediacall" presetSubtype="0" fill="hold" nodeType="withEffect">
                                  <p:stCondLst>
                                    <p:cond delay="0"/>
                                  </p:stCondLst>
                                  <p:childTnLst>
                                    <p:cmd type="call" cmd="playFrom(0.0)">
                                      <p:cBhvr>
                                        <p:cTn id="74" dur="1009" fill="hold"/>
                                        <p:tgtEl>
                                          <p:spTgt spid="4"/>
                                        </p:tgtEl>
                                      </p:cBhvr>
                                    </p:cmd>
                                  </p:childTnLst>
                                </p:cTn>
                              </p:par>
                            </p:childTnLst>
                          </p:cTn>
                        </p:par>
                      </p:childTnLst>
                    </p:cTn>
                  </p:par>
                </p:childTnLst>
              </p:cTn>
              <p:nextCondLst>
                <p:cond evt="onClick" delay="0">
                  <p:tgtEl>
                    <p:spTgt spid="48"/>
                  </p:tgtEl>
                </p:cond>
              </p:nextCondLst>
            </p:seq>
            <p:seq concurrent="1" nextAc="seek">
              <p:cTn id="75" restart="whenNotActive" fill="hold" evtFilter="cancelBubble" nodeType="interactiveSeq">
                <p:stCondLst>
                  <p:cond evt="onClick" delay="0">
                    <p:tgtEl>
                      <p:spTgt spid="50"/>
                    </p:tgtEl>
                  </p:cond>
                </p:stCondLst>
                <p:endSync evt="end" delay="0">
                  <p:rtn val="all"/>
                </p:endSync>
                <p:childTnLst>
                  <p:par>
                    <p:cTn id="76" fill="hold">
                      <p:stCondLst>
                        <p:cond delay="0"/>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250" fill="hold"/>
                                        <p:tgtEl>
                                          <p:spTgt spid="55"/>
                                        </p:tgtEl>
                                        <p:attrNameLst>
                                          <p:attrName>ppt_w</p:attrName>
                                        </p:attrNameLst>
                                      </p:cBhvr>
                                      <p:tavLst>
                                        <p:tav tm="0">
                                          <p:val>
                                            <p:fltVal val="0"/>
                                          </p:val>
                                        </p:tav>
                                        <p:tav tm="100000">
                                          <p:val>
                                            <p:strVal val="#ppt_w"/>
                                          </p:val>
                                        </p:tav>
                                      </p:tavLst>
                                    </p:anim>
                                    <p:anim calcmode="lin" valueType="num">
                                      <p:cBhvr>
                                        <p:cTn id="81" dur="250" fill="hold"/>
                                        <p:tgtEl>
                                          <p:spTgt spid="55"/>
                                        </p:tgtEl>
                                        <p:attrNameLst>
                                          <p:attrName>ppt_h</p:attrName>
                                        </p:attrNameLst>
                                      </p:cBhvr>
                                      <p:tavLst>
                                        <p:tav tm="0">
                                          <p:val>
                                            <p:fltVal val="0"/>
                                          </p:val>
                                        </p:tav>
                                        <p:tav tm="100000">
                                          <p:val>
                                            <p:strVal val="#ppt_h"/>
                                          </p:val>
                                        </p:tav>
                                      </p:tavLst>
                                    </p:anim>
                                  </p:childTnLst>
                                </p:cTn>
                              </p:par>
                              <p:par>
                                <p:cTn id="82" presetID="1" presetClass="mediacall" presetSubtype="0" fill="hold" nodeType="withEffect">
                                  <p:stCondLst>
                                    <p:cond delay="0"/>
                                  </p:stCondLst>
                                  <p:childTnLst>
                                    <p:cmd type="call" cmd="playFrom(0.0)">
                                      <p:cBhvr>
                                        <p:cTn id="83" dur="1009" fill="hold"/>
                                        <p:tgtEl>
                                          <p:spTgt spid="7"/>
                                        </p:tgtEl>
                                      </p:cBhvr>
                                    </p:cmd>
                                  </p:childTnLst>
                                </p:cTn>
                              </p:par>
                            </p:childTnLst>
                          </p:cTn>
                        </p:par>
                      </p:childTnLst>
                    </p:cTn>
                  </p:par>
                </p:childTnLst>
              </p:cTn>
              <p:nextCondLst>
                <p:cond evt="onClick" delay="0">
                  <p:tgtEl>
                    <p:spTgt spid="50"/>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50" fill="hold"/>
                                        <p:tgtEl>
                                          <p:spTgt spid="25"/>
                                        </p:tgtEl>
                                        <p:attrNameLst>
                                          <p:attrName>ppt_w</p:attrName>
                                        </p:attrNameLst>
                                      </p:cBhvr>
                                      <p:tavLst>
                                        <p:tav tm="0">
                                          <p:val>
                                            <p:fltVal val="0"/>
                                          </p:val>
                                        </p:tav>
                                        <p:tav tm="100000">
                                          <p:val>
                                            <p:strVal val="#ppt_w"/>
                                          </p:val>
                                        </p:tav>
                                      </p:tavLst>
                                    </p:anim>
                                    <p:anim calcmode="lin" valueType="num">
                                      <p:cBhvr>
                                        <p:cTn id="90" dur="250" fill="hold"/>
                                        <p:tgtEl>
                                          <p:spTgt spid="25"/>
                                        </p:tgtEl>
                                        <p:attrNameLst>
                                          <p:attrName>ppt_h</p:attrName>
                                        </p:attrNameLst>
                                      </p:cBhvr>
                                      <p:tavLst>
                                        <p:tav tm="0">
                                          <p:val>
                                            <p:fltVal val="0"/>
                                          </p:val>
                                        </p:tav>
                                        <p:tav tm="100000">
                                          <p:val>
                                            <p:strVal val="#ppt_h"/>
                                          </p:val>
                                        </p:tav>
                                      </p:tavLst>
                                    </p:anim>
                                  </p:childTnLst>
                                </p:cTn>
                              </p:par>
                              <p:par>
                                <p:cTn id="91" presetID="1" presetClass="mediacall" presetSubtype="0" fill="hold" nodeType="withEffect">
                                  <p:stCondLst>
                                    <p:cond delay="0"/>
                                  </p:stCondLst>
                                  <p:childTnLst>
                                    <p:cmd type="call" cmd="playFrom(0.0)">
                                      <p:cBhvr>
                                        <p:cTn id="92" dur="1009" fill="hold"/>
                                        <p:tgtEl>
                                          <p:spTgt spid="8"/>
                                        </p:tgtEl>
                                      </p:cBhvr>
                                    </p:cmd>
                                  </p:childTnLst>
                                </p:cTn>
                              </p:par>
                            </p:childTnLst>
                          </p:cTn>
                        </p:par>
                      </p:childTnLst>
                    </p:cTn>
                  </p:par>
                </p:childTnLst>
              </p:cTn>
              <p:nextCondLst>
                <p:cond evt="onClick" delay="0">
                  <p:tgtEl>
                    <p:spTgt spid="49"/>
                  </p:tgtEl>
                </p:cond>
              </p:nextCondLst>
            </p:seq>
            <p:audio>
              <p:cMediaNode vol="80000">
                <p:cTn id="93" fill="hold" display="0">
                  <p:stCondLst>
                    <p:cond delay="indefinite"/>
                  </p:stCondLst>
                  <p:endCondLst>
                    <p:cond evt="onStopAudio" delay="0">
                      <p:tgtEl>
                        <p:sldTgt/>
                      </p:tgtEl>
                    </p:cond>
                  </p:endCondLst>
                </p:cTn>
                <p:tgtEl>
                  <p:spTgt spid="4"/>
                </p:tgtEl>
              </p:cMediaNode>
            </p:audio>
            <p:audio>
              <p:cMediaNode vol="80000">
                <p:cTn id="94" fill="hold" display="0">
                  <p:stCondLst>
                    <p:cond delay="indefinite"/>
                  </p:stCondLst>
                  <p:endCondLst>
                    <p:cond evt="onStopAudio" delay="0">
                      <p:tgtEl>
                        <p:sldTgt/>
                      </p:tgtEl>
                    </p:cond>
                  </p:endCondLst>
                </p:cTn>
                <p:tgtEl>
                  <p:spTgt spid="7"/>
                </p:tgtEl>
              </p:cMediaNode>
            </p:audio>
            <p:audio>
              <p:cMediaNode vol="80000">
                <p:cTn id="95" fill="hold" display="0">
                  <p:stCondLst>
                    <p:cond delay="indefinite"/>
                  </p:stCondLst>
                  <p:endCondLst>
                    <p:cond evt="onStopAudio" delay="0">
                      <p:tgtEl>
                        <p:sldTgt/>
                      </p:tgtEl>
                    </p:cond>
                  </p:endCondLst>
                </p:cTn>
                <p:tgtEl>
                  <p:spTgt spid="8"/>
                </p:tgtEl>
              </p:cMediaNode>
            </p:audio>
          </p:childTnLst>
        </p:cTn>
      </p:par>
    </p:tnLst>
    <p:bldLst>
      <p:bldP spid="37"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4">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9267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120</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30</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7140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60</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895527"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Một phút bằng … giây?</a:t>
              </a:r>
              <a:endParaRPr kumimoji="0" lang="en-US"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21906" y="4887284"/>
            <a:ext cx="1583694" cy="1583694"/>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0">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92673" y="3538429"/>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1">
            <a:extLst>
              <a:ext uri="{28A0092B-C50C-407E-A947-70E740481C1C}">
                <a14:useLocalDpi xmlns:a14="http://schemas.microsoft.com/office/drawing/2010/main" val="0"/>
              </a:ext>
            </a:extLst>
          </a:blip>
          <a:srcRect t="76106" r="79720"/>
          <a:stretch/>
        </p:blipFill>
        <p:spPr>
          <a:xfrm>
            <a:off x="6431401" y="215541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2">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9852189" y="-597373"/>
            <a:ext cx="406400" cy="406400"/>
          </a:xfrm>
          <a:prstGeom prst="rect">
            <a:avLst/>
          </a:prstGeom>
        </p:spPr>
      </p:pic>
      <p:sp>
        <p:nvSpPr>
          <p:cNvPr id="5" name="Oval 4">
            <a:extLst>
              <a:ext uri="{FF2B5EF4-FFF2-40B4-BE49-F238E27FC236}">
                <a16:creationId xmlns:a16="http://schemas.microsoft.com/office/drawing/2014/main" id="{E10FEE5C-F3CD-41B7-2093-9D71926BA254}"/>
              </a:ext>
            </a:extLst>
          </p:cNvPr>
          <p:cNvSpPr/>
          <p:nvPr/>
        </p:nvSpPr>
        <p:spPr>
          <a:xfrm>
            <a:off x="-1847921" y="99110"/>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863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250" fill="hold"/>
                                        <p:tgtEl>
                                          <p:spTgt spid="54"/>
                                        </p:tgtEl>
                                        <p:attrNameLst>
                                          <p:attrName>ppt_w</p:attrName>
                                        </p:attrNameLst>
                                      </p:cBhvr>
                                      <p:tavLst>
                                        <p:tav tm="0">
                                          <p:val>
                                            <p:fltVal val="0"/>
                                          </p:val>
                                        </p:tav>
                                        <p:tav tm="100000">
                                          <p:val>
                                            <p:strVal val="#ppt_w"/>
                                          </p:val>
                                        </p:tav>
                                      </p:tavLst>
                                    </p:anim>
                                    <p:anim calcmode="lin" valueType="num">
                                      <p:cBhvr>
                                        <p:cTn id="51" dur="250" fill="hold"/>
                                        <p:tgtEl>
                                          <p:spTgt spid="5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1009" fill="hold"/>
                                        <p:tgtEl>
                                          <p:spTgt spid="4"/>
                                        </p:tgtEl>
                                      </p:cBhvr>
                                    </p:cmd>
                                  </p:childTnLst>
                                </p:cTn>
                              </p:par>
                            </p:childTnLst>
                          </p:cTn>
                        </p:par>
                      </p:childTnLst>
                    </p:cTn>
                  </p:par>
                </p:childTnLst>
              </p:cTn>
              <p:nextCondLst>
                <p:cond evt="onClick" delay="0">
                  <p:tgtEl>
                    <p:spTgt spid="48"/>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par>
                                <p:cTn id="61" presetID="1" presetClass="exit" presetSubtype="0" fill="hold" nodeType="withEffect">
                                  <p:stCondLst>
                                    <p:cond delay="0"/>
                                  </p:stCondLst>
                                  <p:childTnLst>
                                    <p:set>
                                      <p:cBhvr>
                                        <p:cTn id="62" dur="1" fill="hold">
                                          <p:stCondLst>
                                            <p:cond delay="0"/>
                                          </p:stCondLst>
                                        </p:cTn>
                                        <p:tgtEl>
                                          <p:spTgt spid="53"/>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 presetClass="exit" presetSubtype="0" fill="hold" nodeType="withEffect">
                                  <p:stCondLst>
                                    <p:cond delay="800"/>
                                  </p:stCondLst>
                                  <p:childTnLst>
                                    <p:set>
                                      <p:cBhvr>
                                        <p:cTn id="67" dur="1" fill="hold">
                                          <p:stCondLst>
                                            <p:cond delay="0"/>
                                          </p:stCondLst>
                                        </p:cTn>
                                        <p:tgtEl>
                                          <p:spTgt spid="56"/>
                                        </p:tgtEl>
                                        <p:attrNameLst>
                                          <p:attrName>style.visibility</p:attrName>
                                        </p:attrNameLst>
                                      </p:cBhvr>
                                      <p:to>
                                        <p:strVal val="hidden"/>
                                      </p:to>
                                    </p:set>
                                  </p:childTnLst>
                                </p:cTn>
                              </p:par>
                              <p:par>
                                <p:cTn id="68" presetID="1" presetClass="exit" presetSubtype="0" fill="hold" nodeType="withEffect">
                                  <p:stCondLst>
                                    <p:cond delay="900"/>
                                  </p:stCondLst>
                                  <p:childTnLst>
                                    <p:set>
                                      <p:cBhvr>
                                        <p:cTn id="69" dur="1" fill="hold">
                                          <p:stCondLst>
                                            <p:cond delay="0"/>
                                          </p:stCondLst>
                                        </p:cTn>
                                        <p:tgtEl>
                                          <p:spTgt spid="52"/>
                                        </p:tgtEl>
                                        <p:attrNameLst>
                                          <p:attrName>style.visibility</p:attrName>
                                        </p:attrNameLst>
                                      </p:cBhvr>
                                      <p:to>
                                        <p:strVal val="hidden"/>
                                      </p:to>
                                    </p:set>
                                  </p:childTnLst>
                                </p:cTn>
                              </p:par>
                              <p:par>
                                <p:cTn id="70" presetID="10" presetClass="entr" presetSubtype="0" fill="hold" nodeType="withEffect">
                                  <p:stCondLst>
                                    <p:cond delay="10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250"/>
                                        <p:tgtEl>
                                          <p:spTgt spid="57"/>
                                        </p:tgtEl>
                                      </p:cBhvr>
                                    </p:animEffect>
                                  </p:childTnLst>
                                </p:cTn>
                              </p:par>
                              <p:par>
                                <p:cTn id="73" presetID="63" presetClass="path" presetSubtype="0" fill="hold" nodeType="withEffect">
                                  <p:stCondLst>
                                    <p:cond delay="1400"/>
                                  </p:stCondLst>
                                  <p:childTnLst>
                                    <p:animMotion origin="layout" path="M -0.00312 0.0088 L 0.68633 0.00162 " pathEditMode="relative" rAng="0" ptsTypes="AA">
                                      <p:cBhvr>
                                        <p:cTn id="74"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50"/>
                  </p:tgtEl>
                </p:cond>
              </p:nextCondLst>
            </p:seq>
            <p:seq concurrent="1" nextAc="seek">
              <p:cTn id="75" restart="whenNotActive" fill="hold" evtFilter="cancelBubble" nodeType="interactiveSeq">
                <p:stCondLst>
                  <p:cond evt="onClick" delay="0">
                    <p:tgtEl>
                      <p:spTgt spid="49"/>
                    </p:tgtEl>
                  </p:cond>
                </p:stCondLst>
                <p:endSync evt="end" delay="0">
                  <p:rtn val="all"/>
                </p:endSync>
                <p:childTnLst>
                  <p:par>
                    <p:cTn id="76" fill="hold">
                      <p:stCondLst>
                        <p:cond delay="0"/>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250" fill="hold"/>
                                        <p:tgtEl>
                                          <p:spTgt spid="25"/>
                                        </p:tgtEl>
                                        <p:attrNameLst>
                                          <p:attrName>ppt_w</p:attrName>
                                        </p:attrNameLst>
                                      </p:cBhvr>
                                      <p:tavLst>
                                        <p:tav tm="0">
                                          <p:val>
                                            <p:fltVal val="0"/>
                                          </p:val>
                                        </p:tav>
                                        <p:tav tm="100000">
                                          <p:val>
                                            <p:strVal val="#ppt_w"/>
                                          </p:val>
                                        </p:tav>
                                      </p:tavLst>
                                    </p:anim>
                                    <p:anim calcmode="lin" valueType="num">
                                      <p:cBhvr>
                                        <p:cTn id="81" dur="250" fill="hold"/>
                                        <p:tgtEl>
                                          <p:spTgt spid="25"/>
                                        </p:tgtEl>
                                        <p:attrNameLst>
                                          <p:attrName>ppt_h</p:attrName>
                                        </p:attrNameLst>
                                      </p:cBhvr>
                                      <p:tavLst>
                                        <p:tav tm="0">
                                          <p:val>
                                            <p:fltVal val="0"/>
                                          </p:val>
                                        </p:tav>
                                        <p:tav tm="100000">
                                          <p:val>
                                            <p:strVal val="#ppt_h"/>
                                          </p:val>
                                        </p:tav>
                                      </p:tavLst>
                                    </p:anim>
                                  </p:childTnLst>
                                </p:cTn>
                              </p:par>
                              <p:par>
                                <p:cTn id="82" presetID="1" presetClass="mediacall" presetSubtype="0" fill="hold" nodeType="withEffect">
                                  <p:stCondLst>
                                    <p:cond delay="0"/>
                                  </p:stCondLst>
                                  <p:childTnLst>
                                    <p:cmd type="call" cmd="playFrom(0.0)">
                                      <p:cBhvr>
                                        <p:cTn id="83" dur="1009" fill="hold"/>
                                        <p:tgtEl>
                                          <p:spTgt spid="8"/>
                                        </p:tgtEl>
                                      </p:cBhvr>
                                    </p:cmd>
                                  </p:childTnLst>
                                </p:cTn>
                              </p:par>
                            </p:childTnLst>
                          </p:cTn>
                        </p:par>
                      </p:childTnLst>
                    </p:cTn>
                  </p:par>
                </p:childTnLst>
              </p:cTn>
              <p:nextCondLst>
                <p:cond evt="onClick" delay="0">
                  <p:tgtEl>
                    <p:spTgt spid="49"/>
                  </p:tgtEl>
                </p:cond>
              </p:nextCondLst>
            </p:seq>
            <p:audio>
              <p:cMediaNode vol="80000">
                <p:cTn id="84" fill="hold" display="0">
                  <p:stCondLst>
                    <p:cond delay="indefinite"/>
                  </p:stCondLst>
                  <p:endCondLst>
                    <p:cond evt="onStopAudio" delay="0">
                      <p:tgtEl>
                        <p:sldTgt/>
                      </p:tgtEl>
                    </p:cond>
                  </p:endCondLst>
                </p:cTn>
                <p:tgtEl>
                  <p:spTgt spid="4"/>
                </p:tgtEl>
              </p:cMediaNode>
            </p:audio>
            <p:audio>
              <p:cMediaNode vol="80000">
                <p:cTn id="85" fill="hold" display="0">
                  <p:stCondLst>
                    <p:cond delay="indefinite"/>
                  </p:stCondLst>
                  <p:endCondLst>
                    <p:cond evt="onStopAudio" delay="0">
                      <p:tgtEl>
                        <p:sldTgt/>
                      </p:tgtEl>
                    </p:cond>
                  </p:endCondLst>
                </p:cTn>
                <p:tgtEl>
                  <p:spTgt spid="7"/>
                </p:tgtEl>
              </p:cMediaNode>
            </p:audio>
            <p:audio>
              <p:cMediaNode vol="80000">
                <p:cTn id="86" fill="hold" display="0">
                  <p:stCondLst>
                    <p:cond delay="indefinite"/>
                  </p:stCondLst>
                  <p:endCondLst>
                    <p:cond evt="onStopAudio" delay="0">
                      <p:tgtEl>
                        <p:sldTgt/>
                      </p:tgtEl>
                    </p:cond>
                  </p:endCondLst>
                </p:cTn>
                <p:tgtEl>
                  <p:spTgt spid="8"/>
                </p:tgtEl>
              </p:cMediaNode>
            </p:audio>
            <p:seq concurrent="1" nextAc="seek">
              <p:cTn id="87" restart="whenNotActive" fill="hold" evtFilter="cancelBubble" nodeType="interactiveSeq">
                <p:stCondLst>
                  <p:cond evt="onClick" delay="0">
                    <p:tgtEl>
                      <p:spTgt spid="47"/>
                    </p:tgtEl>
                  </p:cond>
                </p:stCondLst>
                <p:endSync evt="end" delay="0">
                  <p:rtn val="all"/>
                </p:endSync>
                <p:childTnLst>
                  <p:par>
                    <p:cTn id="88" fill="hold">
                      <p:stCondLst>
                        <p:cond delay="0"/>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p:cTn id="92" dur="250" fill="hold"/>
                                        <p:tgtEl>
                                          <p:spTgt spid="55"/>
                                        </p:tgtEl>
                                        <p:attrNameLst>
                                          <p:attrName>ppt_w</p:attrName>
                                        </p:attrNameLst>
                                      </p:cBhvr>
                                      <p:tavLst>
                                        <p:tav tm="0">
                                          <p:val>
                                            <p:fltVal val="0"/>
                                          </p:val>
                                        </p:tav>
                                        <p:tav tm="100000">
                                          <p:val>
                                            <p:strVal val="#ppt_w"/>
                                          </p:val>
                                        </p:tav>
                                      </p:tavLst>
                                    </p:anim>
                                    <p:anim calcmode="lin" valueType="num">
                                      <p:cBhvr>
                                        <p:cTn id="93" dur="250" fill="hold"/>
                                        <p:tgtEl>
                                          <p:spTgt spid="55"/>
                                        </p:tgtEl>
                                        <p:attrNameLst>
                                          <p:attrName>ppt_h</p:attrName>
                                        </p:attrNameLst>
                                      </p:cBhvr>
                                      <p:tavLst>
                                        <p:tav tm="0">
                                          <p:val>
                                            <p:fltVal val="0"/>
                                          </p:val>
                                        </p:tav>
                                        <p:tav tm="100000">
                                          <p:val>
                                            <p:strVal val="#ppt_h"/>
                                          </p:val>
                                        </p:tav>
                                      </p:tavLst>
                                    </p:anim>
                                  </p:childTnLst>
                                </p:cTn>
                              </p:par>
                              <p:par>
                                <p:cTn id="94" presetID="1" presetClass="mediacall" presetSubtype="0" fill="hold" nodeType="withEffect">
                                  <p:stCondLst>
                                    <p:cond delay="0"/>
                                  </p:stCondLst>
                                  <p:childTnLst>
                                    <p:cmd type="call" cmd="playFrom(0.0)">
                                      <p:cBhvr>
                                        <p:cTn id="95" dur="1009" fill="hold"/>
                                        <p:tgtEl>
                                          <p:spTgt spid="7"/>
                                        </p:tgtEl>
                                      </p:cBhvr>
                                    </p:cmd>
                                  </p:childTnLst>
                                </p:cTn>
                              </p:par>
                            </p:childTnLst>
                          </p:cTn>
                        </p:par>
                      </p:childTnLst>
                    </p:cTn>
                  </p:par>
                </p:childTnLst>
              </p:cTn>
              <p:nextCondLst>
                <p:cond evt="onClick" delay="0">
                  <p:tgtEl>
                    <p:spTgt spid="47"/>
                  </p:tgtEl>
                </p:cond>
              </p:nextCondLst>
            </p:seq>
          </p:childTnLst>
        </p:cTn>
      </p:par>
    </p:tnLst>
    <p:bldLst>
      <p:bldP spid="37"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4">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60775"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50</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39504"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39504"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1134926"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1000</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363899"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Một thế kỷ bằng … năm?</a:t>
              </a:r>
              <a:endParaRPr kumimoji="0" lang="en-US" sz="54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26402" y="4682951"/>
            <a:ext cx="1988394" cy="1988394"/>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0">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2155417"/>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1">
            <a:extLst>
              <a:ext uri="{28A0092B-C50C-407E-A947-70E740481C1C}">
                <a14:useLocalDpi xmlns:a14="http://schemas.microsoft.com/office/drawing/2010/main" val="0"/>
              </a:ext>
            </a:extLst>
          </a:blip>
          <a:srcRect t="76106" r="79720"/>
          <a:stretch/>
        </p:blipFill>
        <p:spPr>
          <a:xfrm>
            <a:off x="610008" y="351889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2">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9852189" y="-597373"/>
            <a:ext cx="406400" cy="406400"/>
          </a:xfrm>
          <a:prstGeom prst="rect">
            <a:avLst/>
          </a:prstGeom>
        </p:spPr>
      </p:pic>
      <p:sp>
        <p:nvSpPr>
          <p:cNvPr id="5" name="Oval 4">
            <a:extLst>
              <a:ext uri="{FF2B5EF4-FFF2-40B4-BE49-F238E27FC236}">
                <a16:creationId xmlns:a16="http://schemas.microsoft.com/office/drawing/2014/main" id="{E10FEE5C-F3CD-41B7-2093-9D71926BA254}"/>
              </a:ext>
            </a:extLst>
          </p:cNvPr>
          <p:cNvSpPr/>
          <p:nvPr/>
        </p:nvSpPr>
        <p:spPr>
          <a:xfrm>
            <a:off x="-1847921" y="152400"/>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362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exit" presetSubtype="0" fill="hold"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 presetClass="exit" presetSubtype="0" fill="hold" nodeType="withEffect">
                                  <p:stCondLst>
                                    <p:cond delay="800"/>
                                  </p:stCondLst>
                                  <p:childTnLst>
                                    <p:set>
                                      <p:cBhvr>
                                        <p:cTn id="58" dur="1" fill="hold">
                                          <p:stCondLst>
                                            <p:cond delay="0"/>
                                          </p:stCondLst>
                                        </p:cTn>
                                        <p:tgtEl>
                                          <p:spTgt spid="56"/>
                                        </p:tgtEl>
                                        <p:attrNameLst>
                                          <p:attrName>style.visibility</p:attrName>
                                        </p:attrNameLst>
                                      </p:cBhvr>
                                      <p:to>
                                        <p:strVal val="hidden"/>
                                      </p:to>
                                    </p:set>
                                  </p:childTnLst>
                                </p:cTn>
                              </p:par>
                              <p:par>
                                <p:cTn id="59" presetID="1" presetClass="exit" presetSubtype="0" fill="hold" nodeType="withEffect">
                                  <p:stCondLst>
                                    <p:cond delay="900"/>
                                  </p:stCondLst>
                                  <p:childTnLst>
                                    <p:set>
                                      <p:cBhvr>
                                        <p:cTn id="60" dur="1" fill="hold">
                                          <p:stCondLst>
                                            <p:cond delay="0"/>
                                          </p:stCondLst>
                                        </p:cTn>
                                        <p:tgtEl>
                                          <p:spTgt spid="52"/>
                                        </p:tgtEl>
                                        <p:attrNameLst>
                                          <p:attrName>style.visibility</p:attrName>
                                        </p:attrNameLst>
                                      </p:cBhvr>
                                      <p:to>
                                        <p:strVal val="hidden"/>
                                      </p:to>
                                    </p:set>
                                  </p:childTnLst>
                                </p:cTn>
                              </p:par>
                              <p:par>
                                <p:cTn id="61" presetID="10" presetClass="entr" presetSubtype="0" fill="hold" nodeType="withEffect">
                                  <p:stCondLst>
                                    <p:cond delay="100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250"/>
                                        <p:tgtEl>
                                          <p:spTgt spid="57"/>
                                        </p:tgtEl>
                                      </p:cBhvr>
                                    </p:animEffect>
                                  </p:childTnLst>
                                </p:cTn>
                              </p:par>
                              <p:par>
                                <p:cTn id="64" presetID="63" presetClass="path" presetSubtype="0" fill="hold" nodeType="withEffect">
                                  <p:stCondLst>
                                    <p:cond delay="1400"/>
                                  </p:stCondLst>
                                  <p:childTnLst>
                                    <p:animMotion origin="layout" path="M -0.00312 0.0088 L 0.68633 0.00162 " pathEditMode="relative" rAng="0" ptsTypes="AA">
                                      <p:cBhvr>
                                        <p:cTn id="65"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8"/>
                  </p:tgtEl>
                </p:cond>
              </p:nextCondLst>
            </p:seq>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250" fill="hold"/>
                                        <p:tgtEl>
                                          <p:spTgt spid="25"/>
                                        </p:tgtEl>
                                        <p:attrNameLst>
                                          <p:attrName>ppt_w</p:attrName>
                                        </p:attrNameLst>
                                      </p:cBhvr>
                                      <p:tavLst>
                                        <p:tav tm="0">
                                          <p:val>
                                            <p:fltVal val="0"/>
                                          </p:val>
                                        </p:tav>
                                        <p:tav tm="100000">
                                          <p:val>
                                            <p:strVal val="#ppt_w"/>
                                          </p:val>
                                        </p:tav>
                                      </p:tavLst>
                                    </p:anim>
                                    <p:anim calcmode="lin" valueType="num">
                                      <p:cBhvr>
                                        <p:cTn id="72" dur="250" fill="hold"/>
                                        <p:tgtEl>
                                          <p:spTgt spid="25"/>
                                        </p:tgtEl>
                                        <p:attrNameLst>
                                          <p:attrName>ppt_h</p:attrName>
                                        </p:attrNameLst>
                                      </p:cBhvr>
                                      <p:tavLst>
                                        <p:tav tm="0">
                                          <p:val>
                                            <p:fltVal val="0"/>
                                          </p:val>
                                        </p:tav>
                                        <p:tav tm="100000">
                                          <p:val>
                                            <p:strVal val="#ppt_h"/>
                                          </p:val>
                                        </p:tav>
                                      </p:tavLst>
                                    </p:anim>
                                  </p:childTnLst>
                                </p:cTn>
                              </p:par>
                              <p:par>
                                <p:cTn id="73" presetID="1" presetClass="mediacall" presetSubtype="0" fill="hold" nodeType="withEffect">
                                  <p:stCondLst>
                                    <p:cond delay="0"/>
                                  </p:stCondLst>
                                  <p:childTnLst>
                                    <p:cmd type="call" cmd="playFrom(0.0)">
                                      <p:cBhvr>
                                        <p:cTn id="74" dur="1009" fill="hold"/>
                                        <p:tgtEl>
                                          <p:spTgt spid="8"/>
                                        </p:tgtEl>
                                      </p:cBhvr>
                                    </p:cmd>
                                  </p:childTnLst>
                                </p:cTn>
                              </p:par>
                            </p:childTnLst>
                          </p:cTn>
                        </p:par>
                      </p:childTnLst>
                    </p:cTn>
                  </p:par>
                </p:childTnLst>
              </p:cTn>
              <p:nextCondLst>
                <p:cond evt="onClick" delay="0">
                  <p:tgtEl>
                    <p:spTgt spid="49"/>
                  </p:tgtEl>
                </p:cond>
              </p:nextCondLst>
            </p:seq>
            <p:audio>
              <p:cMediaNode vol="80000">
                <p:cTn id="75" fill="hold" display="0">
                  <p:stCondLst>
                    <p:cond delay="indefinite"/>
                  </p:stCondLst>
                  <p:endCondLst>
                    <p:cond evt="onStopAudio" delay="0">
                      <p:tgtEl>
                        <p:sldTgt/>
                      </p:tgtEl>
                    </p:cond>
                  </p:endCondLst>
                </p:cTn>
                <p:tgtEl>
                  <p:spTgt spid="4"/>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47"/>
                    </p:tgtEl>
                  </p:cond>
                </p:stCondLst>
                <p:endSync evt="end" delay="0">
                  <p:rtn val="all"/>
                </p:endSync>
                <p:childTnLst>
                  <p:par>
                    <p:cTn id="79" fill="hold">
                      <p:stCondLst>
                        <p:cond delay="0"/>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250" fill="hold"/>
                                        <p:tgtEl>
                                          <p:spTgt spid="55"/>
                                        </p:tgtEl>
                                        <p:attrNameLst>
                                          <p:attrName>ppt_w</p:attrName>
                                        </p:attrNameLst>
                                      </p:cBhvr>
                                      <p:tavLst>
                                        <p:tav tm="0">
                                          <p:val>
                                            <p:fltVal val="0"/>
                                          </p:val>
                                        </p:tav>
                                        <p:tav tm="100000">
                                          <p:val>
                                            <p:strVal val="#ppt_w"/>
                                          </p:val>
                                        </p:tav>
                                      </p:tavLst>
                                    </p:anim>
                                    <p:anim calcmode="lin" valueType="num">
                                      <p:cBhvr>
                                        <p:cTn id="84" dur="250" fill="hold"/>
                                        <p:tgtEl>
                                          <p:spTgt spid="55"/>
                                        </p:tgtEl>
                                        <p:attrNameLst>
                                          <p:attrName>ppt_h</p:attrName>
                                        </p:attrNameLst>
                                      </p:cBhvr>
                                      <p:tavLst>
                                        <p:tav tm="0">
                                          <p:val>
                                            <p:fltVal val="0"/>
                                          </p:val>
                                        </p:tav>
                                        <p:tav tm="100000">
                                          <p:val>
                                            <p:strVal val="#ppt_h"/>
                                          </p:val>
                                        </p:tav>
                                      </p:tavLst>
                                    </p:anim>
                                  </p:childTnLst>
                                </p:cTn>
                              </p:par>
                              <p:par>
                                <p:cTn id="85" presetID="1" presetClass="mediacall" presetSubtype="0" fill="hold" nodeType="withEffect">
                                  <p:stCondLst>
                                    <p:cond delay="0"/>
                                  </p:stCondLst>
                                  <p:childTnLst>
                                    <p:cmd type="call" cmd="playFrom(0.0)">
                                      <p:cBhvr>
                                        <p:cTn id="86" dur="1009" fill="hold"/>
                                        <p:tgtEl>
                                          <p:spTgt spid="7"/>
                                        </p:tgtEl>
                                      </p:cBhvr>
                                    </p:cmd>
                                  </p:childTnLst>
                                </p:cTn>
                              </p:par>
                            </p:childTnLst>
                          </p:cTn>
                        </p:par>
                      </p:childTnLst>
                    </p:cTn>
                  </p:par>
                </p:childTnLst>
              </p:cTn>
              <p:nextCondLst>
                <p:cond evt="onClick" delay="0">
                  <p:tgtEl>
                    <p:spTgt spid="47"/>
                  </p:tgtEl>
                </p:cond>
              </p:nextCondLst>
            </p:seq>
            <p:seq concurrent="1" nextAc="seek">
              <p:cTn id="87" restart="whenNotActive" fill="hold" evtFilter="cancelBubble" nodeType="interactiveSeq">
                <p:stCondLst>
                  <p:cond evt="onClick" delay="0">
                    <p:tgtEl>
                      <p:spTgt spid="50"/>
                    </p:tgtEl>
                  </p:cond>
                </p:stCondLst>
                <p:endSync evt="end" delay="0">
                  <p:rtn val="all"/>
                </p:endSync>
                <p:childTnLst>
                  <p:par>
                    <p:cTn id="88" fill="hold">
                      <p:stCondLst>
                        <p:cond delay="0"/>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250" fill="hold"/>
                                        <p:tgtEl>
                                          <p:spTgt spid="54"/>
                                        </p:tgtEl>
                                        <p:attrNameLst>
                                          <p:attrName>ppt_w</p:attrName>
                                        </p:attrNameLst>
                                      </p:cBhvr>
                                      <p:tavLst>
                                        <p:tav tm="0">
                                          <p:val>
                                            <p:fltVal val="0"/>
                                          </p:val>
                                        </p:tav>
                                        <p:tav tm="100000">
                                          <p:val>
                                            <p:strVal val="#ppt_w"/>
                                          </p:val>
                                        </p:tav>
                                      </p:tavLst>
                                    </p:anim>
                                    <p:anim calcmode="lin" valueType="num">
                                      <p:cBhvr>
                                        <p:cTn id="93" dur="250" fill="hold"/>
                                        <p:tgtEl>
                                          <p:spTgt spid="54"/>
                                        </p:tgtEl>
                                        <p:attrNameLst>
                                          <p:attrName>ppt_h</p:attrName>
                                        </p:attrNameLst>
                                      </p:cBhvr>
                                      <p:tavLst>
                                        <p:tav tm="0">
                                          <p:val>
                                            <p:fltVal val="0"/>
                                          </p:val>
                                        </p:tav>
                                        <p:tav tm="100000">
                                          <p:val>
                                            <p:strVal val="#ppt_h"/>
                                          </p:val>
                                        </p:tav>
                                      </p:tavLst>
                                    </p:anim>
                                  </p:childTnLst>
                                </p:cTn>
                              </p:par>
                              <p:par>
                                <p:cTn id="94" presetID="1" presetClass="mediacall" presetSubtype="0" fill="hold" nodeType="withEffect">
                                  <p:stCondLst>
                                    <p:cond delay="0"/>
                                  </p:stCondLst>
                                  <p:childTnLst>
                                    <p:cmd type="call" cmd="playFrom(0.0)">
                                      <p:cBhvr>
                                        <p:cTn id="95"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4">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5014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2</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2887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969955"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Điền số thích hợp</a:t>
              </a:r>
              <a:r>
                <a:rPr kumimoji="0" lang="en-US"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t>
              </a:r>
              <a:r>
                <a:rPr kumimoji="0" lang="vi-VN"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180 giây = … phút</a:t>
              </a:r>
              <a:endParaRPr kumimoji="0" lang="en-US"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48084" y="5044855"/>
            <a:ext cx="2202900" cy="1404330"/>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0">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6309488" y="2155417"/>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1">
            <a:extLst>
              <a:ext uri="{28A0092B-C50C-407E-A947-70E740481C1C}">
                <a14:useLocalDpi xmlns:a14="http://schemas.microsoft.com/office/drawing/2010/main" val="0"/>
              </a:ext>
            </a:extLst>
          </a:blip>
          <a:srcRect l="27931" t="76348" r="51789" b="-242"/>
          <a:stretch/>
        </p:blipFill>
        <p:spPr>
          <a:xfrm>
            <a:off x="464909" y="3509965"/>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1">
            <a:extLst>
              <a:ext uri="{28A0092B-C50C-407E-A947-70E740481C1C}">
                <a14:useLocalDpi xmlns:a14="http://schemas.microsoft.com/office/drawing/2010/main" val="0"/>
              </a:ext>
            </a:extLst>
          </a:blip>
          <a:srcRect t="76106" r="79720"/>
          <a:stretch/>
        </p:blipFill>
        <p:spPr>
          <a:xfrm>
            <a:off x="6385118" y="352486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2">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9">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1"/>
            <p:extLst>
              <p:ext uri="{DAA4B4D4-6D71-4841-9C94-3DE7FCFB9230}">
                <p14:media xmlns:p14="http://schemas.microsoft.com/office/powerpoint/2010/main" r:embed="rId2">
                  <p14:trim st="792" end="1772.1065"/>
                </p14:media>
              </p:ext>
            </p:extLst>
          </p:nvPr>
        </p:nvPicPr>
        <p:blipFill>
          <a:blip r:embed="rId13"/>
          <a:stretch>
            <a:fillRect/>
          </a:stretch>
        </p:blipFill>
        <p:spPr>
          <a:xfrm>
            <a:off x="9852189" y="-597373"/>
            <a:ext cx="406400" cy="406400"/>
          </a:xfrm>
          <a:prstGeom prst="rect">
            <a:avLst/>
          </a:prstGeom>
        </p:spPr>
      </p:pic>
      <p:sp>
        <p:nvSpPr>
          <p:cNvPr id="5" name="Oval 4">
            <a:extLst>
              <a:ext uri="{FF2B5EF4-FFF2-40B4-BE49-F238E27FC236}">
                <a16:creationId xmlns:a16="http://schemas.microsoft.com/office/drawing/2014/main" id="{E10FEE5C-F3CD-41B7-2093-9D71926BA254}"/>
              </a:ext>
            </a:extLst>
          </p:cNvPr>
          <p:cNvSpPr/>
          <p:nvPr/>
        </p:nvSpPr>
        <p:spPr>
          <a:xfrm>
            <a:off x="-1831041" y="103777"/>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061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9"/>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exit" presetSubtype="0" fill="hold" nodeType="withEffect">
                                  <p:stCondLst>
                                    <p:cond delay="0"/>
                                  </p:stCondLst>
                                  <p:childTnLst>
                                    <p:set>
                                      <p:cBhvr>
                                        <p:cTn id="53" dur="1" fill="hold">
                                          <p:stCondLst>
                                            <p:cond delay="0"/>
                                          </p:stCondLst>
                                        </p:cTn>
                                        <p:tgtEl>
                                          <p:spTgt spid="53"/>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 presetClass="exit" presetSubtype="0" fill="hold" nodeType="withEffect">
                                  <p:stCondLst>
                                    <p:cond delay="800"/>
                                  </p:stCondLst>
                                  <p:childTnLst>
                                    <p:set>
                                      <p:cBhvr>
                                        <p:cTn id="58" dur="1" fill="hold">
                                          <p:stCondLst>
                                            <p:cond delay="0"/>
                                          </p:stCondLst>
                                        </p:cTn>
                                        <p:tgtEl>
                                          <p:spTgt spid="56"/>
                                        </p:tgtEl>
                                        <p:attrNameLst>
                                          <p:attrName>style.visibility</p:attrName>
                                        </p:attrNameLst>
                                      </p:cBhvr>
                                      <p:to>
                                        <p:strVal val="hidden"/>
                                      </p:to>
                                    </p:set>
                                  </p:childTnLst>
                                </p:cTn>
                              </p:par>
                              <p:par>
                                <p:cTn id="59" presetID="1" presetClass="exit" presetSubtype="0" fill="hold" nodeType="withEffect">
                                  <p:stCondLst>
                                    <p:cond delay="900"/>
                                  </p:stCondLst>
                                  <p:childTnLst>
                                    <p:set>
                                      <p:cBhvr>
                                        <p:cTn id="60" dur="1" fill="hold">
                                          <p:stCondLst>
                                            <p:cond delay="0"/>
                                          </p:stCondLst>
                                        </p:cTn>
                                        <p:tgtEl>
                                          <p:spTgt spid="52"/>
                                        </p:tgtEl>
                                        <p:attrNameLst>
                                          <p:attrName>style.visibility</p:attrName>
                                        </p:attrNameLst>
                                      </p:cBhvr>
                                      <p:to>
                                        <p:strVal val="hidden"/>
                                      </p:to>
                                    </p:set>
                                  </p:childTnLst>
                                </p:cTn>
                              </p:par>
                              <p:par>
                                <p:cTn id="61" presetID="10" presetClass="entr" presetSubtype="0" fill="hold" nodeType="withEffect">
                                  <p:stCondLst>
                                    <p:cond delay="100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250"/>
                                        <p:tgtEl>
                                          <p:spTgt spid="57"/>
                                        </p:tgtEl>
                                      </p:cBhvr>
                                    </p:animEffect>
                                  </p:childTnLst>
                                </p:cTn>
                              </p:par>
                              <p:par>
                                <p:cTn id="64" presetID="63" presetClass="path" presetSubtype="0" fill="hold" nodeType="withEffect">
                                  <p:stCondLst>
                                    <p:cond delay="1400"/>
                                  </p:stCondLst>
                                  <p:childTnLst>
                                    <p:animMotion origin="layout" path="M -0.00312 0.0088 L 0.68633 0.00162 " pathEditMode="relative" rAng="0" ptsTypes="AA">
                                      <p:cBhvr>
                                        <p:cTn id="65"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9"/>
                  </p:tgtEl>
                </p:cond>
              </p:nextCondLst>
            </p:seq>
            <p:audio>
              <p:cMediaNode vol="80000">
                <p:cTn id="66" fill="hold" display="0">
                  <p:stCondLst>
                    <p:cond delay="indefinite"/>
                  </p:stCondLst>
                  <p:endCondLst>
                    <p:cond evt="onStopAudio" delay="0">
                      <p:tgtEl>
                        <p:sldTgt/>
                      </p:tgtEl>
                    </p:cond>
                  </p:endCondLst>
                </p:cTn>
                <p:tgtEl>
                  <p:spTgt spid="4"/>
                </p:tgtEl>
              </p:cMediaNode>
            </p:audio>
            <p:audio>
              <p:cMediaNode vol="80000">
                <p:cTn id="67" fill="hold" display="0">
                  <p:stCondLst>
                    <p:cond delay="indefinite"/>
                  </p:stCondLst>
                  <p:endCondLst>
                    <p:cond evt="onStopAudio" delay="0">
                      <p:tgtEl>
                        <p:sldTgt/>
                      </p:tgtEl>
                    </p:cond>
                  </p:endCondLst>
                </p:cTn>
                <p:tgtEl>
                  <p:spTgt spid="7"/>
                </p:tgtEl>
              </p:cMediaNode>
            </p:audio>
            <p:audio>
              <p:cMediaNode vol="80000">
                <p:cTn id="68" fill="hold" display="0">
                  <p:stCondLst>
                    <p:cond delay="indefinite"/>
                  </p:stCondLst>
                  <p:endCondLst>
                    <p:cond evt="onStopAudio" delay="0">
                      <p:tgtEl>
                        <p:sldTgt/>
                      </p:tgtEl>
                    </p:cond>
                  </p:endCondLst>
                </p:cTn>
                <p:tgtEl>
                  <p:spTgt spid="8"/>
                </p:tgtEl>
              </p:cMediaNode>
            </p:audio>
            <p:seq concurrent="1" nextAc="seek">
              <p:cTn id="69" restart="whenNotActive" fill="hold" evtFilter="cancelBubble" nodeType="interactiveSeq">
                <p:stCondLst>
                  <p:cond evt="onClick" delay="0">
                    <p:tgtEl>
                      <p:spTgt spid="47"/>
                    </p:tgtEl>
                  </p:cond>
                </p:stCondLst>
                <p:endSync evt="end" delay="0">
                  <p:rtn val="all"/>
                </p:endSync>
                <p:childTnLst>
                  <p:par>
                    <p:cTn id="70" fill="hold">
                      <p:stCondLst>
                        <p:cond delay="0"/>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p:cTn id="74" dur="250" fill="hold"/>
                                        <p:tgtEl>
                                          <p:spTgt spid="55"/>
                                        </p:tgtEl>
                                        <p:attrNameLst>
                                          <p:attrName>ppt_w</p:attrName>
                                        </p:attrNameLst>
                                      </p:cBhvr>
                                      <p:tavLst>
                                        <p:tav tm="0">
                                          <p:val>
                                            <p:fltVal val="0"/>
                                          </p:val>
                                        </p:tav>
                                        <p:tav tm="100000">
                                          <p:val>
                                            <p:strVal val="#ppt_w"/>
                                          </p:val>
                                        </p:tav>
                                      </p:tavLst>
                                    </p:anim>
                                    <p:anim calcmode="lin" valueType="num">
                                      <p:cBhvr>
                                        <p:cTn id="75" dur="250" fill="hold"/>
                                        <p:tgtEl>
                                          <p:spTgt spid="55"/>
                                        </p:tgtEl>
                                        <p:attrNameLst>
                                          <p:attrName>ppt_h</p:attrName>
                                        </p:attrNameLst>
                                      </p:cBhvr>
                                      <p:tavLst>
                                        <p:tav tm="0">
                                          <p:val>
                                            <p:fltVal val="0"/>
                                          </p:val>
                                        </p:tav>
                                        <p:tav tm="100000">
                                          <p:val>
                                            <p:strVal val="#ppt_h"/>
                                          </p:val>
                                        </p:tav>
                                      </p:tavLst>
                                    </p:anim>
                                  </p:childTnLst>
                                </p:cTn>
                              </p:par>
                              <p:par>
                                <p:cTn id="76" presetID="1" presetClass="mediacall" presetSubtype="0" fill="hold" nodeType="withEffect">
                                  <p:stCondLst>
                                    <p:cond delay="0"/>
                                  </p:stCondLst>
                                  <p:childTnLst>
                                    <p:cmd type="call" cmd="playFrom(0.0)">
                                      <p:cBhvr>
                                        <p:cTn id="77" dur="1009" fill="hold"/>
                                        <p:tgtEl>
                                          <p:spTgt spid="7"/>
                                        </p:tgtEl>
                                      </p:cBhvr>
                                    </p:cmd>
                                  </p:childTnLst>
                                </p:cTn>
                              </p:par>
                            </p:childTnLst>
                          </p:cTn>
                        </p:par>
                      </p:childTnLst>
                    </p:cTn>
                  </p:par>
                </p:childTnLst>
              </p:cTn>
              <p:nextCondLst>
                <p:cond evt="onClick" delay="0">
                  <p:tgtEl>
                    <p:spTgt spid="47"/>
                  </p:tgtEl>
                </p:cond>
              </p:nextCondLst>
            </p:seq>
            <p:seq concurrent="1" nextAc="seek">
              <p:cTn id="78" restart="whenNotActive" fill="hold" evtFilter="cancelBubble" nodeType="interactiveSeq">
                <p:stCondLst>
                  <p:cond evt="onClick" delay="0">
                    <p:tgtEl>
                      <p:spTgt spid="50"/>
                    </p:tgtEl>
                  </p:cond>
                </p:stCondLst>
                <p:endSync evt="end" delay="0">
                  <p:rtn val="all"/>
                </p:endSync>
                <p:childTnLst>
                  <p:par>
                    <p:cTn id="79" fill="hold">
                      <p:stCondLst>
                        <p:cond delay="0"/>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250" fill="hold"/>
                                        <p:tgtEl>
                                          <p:spTgt spid="54"/>
                                        </p:tgtEl>
                                        <p:attrNameLst>
                                          <p:attrName>ppt_w</p:attrName>
                                        </p:attrNameLst>
                                      </p:cBhvr>
                                      <p:tavLst>
                                        <p:tav tm="0">
                                          <p:val>
                                            <p:fltVal val="0"/>
                                          </p:val>
                                        </p:tav>
                                        <p:tav tm="100000">
                                          <p:val>
                                            <p:strVal val="#ppt_w"/>
                                          </p:val>
                                        </p:tav>
                                      </p:tavLst>
                                    </p:anim>
                                    <p:anim calcmode="lin" valueType="num">
                                      <p:cBhvr>
                                        <p:cTn id="84" dur="250" fill="hold"/>
                                        <p:tgtEl>
                                          <p:spTgt spid="54"/>
                                        </p:tgtEl>
                                        <p:attrNameLst>
                                          <p:attrName>ppt_h</p:attrName>
                                        </p:attrNameLst>
                                      </p:cBhvr>
                                      <p:tavLst>
                                        <p:tav tm="0">
                                          <p:val>
                                            <p:fltVal val="0"/>
                                          </p:val>
                                        </p:tav>
                                        <p:tav tm="100000">
                                          <p:val>
                                            <p:strVal val="#ppt_h"/>
                                          </p:val>
                                        </p:tav>
                                      </p:tavLst>
                                    </p:anim>
                                  </p:childTnLst>
                                </p:cTn>
                              </p:par>
                              <p:par>
                                <p:cTn id="85" presetID="1" presetClass="mediacall" presetSubtype="0" fill="hold" nodeType="withEffect">
                                  <p:stCondLst>
                                    <p:cond delay="0"/>
                                  </p:stCondLst>
                                  <p:childTnLst>
                                    <p:cmd type="call" cmd="playFrom(0.0)">
                                      <p:cBhvr>
                                        <p:cTn id="86" dur="1009" fill="hold"/>
                                        <p:tgtEl>
                                          <p:spTgt spid="4"/>
                                        </p:tgtEl>
                                      </p:cBhvr>
                                    </p:cmd>
                                  </p:childTnLst>
                                </p:cTn>
                              </p:par>
                            </p:childTnLst>
                          </p:cTn>
                        </p:par>
                      </p:childTnLst>
                    </p:cTn>
                  </p:par>
                </p:childTnLst>
              </p:cTn>
              <p:nextCondLst>
                <p:cond evt="onClick" delay="0">
                  <p:tgtEl>
                    <p:spTgt spid="50"/>
                  </p:tgtEl>
                </p:cond>
              </p:nextCondLst>
            </p:seq>
            <p:seq concurrent="1" nextAc="seek">
              <p:cTn id="87" restart="whenNotActive" fill="hold" evtFilter="cancelBubble" nodeType="interactiveSeq">
                <p:stCondLst>
                  <p:cond evt="onClick" delay="0">
                    <p:tgtEl>
                      <p:spTgt spid="48"/>
                    </p:tgtEl>
                  </p:cond>
                </p:stCondLst>
                <p:endSync evt="end" delay="0">
                  <p:rtn val="all"/>
                </p:endSync>
                <p:childTnLst>
                  <p:par>
                    <p:cTn id="88" fill="hold">
                      <p:stCondLst>
                        <p:cond delay="0"/>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250" fill="hold"/>
                                        <p:tgtEl>
                                          <p:spTgt spid="25"/>
                                        </p:tgtEl>
                                        <p:attrNameLst>
                                          <p:attrName>ppt_w</p:attrName>
                                        </p:attrNameLst>
                                      </p:cBhvr>
                                      <p:tavLst>
                                        <p:tav tm="0">
                                          <p:val>
                                            <p:fltVal val="0"/>
                                          </p:val>
                                        </p:tav>
                                        <p:tav tm="100000">
                                          <p:val>
                                            <p:strVal val="#ppt_w"/>
                                          </p:val>
                                        </p:tav>
                                      </p:tavLst>
                                    </p:anim>
                                    <p:anim calcmode="lin" valueType="num">
                                      <p:cBhvr>
                                        <p:cTn id="93" dur="250" fill="hold"/>
                                        <p:tgtEl>
                                          <p:spTgt spid="25"/>
                                        </p:tgtEl>
                                        <p:attrNameLst>
                                          <p:attrName>ppt_h</p:attrName>
                                        </p:attrNameLst>
                                      </p:cBhvr>
                                      <p:tavLst>
                                        <p:tav tm="0">
                                          <p:val>
                                            <p:fltVal val="0"/>
                                          </p:val>
                                        </p:tav>
                                        <p:tav tm="100000">
                                          <p:val>
                                            <p:strVal val="#ppt_h"/>
                                          </p:val>
                                        </p:tav>
                                      </p:tavLst>
                                    </p:anim>
                                  </p:childTnLst>
                                </p:cTn>
                              </p:par>
                              <p:par>
                                <p:cTn id="94" presetID="1" presetClass="mediacall" presetSubtype="0" fill="hold" nodeType="withEffect">
                                  <p:stCondLst>
                                    <p:cond delay="0"/>
                                  </p:stCondLst>
                                  <p:childTnLst>
                                    <p:cmd type="call" cmd="playFrom(0.0)">
                                      <p:cBhvr>
                                        <p:cTn id="95" dur="1009" fill="hold"/>
                                        <p:tgtEl>
                                          <p:spTgt spid="8"/>
                                        </p:tgtEl>
                                      </p:cBhvr>
                                    </p:cmd>
                                  </p:childTnLst>
                                </p:cTn>
                              </p:par>
                            </p:childTnLst>
                          </p:cTn>
                        </p:par>
                      </p:childTnLst>
                    </p:cTn>
                  </p:par>
                </p:childTnLst>
              </p:cTn>
              <p:nextCondLst>
                <p:cond evt="onClick" delay="0">
                  <p:tgtEl>
                    <p:spTgt spid="48"/>
                  </p:tgtEl>
                </p:cond>
              </p:nextCondLst>
            </p:seq>
          </p:childTnLst>
        </p:cTn>
      </p:par>
    </p:tnLst>
    <p:bldLst>
      <p:bldP spid="37"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DE3"/>
        </a:solidFill>
        <a:effectLst/>
      </p:bgPr>
    </p:bg>
    <p:spTree>
      <p:nvGrpSpPr>
        <p:cNvPr id="1" name=""/>
        <p:cNvGrpSpPr/>
        <p:nvPr/>
      </p:nvGrpSpPr>
      <p:grpSpPr>
        <a:xfrm>
          <a:off x="0" y="0"/>
          <a:ext cx="0" cy="0"/>
          <a:chOff x="0" y="0"/>
          <a:chExt cx="0" cy="0"/>
        </a:xfrm>
      </p:grpSpPr>
      <p:grpSp>
        <p:nvGrpSpPr>
          <p:cNvPr id="2" name="Group 2"/>
          <p:cNvGrpSpPr/>
          <p:nvPr/>
        </p:nvGrpSpPr>
        <p:grpSpPr>
          <a:xfrm>
            <a:off x="2002304" y="685800"/>
            <a:ext cx="8187393" cy="4491297"/>
            <a:chOff x="0" y="0"/>
            <a:chExt cx="3234526" cy="1774339"/>
          </a:xfrm>
        </p:grpSpPr>
        <p:sp>
          <p:nvSpPr>
            <p:cNvPr id="3" name="Freeform 3"/>
            <p:cNvSpPr/>
            <p:nvPr/>
          </p:nvSpPr>
          <p:spPr>
            <a:xfrm>
              <a:off x="0" y="0"/>
              <a:ext cx="3234526" cy="1774339"/>
            </a:xfrm>
            <a:custGeom>
              <a:avLst/>
              <a:gdLst/>
              <a:ahLst/>
              <a:cxnLst/>
              <a:rect l="l" t="t" r="r" b="b"/>
              <a:pathLst>
                <a:path w="3234526" h="1774339">
                  <a:moveTo>
                    <a:pt x="50431" y="0"/>
                  </a:moveTo>
                  <a:lnTo>
                    <a:pt x="3184094" y="0"/>
                  </a:lnTo>
                  <a:cubicBezTo>
                    <a:pt x="3211947" y="0"/>
                    <a:pt x="3234526" y="22579"/>
                    <a:pt x="3234526" y="50431"/>
                  </a:cubicBezTo>
                  <a:lnTo>
                    <a:pt x="3234526" y="1723908"/>
                  </a:lnTo>
                  <a:cubicBezTo>
                    <a:pt x="3234526" y="1751761"/>
                    <a:pt x="3211947" y="1774339"/>
                    <a:pt x="3184094" y="1774339"/>
                  </a:cubicBezTo>
                  <a:lnTo>
                    <a:pt x="50431" y="1774339"/>
                  </a:lnTo>
                  <a:cubicBezTo>
                    <a:pt x="22579" y="1774339"/>
                    <a:pt x="0" y="1751761"/>
                    <a:pt x="0" y="1723908"/>
                  </a:cubicBezTo>
                  <a:lnTo>
                    <a:pt x="0" y="50431"/>
                  </a:lnTo>
                  <a:cubicBezTo>
                    <a:pt x="0" y="22579"/>
                    <a:pt x="22579" y="0"/>
                    <a:pt x="50431"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3234526" cy="181243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a:off x="0" y="6117429"/>
            <a:ext cx="12192000" cy="1873108"/>
            <a:chOff x="0" y="0"/>
            <a:chExt cx="4816593" cy="739993"/>
          </a:xfrm>
        </p:grpSpPr>
        <p:sp>
          <p:nvSpPr>
            <p:cNvPr id="7" name="Freeform 7"/>
            <p:cNvSpPr/>
            <p:nvPr/>
          </p:nvSpPr>
          <p:spPr>
            <a:xfrm>
              <a:off x="0" y="0"/>
              <a:ext cx="4816592" cy="739993"/>
            </a:xfrm>
            <a:custGeom>
              <a:avLst/>
              <a:gdLst/>
              <a:ahLst/>
              <a:cxnLst/>
              <a:rect l="l" t="t" r="r" b="b"/>
              <a:pathLst>
                <a:path w="4816592" h="739993">
                  <a:moveTo>
                    <a:pt x="33867" y="0"/>
                  </a:moveTo>
                  <a:lnTo>
                    <a:pt x="4782726" y="0"/>
                  </a:lnTo>
                  <a:cubicBezTo>
                    <a:pt x="4791708" y="0"/>
                    <a:pt x="4800322" y="3568"/>
                    <a:pt x="4806673" y="9919"/>
                  </a:cubicBezTo>
                  <a:cubicBezTo>
                    <a:pt x="4813024" y="16271"/>
                    <a:pt x="4816592" y="24885"/>
                    <a:pt x="4816592" y="33867"/>
                  </a:cubicBezTo>
                  <a:lnTo>
                    <a:pt x="4816592" y="706127"/>
                  </a:lnTo>
                  <a:cubicBezTo>
                    <a:pt x="4816592" y="724831"/>
                    <a:pt x="4801430" y="739993"/>
                    <a:pt x="4782726" y="739993"/>
                  </a:cubicBezTo>
                  <a:lnTo>
                    <a:pt x="33867" y="739993"/>
                  </a:lnTo>
                  <a:cubicBezTo>
                    <a:pt x="15163" y="739993"/>
                    <a:pt x="0" y="724831"/>
                    <a:pt x="0" y="706127"/>
                  </a:cubicBezTo>
                  <a:lnTo>
                    <a:pt x="0" y="33867"/>
                  </a:lnTo>
                  <a:cubicBezTo>
                    <a:pt x="0" y="15163"/>
                    <a:pt x="15163" y="0"/>
                    <a:pt x="33867" y="0"/>
                  </a:cubicBezTo>
                  <a:close/>
                </a:path>
              </a:pathLst>
            </a:custGeom>
            <a:solidFill>
              <a:srgbClr val="DC5C6A"/>
            </a:solidFill>
          </p:spPr>
          <p:txBody>
            <a:bodyPr/>
            <a:lstStyle/>
            <a:p>
              <a:pPr defTabSz="609630"/>
              <a:endParaRPr lang="en-US" sz="1200">
                <a:solidFill>
                  <a:prstClr val="black"/>
                </a:solidFill>
                <a:latin typeface="Calibri"/>
              </a:endParaRPr>
            </a:p>
          </p:txBody>
        </p:sp>
        <p:sp>
          <p:nvSpPr>
            <p:cNvPr id="8" name="TextBox 8"/>
            <p:cNvSpPr txBox="1"/>
            <p:nvPr/>
          </p:nvSpPr>
          <p:spPr>
            <a:xfrm>
              <a:off x="0" y="-38100"/>
              <a:ext cx="4816593" cy="77809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p:cNvSpPr/>
          <p:nvPr/>
        </p:nvSpPr>
        <p:spPr>
          <a:xfrm flipH="1">
            <a:off x="8605960" y="2626304"/>
            <a:ext cx="2900241" cy="3650188"/>
          </a:xfrm>
          <a:custGeom>
            <a:avLst/>
            <a:gdLst/>
            <a:ahLst/>
            <a:cxnLst/>
            <a:rect l="l" t="t" r="r" b="b"/>
            <a:pathLst>
              <a:path w="4350361" h="5475282">
                <a:moveTo>
                  <a:pt x="4350361" y="0"/>
                </a:moveTo>
                <a:lnTo>
                  <a:pt x="0" y="0"/>
                </a:lnTo>
                <a:lnTo>
                  <a:pt x="0" y="5475282"/>
                </a:lnTo>
                <a:lnTo>
                  <a:pt x="4350361" y="5475282"/>
                </a:lnTo>
                <a:lnTo>
                  <a:pt x="43503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557310">
            <a:off x="9795404" y="1089945"/>
            <a:ext cx="997331" cy="1189875"/>
          </a:xfrm>
          <a:custGeom>
            <a:avLst/>
            <a:gdLst/>
            <a:ahLst/>
            <a:cxnLst/>
            <a:rect l="l" t="t" r="r" b="b"/>
            <a:pathLst>
              <a:path w="1495997" h="1784812">
                <a:moveTo>
                  <a:pt x="0" y="0"/>
                </a:moveTo>
                <a:lnTo>
                  <a:pt x="1495997" y="0"/>
                </a:lnTo>
                <a:lnTo>
                  <a:pt x="1495997" y="1784812"/>
                </a:lnTo>
                <a:lnTo>
                  <a:pt x="0" y="178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flipH="1">
            <a:off x="685801" y="3798964"/>
            <a:ext cx="3355475" cy="2373237"/>
          </a:xfrm>
          <a:custGeom>
            <a:avLst/>
            <a:gdLst/>
            <a:ahLst/>
            <a:cxnLst/>
            <a:rect l="l" t="t" r="r" b="b"/>
            <a:pathLst>
              <a:path w="5033213" h="3559855">
                <a:moveTo>
                  <a:pt x="5033213" y="0"/>
                </a:moveTo>
                <a:lnTo>
                  <a:pt x="0" y="0"/>
                </a:lnTo>
                <a:lnTo>
                  <a:pt x="0" y="3559855"/>
                </a:lnTo>
                <a:lnTo>
                  <a:pt x="5033213" y="3559855"/>
                </a:lnTo>
                <a:lnTo>
                  <a:pt x="503321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435623">
            <a:off x="1142483" y="1119972"/>
            <a:ext cx="1285683" cy="998158"/>
          </a:xfrm>
          <a:custGeom>
            <a:avLst/>
            <a:gdLst/>
            <a:ahLst/>
            <a:cxnLst/>
            <a:rect l="l" t="t" r="r" b="b"/>
            <a:pathLst>
              <a:path w="1928525" h="1497237">
                <a:moveTo>
                  <a:pt x="0" y="0"/>
                </a:moveTo>
                <a:lnTo>
                  <a:pt x="1928525" y="0"/>
                </a:lnTo>
                <a:lnTo>
                  <a:pt x="1928525" y="1497236"/>
                </a:lnTo>
                <a:lnTo>
                  <a:pt x="0" y="1497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11099321" y="-754380"/>
            <a:ext cx="1902448" cy="2048790"/>
          </a:xfrm>
          <a:custGeom>
            <a:avLst/>
            <a:gdLst/>
            <a:ahLst/>
            <a:cxnLst/>
            <a:rect l="l" t="t" r="r" b="b"/>
            <a:pathLst>
              <a:path w="2853672" h="3073185">
                <a:moveTo>
                  <a:pt x="0" y="0"/>
                </a:moveTo>
                <a:lnTo>
                  <a:pt x="2853672" y="0"/>
                </a:lnTo>
                <a:lnTo>
                  <a:pt x="2853672" y="3073185"/>
                </a:lnTo>
                <a:lnTo>
                  <a:pt x="0" y="3073185"/>
                </a:lnTo>
                <a:lnTo>
                  <a:pt x="0" y="0"/>
                </a:lnTo>
                <a:close/>
              </a:path>
            </a:pathLst>
          </a:custGeom>
          <a:blipFill>
            <a:blip r:embed="rId10">
              <a:extLst>
                <a:ext uri="{96DAC541-7B7A-43D3-8B79-37D633B846F1}">
                  <asvg:svgBlip xmlns:asvg="http://schemas.microsoft.com/office/drawing/2016/SVG/main" r:embed="rId11"/>
                </a:ext>
              </a:extLst>
            </a:blip>
            <a:stretch>
              <a:fillRect l="-201884" t="-35465" r="-335790" b="-529166"/>
            </a:stretch>
          </a:blipFill>
        </p:spPr>
        <p:txBody>
          <a:bodyPr/>
          <a:lstStyle/>
          <a:p>
            <a:pPr defTabSz="609630"/>
            <a:endParaRPr lang="en-US" sz="1200">
              <a:solidFill>
                <a:prstClr val="black"/>
              </a:solidFill>
              <a:latin typeface="Calibri"/>
            </a:endParaRPr>
          </a:p>
        </p:txBody>
      </p:sp>
      <p:sp>
        <p:nvSpPr>
          <p:cNvPr id="17" name="Freeform 17"/>
          <p:cNvSpPr/>
          <p:nvPr/>
        </p:nvSpPr>
        <p:spPr>
          <a:xfrm>
            <a:off x="-809769" y="2124210"/>
            <a:ext cx="1619537" cy="1744117"/>
          </a:xfrm>
          <a:custGeom>
            <a:avLst/>
            <a:gdLst/>
            <a:ahLst/>
            <a:cxnLst/>
            <a:rect l="l" t="t" r="r" b="b"/>
            <a:pathLst>
              <a:path w="2429306" h="2616176">
                <a:moveTo>
                  <a:pt x="0" y="0"/>
                </a:moveTo>
                <a:lnTo>
                  <a:pt x="2429306" y="0"/>
                </a:lnTo>
                <a:lnTo>
                  <a:pt x="2429306" y="2616175"/>
                </a:lnTo>
                <a:lnTo>
                  <a:pt x="0" y="2616175"/>
                </a:lnTo>
                <a:lnTo>
                  <a:pt x="0" y="0"/>
                </a:lnTo>
                <a:close/>
              </a:path>
            </a:pathLst>
          </a:custGeom>
          <a:blipFill>
            <a:blip r:embed="rId10">
              <a:extLst>
                <a:ext uri="{96DAC541-7B7A-43D3-8B79-37D633B846F1}">
                  <asvg:svgBlip xmlns:asvg="http://schemas.microsoft.com/office/drawing/2016/SVG/main" r:embed="rId11"/>
                </a:ext>
              </a:extLst>
            </a:blip>
            <a:stretch>
              <a:fillRect l="-201884" t="-35465" r="-335790" b="-529166"/>
            </a:stretch>
          </a:blipFill>
        </p:spPr>
        <p:txBody>
          <a:bodyPr/>
          <a:lstStyle/>
          <a:p>
            <a:pPr defTabSz="609630"/>
            <a:endParaRPr lang="en-US" sz="1200">
              <a:solidFill>
                <a:prstClr val="black"/>
              </a:solidFill>
              <a:latin typeface="Calibri"/>
            </a:endParaRPr>
          </a:p>
        </p:txBody>
      </p:sp>
      <p:pic>
        <p:nvPicPr>
          <p:cNvPr id="19" name="Picture 18">
            <a:extLst>
              <a:ext uri="{FF2B5EF4-FFF2-40B4-BE49-F238E27FC236}">
                <a16:creationId xmlns:a16="http://schemas.microsoft.com/office/drawing/2014/main" id="{57021B11-19B7-33CF-15EC-E432E380DE40}"/>
              </a:ext>
            </a:extLst>
          </p:cNvPr>
          <p:cNvPicPr>
            <a:picLocks noChangeAspect="1"/>
          </p:cNvPicPr>
          <p:nvPr/>
        </p:nvPicPr>
        <p:blipFill>
          <a:blip r:embed="rId12"/>
          <a:stretch>
            <a:fillRect/>
          </a:stretch>
        </p:blipFill>
        <p:spPr>
          <a:xfrm>
            <a:off x="4800196" y="410365"/>
            <a:ext cx="2761727" cy="1188823"/>
          </a:xfrm>
          <a:prstGeom prst="rect">
            <a:avLst/>
          </a:prstGeom>
        </p:spPr>
      </p:pic>
      <p:pic>
        <p:nvPicPr>
          <p:cNvPr id="20" name="Picture 19">
            <a:extLst>
              <a:ext uri="{FF2B5EF4-FFF2-40B4-BE49-F238E27FC236}">
                <a16:creationId xmlns:a16="http://schemas.microsoft.com/office/drawing/2014/main" id="{3D7E41AE-EFFA-4896-DCC5-01205342B82A}"/>
              </a:ext>
            </a:extLst>
          </p:cNvPr>
          <p:cNvPicPr>
            <a:picLocks noChangeAspect="1"/>
          </p:cNvPicPr>
          <p:nvPr/>
        </p:nvPicPr>
        <p:blipFill>
          <a:blip r:embed="rId13"/>
          <a:stretch>
            <a:fillRect/>
          </a:stretch>
        </p:blipFill>
        <p:spPr>
          <a:xfrm>
            <a:off x="2052083" y="1873918"/>
            <a:ext cx="8336921" cy="1724128"/>
          </a:xfrm>
          <a:prstGeom prst="rect">
            <a:avLst/>
          </a:prstGeom>
        </p:spPr>
      </p:pic>
      <p:sp>
        <p:nvSpPr>
          <p:cNvPr id="21" name="TextBox 20">
            <a:extLst>
              <a:ext uri="{FF2B5EF4-FFF2-40B4-BE49-F238E27FC236}">
                <a16:creationId xmlns:a16="http://schemas.microsoft.com/office/drawing/2014/main" id="{28422D5C-90A8-F9EC-75C5-A64BBC090EF8}"/>
              </a:ext>
            </a:extLst>
          </p:cNvPr>
          <p:cNvSpPr txBox="1"/>
          <p:nvPr/>
        </p:nvSpPr>
        <p:spPr>
          <a:xfrm>
            <a:off x="5302411" y="3370752"/>
            <a:ext cx="262393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sp>
        <p:nvSpPr>
          <p:cNvPr id="5" name="Oval 4">
            <a:extLst>
              <a:ext uri="{FF2B5EF4-FFF2-40B4-BE49-F238E27FC236}">
                <a16:creationId xmlns:a16="http://schemas.microsoft.com/office/drawing/2014/main" id="{E10FEE5C-F3CD-41B7-2093-9D71926BA254}"/>
              </a:ext>
            </a:extLst>
          </p:cNvPr>
          <p:cNvSpPr/>
          <p:nvPr/>
        </p:nvSpPr>
        <p:spPr>
          <a:xfrm>
            <a:off x="-1903533" y="95463"/>
            <a:ext cx="1831041" cy="165847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223</TotalTime>
  <Words>602</Words>
  <Application>Microsoft Office PowerPoint</Application>
  <PresentationFormat>Widescreen</PresentationFormat>
  <Paragraphs>103</Paragraphs>
  <Slides>16</Slides>
  <Notes>8</Notes>
  <HiddenSlides>0</HiddenSlides>
  <MMClips>12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等线</vt:lpstr>
      <vt:lpstr>#9Slide02 Noi dung dai</vt:lpstr>
      <vt:lpstr>Arial</vt:lpstr>
      <vt:lpstr>Calibri</vt:lpstr>
      <vt:lpstr>Cambria</vt:lpstr>
      <vt:lpstr>Times New Roman</vt:lpstr>
      <vt:lpstr>1_Office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52</cp:revision>
  <dcterms:created xsi:type="dcterms:W3CDTF">2023-08-21T07:24:04Z</dcterms:created>
  <dcterms:modified xsi:type="dcterms:W3CDTF">2025-11-14T03:42:36Z</dcterms:modified>
</cp:coreProperties>
</file>