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4" r:id="rId3"/>
  </p:sldMasterIdLst>
  <p:notesMasterIdLst>
    <p:notesMasterId r:id="rId26"/>
  </p:notesMasterIdLst>
  <p:sldIdLst>
    <p:sldId id="271" r:id="rId4"/>
    <p:sldId id="277" r:id="rId5"/>
    <p:sldId id="260" r:id="rId6"/>
    <p:sldId id="281" r:id="rId7"/>
    <p:sldId id="278" r:id="rId8"/>
    <p:sldId id="282" r:id="rId9"/>
    <p:sldId id="262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6" r:id="rId23"/>
    <p:sldId id="270" r:id="rId24"/>
    <p:sldId id="116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2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13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3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2023/9/9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2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589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10000 x 3 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60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</a:t>
                </a:r>
                <a:r>
                  <a:rPr lang="en-US" sz="36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360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32000(</a:t>
                </a:r>
                <a:r>
                  <a:rPr lang="en-US" sz="3600" dirty="0" err="1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60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589506" cy="646331"/>
              </a:xfrm>
              <a:prstGeom prst="rect">
                <a:avLst/>
              </a:prstGeom>
              <a:blipFill>
                <a:blip r:embed="rId4"/>
                <a:stretch>
                  <a:fillRect l="-2200" t="-16981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917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100000 ×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7+ 1000 ×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704000 (</a:t>
            </a:r>
            <a:r>
              <a:rPr lang="en-US" sz="3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100000 ×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1000000 (</a:t>
            </a:r>
            <a:r>
              <a:rPr lang="en-US" sz="3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174661" y="2580130"/>
            <a:ext cx="76234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</a:t>
            </a:r>
            <a:r>
              <a:rPr lang="en-US" sz="32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174661" y="3874206"/>
            <a:ext cx="7613151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</a:t>
            </a:r>
            <a:r>
              <a:rPr lang="en-US" sz="32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là số chẵn</a:t>
            </a:r>
            <a:r>
              <a:rPr lang="vi-VN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vi-VN" sz="320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769441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smtClea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2: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Số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66 000 000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đọc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chữ</a:t>
            </a:r>
            <a:r>
              <a:rPr lang="en-US" altLang="en-US" sz="48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502</Words>
  <Application>Microsoft Office PowerPoint</Application>
  <PresentationFormat>Widescreen</PresentationFormat>
  <Paragraphs>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微软雅黑</vt:lpstr>
      <vt:lpstr>宋体</vt:lpstr>
      <vt:lpstr>#9Slide03 AmpleSoft Bold</vt:lpstr>
      <vt:lpstr>#9Slide03 Arima Madurai Black</vt:lpstr>
      <vt:lpstr>#9Slide05 SVNUT Triumph</vt:lpstr>
      <vt:lpstr>#9Slide07 IcielBC Cubano Normal</vt:lpstr>
      <vt:lpstr>Arial</vt:lpstr>
      <vt:lpstr>Boogaloo</vt:lpstr>
      <vt:lpstr>Calibri</vt:lpstr>
      <vt:lpstr>Cambria</vt:lpstr>
      <vt:lpstr>Cambria Math</vt:lpstr>
      <vt:lpstr>Kavoon</vt:lpstr>
      <vt:lpstr>黑体</vt:lpstr>
      <vt:lpstr>SVN-Billo</vt:lpstr>
      <vt:lpstr>Tahoma</vt:lpstr>
      <vt:lpstr>Times New Roman</vt:lpstr>
      <vt:lpstr>Unkempt</vt:lpstr>
      <vt:lpstr>UVF TypoSlabserif</vt:lpstr>
      <vt:lpstr>印品黑体</vt:lpstr>
      <vt:lpstr>0178 Mateo · SlidesMania</vt:lpstr>
      <vt:lpstr>自定义设计方案</vt:lpstr>
      <vt:lpstr>3_Office 主题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Admin</cp:lastModifiedBy>
  <cp:revision>32</cp:revision>
  <dcterms:created xsi:type="dcterms:W3CDTF">2023-07-19T14:00:08Z</dcterms:created>
  <dcterms:modified xsi:type="dcterms:W3CDTF">2023-09-09T02:40:11Z</dcterms:modified>
</cp:coreProperties>
</file>