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85" r:id="rId3"/>
    <p:sldId id="284" r:id="rId4"/>
    <p:sldId id="336" r:id="rId5"/>
    <p:sldId id="318" r:id="rId6"/>
    <p:sldId id="327" r:id="rId7"/>
    <p:sldId id="332" r:id="rId8"/>
    <p:sldId id="319" r:id="rId9"/>
    <p:sldId id="33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2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7" Type="http://schemas.openxmlformats.org/officeDocument/2006/relationships/image" Target="../media/image1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5.xml"/><Relationship Id="rId4" Type="http://schemas.openxmlformats.org/officeDocument/2006/relationships/tags" Target="../tags/tag10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4.xml"/><Relationship Id="rId4" Type="http://schemas.openxmlformats.org/officeDocument/2006/relationships/tags" Target="../tags/tag11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20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5677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1651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6E25873-2CDC-41D5-976D-F09C825067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49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41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7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42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05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93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2025/9/12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6530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76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61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7960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7851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68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79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23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8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50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2025/9/12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1738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861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8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259142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317914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jpe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audio" Target="../media/audio2.wav"/><Relationship Id="rId4" Type="http://schemas.openxmlformats.org/officeDocument/2006/relationships/image" Target="../media/image13.png"/><Relationship Id="rId9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172210" y="1005840"/>
            <a:ext cx="7221220" cy="37979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472799" y="1316209"/>
            <a:ext cx="7221220" cy="379793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EF4E01-C4B9-4F69-8CD1-587AB7A68723}"/>
              </a:ext>
            </a:extLst>
          </p:cNvPr>
          <p:cNvSpPr txBox="1"/>
          <p:nvPr/>
        </p:nvSpPr>
        <p:spPr>
          <a:xfrm>
            <a:off x="1966260" y="2661178"/>
            <a:ext cx="6234297" cy="1107996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30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52400">
                    <a:srgbClr val="FFFF3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</a:t>
            </a:r>
            <a:r>
              <a:rPr kumimoji="0" lang="en-US" sz="6600" b="0" i="0" u="none" strike="noStrike" kern="1200" cap="none" spc="300" normalizeH="0" noProof="0" dirty="0">
                <a:ln>
                  <a:noFill/>
                </a:ln>
                <a:solidFill>
                  <a:srgbClr val="FF0C56"/>
                </a:solidFill>
                <a:effectLst>
                  <a:glow rad="152400">
                    <a:srgbClr val="FFFF3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300" normalizeH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52400">
                    <a:srgbClr val="FFFF3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endParaRPr kumimoji="0" lang="en-US" sz="6600" b="0" i="0" u="none" strike="noStrike" kern="1200" cap="none" spc="300" normalizeH="0" baseline="0" noProof="0" dirty="0">
              <a:ln>
                <a:noFill/>
              </a:ln>
              <a:solidFill>
                <a:srgbClr val="FF0C56"/>
              </a:solidFill>
              <a:effectLst>
                <a:glow rad="152400">
                  <a:srgbClr val="FFFF3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BEEB9A76-64AD-430D-9E74-7210DC2AAB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904" y="3742544"/>
            <a:ext cx="1942230" cy="137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7" y="1657535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0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TIẾNG VIỆT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A0616A-1119-49D7-8EE2-2BACA157C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024" y="2690773"/>
            <a:ext cx="6248942" cy="23654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172210" y="1005840"/>
            <a:ext cx="7221220" cy="37979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472799" y="1316209"/>
            <a:ext cx="7221220" cy="379793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EF4E01-C4B9-4F69-8CD1-587AB7A68723}"/>
              </a:ext>
            </a:extLst>
          </p:cNvPr>
          <p:cNvSpPr txBox="1"/>
          <p:nvPr/>
        </p:nvSpPr>
        <p:spPr>
          <a:xfrm>
            <a:off x="1924050" y="1952625"/>
            <a:ext cx="6276507" cy="1816549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 dirty="0">
                <a:ln>
                  <a:noFill/>
                </a:ln>
                <a:solidFill>
                  <a:srgbClr val="FF0C56"/>
                </a:solidFill>
                <a:effectLst>
                  <a:glow rad="152400">
                    <a:srgbClr val="FFFF3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NHÀ DIỄN GIẢ NHÍ</a:t>
            </a:r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BEEB9A76-64AD-430D-9E74-7210DC2AAB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904" y="3742544"/>
            <a:ext cx="1942230" cy="137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4CF01D1-7C92-4837-A6D1-F116F54E85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1" y="365760"/>
            <a:ext cx="6126480" cy="61264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306B8B1-338C-4BF4-A240-8F11C483E61B}"/>
              </a:ext>
            </a:extLst>
          </p:cNvPr>
          <p:cNvSpPr txBox="1"/>
          <p:nvPr/>
        </p:nvSpPr>
        <p:spPr>
          <a:xfrm>
            <a:off x="1432956" y="2650453"/>
            <a:ext cx="319960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FFFF3F"/>
                </a:solidFill>
                <a:effectLst>
                  <a:glow rad="127000">
                    <a:srgbClr val="FFFFFF"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về điều đáng nhớ nhất trong kì nghỉ hè vừa qua của em</a:t>
            </a:r>
            <a:r>
              <a:rPr lang="en-US" sz="3600" b="1" dirty="0">
                <a:solidFill>
                  <a:srgbClr val="FFFF3F"/>
                </a:solidFill>
                <a:effectLst>
                  <a:glow rad="127000">
                    <a:srgbClr val="FFFFFF"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FFFF3F"/>
              </a:solidFill>
              <a:effectLst>
                <a:glow rad="127000">
                  <a:srgbClr val="FFFFFF">
                    <a:alpha val="3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n by Lara (Adriana) O&amp;amp;#39;Meany on Cute,Cute,Cute! | Funny emoticons, Love  stickers, Cute gif">
            <a:extLst>
              <a:ext uri="{FF2B5EF4-FFF2-40B4-BE49-F238E27FC236}">
                <a16:creationId xmlns:a16="http://schemas.microsoft.com/office/drawing/2014/main" id="{99334F5C-64D4-433B-B326-B9A9ACDA5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728" y="1166959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94D1D1E-DA58-4C80-9266-0F2B4D6FC2AE}"/>
              </a:ext>
            </a:extLst>
          </p:cNvPr>
          <p:cNvSpPr txBox="1"/>
          <p:nvPr/>
        </p:nvSpPr>
        <p:spPr>
          <a:xfrm>
            <a:off x="6335829" y="1166959"/>
            <a:ext cx="49409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200" dirty="0">
                <a:solidFill>
                  <a:srgbClr val="9A07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 nghỉ hè vừa rồi em đã có những trải nghiệm gì?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E164D9-2F2B-4D73-A02E-C31AB5F47F93}"/>
              </a:ext>
            </a:extLst>
          </p:cNvPr>
          <p:cNvSpPr txBox="1"/>
          <p:nvPr/>
        </p:nvSpPr>
        <p:spPr>
          <a:xfrm>
            <a:off x="6335829" y="2650453"/>
            <a:ext cx="49409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A07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 đáng nhớ nhất trong kì nghỉ hè vừa qua của em là gì?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D31A49C-5910-4BFC-9BB6-E13CEAC42DE8}"/>
              </a:ext>
            </a:extLst>
          </p:cNvPr>
          <p:cNvSpPr txBox="1"/>
          <p:nvPr/>
        </p:nvSpPr>
        <p:spPr>
          <a:xfrm>
            <a:off x="6227542" y="4637938"/>
            <a:ext cx="49409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9A07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9A07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A07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9A07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A07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9A07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A07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9A07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A07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9A07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A07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9A07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A07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9A07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A07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9A078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1" name="Picture 2" descr="Pin by Lara (Adriana) O&amp;amp;#39;Meany on Cute,Cute,Cute! | Funny emoticons, Love  stickers, Cute gif">
            <a:extLst>
              <a:ext uri="{FF2B5EF4-FFF2-40B4-BE49-F238E27FC236}">
                <a16:creationId xmlns:a16="http://schemas.microsoft.com/office/drawing/2014/main" id="{96ED7D9B-301B-43CE-81D8-93CBBBD42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62" y="2917106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Pin by Lara (Adriana) O&amp;amp;#39;Meany on Cute,Cute,Cute! | Funny emoticons, Love  stickers, Cute gif">
            <a:extLst>
              <a:ext uri="{FF2B5EF4-FFF2-40B4-BE49-F238E27FC236}">
                <a16:creationId xmlns:a16="http://schemas.microsoft.com/office/drawing/2014/main" id="{AA8F01A0-6D05-487F-ABD1-F2884869B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29" y="4505044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172210" y="1005840"/>
            <a:ext cx="7221220" cy="37979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472799" y="1316209"/>
            <a:ext cx="7221220" cy="379793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EF4E01-C4B9-4F69-8CD1-587AB7A68723}"/>
              </a:ext>
            </a:extLst>
          </p:cNvPr>
          <p:cNvSpPr txBox="1"/>
          <p:nvPr/>
        </p:nvSpPr>
        <p:spPr>
          <a:xfrm>
            <a:off x="2202572" y="2462736"/>
            <a:ext cx="5761673" cy="1664149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52400">
                    <a:srgbClr val="FFFF3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6600" b="1" i="0" u="none" strike="noStrike" kern="1200" cap="none" spc="300" normalizeH="0" noProof="0" dirty="0">
                <a:ln>
                  <a:noFill/>
                </a:ln>
                <a:solidFill>
                  <a:srgbClr val="FF0C56"/>
                </a:solidFill>
                <a:effectLst>
                  <a:glow rad="152400">
                    <a:srgbClr val="FFFF3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52400">
                    <a:srgbClr val="FFFF3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văn</a:t>
            </a:r>
            <a:r>
              <a:rPr kumimoji="0" lang="en-US" sz="6600" b="1" i="0" u="none" strike="noStrike" kern="1200" cap="none" spc="300" normalizeH="0" noProof="0" dirty="0">
                <a:ln>
                  <a:noFill/>
                </a:ln>
                <a:solidFill>
                  <a:srgbClr val="FF0C56"/>
                </a:solidFill>
                <a:effectLst>
                  <a:glow rad="152400">
                    <a:srgbClr val="FFFF3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300" normalizeH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52400">
                    <a:srgbClr val="FFFF3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nhí</a:t>
            </a:r>
            <a:endParaRPr kumimoji="0" lang="en-US" sz="6600" b="1" i="0" u="none" strike="noStrike" kern="1200" cap="none" spc="300" normalizeH="0" baseline="0" noProof="0" dirty="0">
              <a:ln>
                <a:noFill/>
              </a:ln>
              <a:solidFill>
                <a:srgbClr val="FF0C56"/>
              </a:solidFill>
              <a:effectLst>
                <a:glow rad="152400">
                  <a:srgbClr val="FFFF3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BEEB9A76-64AD-430D-9E74-7210DC2AAB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904" y="3742544"/>
            <a:ext cx="194223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0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743BBC-AAF0-4EA6-AB65-398C15626D7D}"/>
              </a:ext>
            </a:extLst>
          </p:cNvPr>
          <p:cNvSpPr txBox="1"/>
          <p:nvPr/>
        </p:nvSpPr>
        <p:spPr>
          <a:xfrm>
            <a:off x="2800350" y="854822"/>
            <a:ext cx="7353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CHIA SẺ TRƯỚC LỚP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59349B2-BF39-4F4C-9C4D-3C8D2439D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35957"/>
            <a:ext cx="1854200" cy="1828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C78EED-0B83-4B08-8B0E-14EA401FF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7E9FF8-E7D2-4D65-8B79-73030993F605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8" name="Picture 7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A5887CD2-9FD0-45E5-9CF7-63994F219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07D582-8BA5-4ABA-8941-3608AEF1DD2D}"/>
                </a:ext>
              </a:extLst>
            </p:cNvPr>
            <p:cNvSpPr txBox="1"/>
            <p:nvPr/>
          </p:nvSpPr>
          <p:spPr>
            <a:xfrm>
              <a:off x="2376729" y="1758498"/>
              <a:ext cx="19025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FA1380-E3AA-4C36-94C8-60986858C4D3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4" name="Picture 13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9ABD2B7D-BA4D-48DC-845F-3D65D57C4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3BC545-D0BD-4C5A-814A-17EDA1404BDD}"/>
                </a:ext>
              </a:extLst>
            </p:cNvPr>
            <p:cNvSpPr txBox="1"/>
            <p:nvPr/>
          </p:nvSpPr>
          <p:spPr>
            <a:xfrm>
              <a:off x="7912720" y="1758497"/>
              <a:ext cx="19025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D7409B8A-3BEA-4368-9EEB-B97836C3B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45" y="38114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60CD31C2-8F75-409D-980F-2023E6621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15883" y="3811420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14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small figurines&#10;&#10;Description automatically generated with low confidence">
            <a:extLst>
              <a:ext uri="{FF2B5EF4-FFF2-40B4-BE49-F238E27FC236}">
                <a16:creationId xmlns:a16="http://schemas.microsoft.com/office/drawing/2014/main" id="{7E1AB96F-D882-42FD-BD0C-ADB2A7EBB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645" y="1445859"/>
            <a:ext cx="6124709" cy="53035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7055DB9-33D7-41EC-94E2-4FACED003C44}"/>
              </a:ext>
            </a:extLst>
          </p:cNvPr>
          <p:cNvGrpSpPr/>
          <p:nvPr/>
        </p:nvGrpSpPr>
        <p:grpSpPr>
          <a:xfrm>
            <a:off x="990356" y="457549"/>
            <a:ext cx="2935362" cy="2926080"/>
            <a:chOff x="1105147" y="1463040"/>
            <a:chExt cx="2935362" cy="2926080"/>
          </a:xfrm>
        </p:grpSpPr>
        <p:pic>
          <p:nvPicPr>
            <p:cNvPr id="13" name="Picture 1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9394FCAB-2738-43B2-BE0B-D63450FCC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3" t="49075" r="44771" b="6081"/>
            <a:stretch/>
          </p:blipFill>
          <p:spPr>
            <a:xfrm>
              <a:off x="1105147" y="1463040"/>
              <a:ext cx="2935362" cy="292608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B1F76A-C93E-4443-9AE6-62C9D930CE95}"/>
                </a:ext>
              </a:extLst>
            </p:cNvPr>
            <p:cNvSpPr txBox="1"/>
            <p:nvPr/>
          </p:nvSpPr>
          <p:spPr>
            <a:xfrm>
              <a:off x="1367220" y="2371446"/>
              <a:ext cx="23461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Bài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viết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yêu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3F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cầu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43F8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69A9D7-18CB-4DF3-8347-CC8520F025CD}"/>
              </a:ext>
            </a:extLst>
          </p:cNvPr>
          <p:cNvGrpSpPr/>
          <p:nvPr/>
        </p:nvGrpSpPr>
        <p:grpSpPr>
          <a:xfrm flipH="1">
            <a:off x="4565855" y="401751"/>
            <a:ext cx="3261464" cy="2743200"/>
            <a:chOff x="4529959" y="951571"/>
            <a:chExt cx="3261464" cy="2743200"/>
          </a:xfrm>
        </p:grpSpPr>
        <p:pic>
          <p:nvPicPr>
            <p:cNvPr id="16" name="Picture 1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949C404C-4E71-4246-B5CD-1C74235C0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" t="5121" r="47903" b="53750"/>
            <a:stretch/>
          </p:blipFill>
          <p:spPr>
            <a:xfrm rot="708905">
              <a:off x="4529959" y="951571"/>
              <a:ext cx="3227298" cy="27432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1895E20-B593-41C5-BBB1-2A22404DDD15}"/>
                </a:ext>
              </a:extLst>
            </p:cNvPr>
            <p:cNvSpPr txBox="1"/>
            <p:nvPr/>
          </p:nvSpPr>
          <p:spPr>
            <a:xfrm>
              <a:off x="4856061" y="1684943"/>
              <a:ext cx="2935362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Bài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viết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nhiều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văn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hay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(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dùng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từ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hay)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5FB69A-7B7C-4B69-AEAA-6231170E0836}"/>
              </a:ext>
            </a:extLst>
          </p:cNvPr>
          <p:cNvGrpSpPr/>
          <p:nvPr/>
        </p:nvGrpSpPr>
        <p:grpSpPr>
          <a:xfrm>
            <a:off x="8239876" y="914749"/>
            <a:ext cx="2961767" cy="2468880"/>
            <a:chOff x="8963158" y="1920240"/>
            <a:chExt cx="2961767" cy="2468880"/>
          </a:xfrm>
        </p:grpSpPr>
        <p:pic>
          <p:nvPicPr>
            <p:cNvPr id="19" name="Picture 1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B2593D65-4FAD-4457-88FF-E108B871A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35" t="18058" r="879" b="44442"/>
            <a:stretch/>
          </p:blipFill>
          <p:spPr>
            <a:xfrm>
              <a:off x="8963158" y="1920240"/>
              <a:ext cx="2961767" cy="24688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5861014-A26E-4C09-AB96-BA7139728529}"/>
                </a:ext>
              </a:extLst>
            </p:cNvPr>
            <p:cNvSpPr txBox="1"/>
            <p:nvPr/>
          </p:nvSpPr>
          <p:spPr>
            <a:xfrm>
              <a:off x="9314724" y="2416016"/>
              <a:ext cx="225863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Bài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viết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sáng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tạo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(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thêm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ý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mới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)</a:t>
              </a:r>
            </a:p>
          </p:txBody>
        </p:sp>
      </p:grpSp>
      <p:pic>
        <p:nvPicPr>
          <p:cNvPr id="2050" name="Picture 2" descr="47 GIFS of Flowers ideas in 2022 | flowers, flowers gif, beautiful gif">
            <a:extLst>
              <a:ext uri="{FF2B5EF4-FFF2-40B4-BE49-F238E27FC236}">
                <a16:creationId xmlns:a16="http://schemas.microsoft.com/office/drawing/2014/main" id="{8A798E55-7DAC-42BB-8EEC-78DDE3E12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0" y="4097619"/>
            <a:ext cx="246888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47 GIFS of Flowers ideas in 2022 | flowers, flowers gif, beautiful gif">
            <a:extLst>
              <a:ext uri="{FF2B5EF4-FFF2-40B4-BE49-F238E27FC236}">
                <a16:creationId xmlns:a16="http://schemas.microsoft.com/office/drawing/2014/main" id="{5D61B706-FF46-4658-9167-0ABD5D93B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0649" y="4097619"/>
            <a:ext cx="246888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58739A-66D5-4E18-96B4-E03ADD03F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346" y="1939139"/>
            <a:ext cx="7273158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99</Words>
  <Application>Microsoft Office PowerPoint</Application>
  <PresentationFormat>Widescreen</PresentationFormat>
  <Paragraphs>16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微软雅黑</vt:lpstr>
      <vt:lpstr>Arial</vt:lpstr>
      <vt:lpstr>Arial-Rounded</vt:lpstr>
      <vt:lpstr>LNTH-Kids  Chinese Font 1</vt:lpstr>
      <vt:lpstr>Times New Roman</vt:lpstr>
      <vt:lpstr>Wingdings</vt:lpstr>
      <vt:lpstr>自定义设计方案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DL210723</cp:lastModifiedBy>
  <cp:revision>33</cp:revision>
  <dcterms:created xsi:type="dcterms:W3CDTF">2022-04-24T14:44:48Z</dcterms:created>
  <dcterms:modified xsi:type="dcterms:W3CDTF">2025-09-12T10:45:18Z</dcterms:modified>
</cp:coreProperties>
</file>