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6"/>
  </p:notesMasterIdLst>
  <p:sldIdLst>
    <p:sldId id="470" r:id="rId14"/>
    <p:sldId id="505" r:id="rId15"/>
    <p:sldId id="506" r:id="rId16"/>
    <p:sldId id="507" r:id="rId17"/>
    <p:sldId id="518" r:id="rId18"/>
    <p:sldId id="508" r:id="rId19"/>
    <p:sldId id="499" r:id="rId20"/>
    <p:sldId id="501" r:id="rId21"/>
    <p:sldId id="509" r:id="rId22"/>
    <p:sldId id="503" r:id="rId23"/>
    <p:sldId id="510" r:id="rId24"/>
    <p:sldId id="511" r:id="rId25"/>
    <p:sldId id="500" r:id="rId26"/>
    <p:sldId id="513" r:id="rId27"/>
    <p:sldId id="294" r:id="rId28"/>
    <p:sldId id="514" r:id="rId29"/>
    <p:sldId id="515" r:id="rId30"/>
    <p:sldId id="516" r:id="rId31"/>
    <p:sldId id="517" r:id="rId32"/>
    <p:sldId id="519" r:id="rId33"/>
    <p:sldId id="521" r:id="rId34"/>
    <p:sldId id="522" r:id="rId35"/>
    <p:sldId id="523" r:id="rId36"/>
    <p:sldId id="524" r:id="rId37"/>
    <p:sldId id="295" r:id="rId38"/>
    <p:sldId id="525" r:id="rId39"/>
    <p:sldId id="526" r:id="rId40"/>
    <p:sldId id="292" r:id="rId41"/>
    <p:sldId id="293" r:id="rId42"/>
    <p:sldId id="527" r:id="rId43"/>
    <p:sldId id="296" r:id="rId44"/>
    <p:sldId id="528" r:id="rId45"/>
  </p:sldIdLst>
  <p:sldSz cx="12190413" cy="6859588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366" y="60"/>
      </p:cViewPr>
      <p:guideLst>
        <p:guide orient="horz" pos="216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385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691685"/>
            <a:ext cx="8749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hàng là người có mối quan hệ dựa trên huyết thống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750608"/>
            <a:chOff x="299504" y="1873552"/>
            <a:chExt cx="10081625" cy="4498672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394902"/>
            <a:ext cx="5478596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397933"/>
            <a:ext cx="5965061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70316" y="1843227"/>
            <a:ext cx="3004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Dì-chú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9337B-DFEF-454E-AB14-E52F684110D1}"/>
              </a:ext>
            </a:extLst>
          </p:cNvPr>
          <p:cNvSpPr txBox="1"/>
          <p:nvPr/>
        </p:nvSpPr>
        <p:spPr>
          <a:xfrm>
            <a:off x="1186543" y="119743"/>
            <a:ext cx="283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337">
            <a:extLst>
              <a:ext uri="{FF2B5EF4-FFF2-40B4-BE49-F238E27FC236}">
                <a16:creationId xmlns:a16="http://schemas.microsoft.com/office/drawing/2014/main" id="{0B559A51-E5C6-4612-97E2-CA7A8A88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F1DA717-A57C-42CF-B4F1-351A57D1D8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5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233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5BEA1E-672E-4242-A3AD-4C42E8CD01D8}"/>
              </a:ext>
            </a:extLst>
          </p:cNvPr>
          <p:cNvGrpSpPr/>
          <p:nvPr/>
        </p:nvGrpSpPr>
        <p:grpSpPr>
          <a:xfrm>
            <a:off x="3647274" y="1398272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7767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rong bài hát nói về những ai?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1FDA0-347C-419D-AB04-399C64F56225}"/>
              </a:ext>
            </a:extLst>
          </p:cNvPr>
          <p:cNvGrpSpPr/>
          <p:nvPr/>
        </p:nvGrpSpPr>
        <p:grpSpPr>
          <a:xfrm>
            <a:off x="5952319" y="3441473"/>
            <a:ext cx="6098167" cy="1284474"/>
            <a:chOff x="5835193" y="1564848"/>
            <a:chExt cx="4157220" cy="897976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875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Những người nào là họ hàng bên nội?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Những người nào là họ hàng bên ngoại?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 hàng bên nội của Hoa: </a:t>
            </a:r>
            <a:r>
              <a:rPr lang="vi-VN" altLang="zh-CN" sz="30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Ông bà nội của Hoa, gia đình anh trai của bố Hoa.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5425</TotalTime>
  <Words>657</Words>
  <Application>Microsoft Office PowerPoint</Application>
  <PresentationFormat>Custom</PresentationFormat>
  <Paragraphs>73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32</vt:i4>
      </vt:variant>
    </vt:vector>
  </HeadingPairs>
  <TitlesOfParts>
    <vt:vector size="62" baseType="lpstr">
      <vt:lpstr>宋体</vt:lpstr>
      <vt:lpstr>Arial</vt:lpstr>
      <vt:lpstr>Calibri</vt:lpstr>
      <vt:lpstr>Calibri Light</vt:lpstr>
      <vt:lpstr>等线</vt:lpstr>
      <vt:lpstr>等线 Light</vt:lpstr>
      <vt:lpstr>Georgia</vt:lpstr>
      <vt:lpstr>Impact</vt:lpstr>
      <vt:lpstr>ITC Avant Garde Std Bk</vt:lpstr>
      <vt:lpstr>LiHei Pro</vt:lpstr>
      <vt:lpstr>Open Sans Extrabold</vt:lpstr>
      <vt:lpstr>Signika</vt:lpstr>
      <vt:lpstr>Times New Roman</vt:lpstr>
      <vt:lpstr>仓耳今楷05-6763 W05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DL210723</cp:lastModifiedBy>
  <cp:revision>3244</cp:revision>
  <dcterms:created xsi:type="dcterms:W3CDTF">2015-12-01T09:06:39Z</dcterms:created>
  <dcterms:modified xsi:type="dcterms:W3CDTF">2025-09-12T10:47:36Z</dcterms:modified>
</cp:coreProperties>
</file>