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28"/>
  </p:notesMasterIdLst>
  <p:sldIdLst>
    <p:sldId id="303" r:id="rId2"/>
    <p:sldId id="390" r:id="rId3"/>
    <p:sldId id="761" r:id="rId4"/>
    <p:sldId id="257" r:id="rId5"/>
    <p:sldId id="394" r:id="rId6"/>
    <p:sldId id="395" r:id="rId7"/>
    <p:sldId id="366" r:id="rId8"/>
    <p:sldId id="402" r:id="rId9"/>
    <p:sldId id="763" r:id="rId10"/>
    <p:sldId id="766" r:id="rId11"/>
    <p:sldId id="567" r:id="rId12"/>
    <p:sldId id="765" r:id="rId13"/>
    <p:sldId id="368" r:id="rId14"/>
    <p:sldId id="369" r:id="rId15"/>
    <p:sldId id="258" r:id="rId16"/>
    <p:sldId id="568" r:id="rId17"/>
    <p:sldId id="371" r:id="rId18"/>
    <p:sldId id="398" r:id="rId19"/>
    <p:sldId id="399" r:id="rId20"/>
    <p:sldId id="378" r:id="rId21"/>
    <p:sldId id="767" r:id="rId22"/>
    <p:sldId id="569" r:id="rId23"/>
    <p:sldId id="400" r:id="rId24"/>
    <p:sldId id="382" r:id="rId25"/>
    <p:sldId id="381" r:id="rId26"/>
    <p:sldId id="389" r:id="rId27"/>
  </p:sldIdLst>
  <p:sldSz cx="12161838" cy="6858000"/>
  <p:notesSz cx="6858000" cy="9144000"/>
  <p:embeddedFontLst>
    <p:embeddedFont>
      <p:font typeface="Patrick Hand" panose="020B0604020202020204" charset="0"/>
      <p:regular r:id="rId29"/>
    </p:embeddedFont>
    <p:embeddedFont>
      <p:font typeface="Scope One" panose="020B0604020202020204" charset="0"/>
      <p:regular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EF1C2"/>
    <a:srgbClr val="ADDB7B"/>
    <a:srgbClr val="DFF1CB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7CF696E-B5ED-4320-AEE1-8833A9A7E3BA}">
  <a:tblStyle styleId="{17CF696E-B5ED-4320-AEE1-8833A9A7E3B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004" autoAdjust="0"/>
  </p:normalViewPr>
  <p:slideViewPr>
    <p:cSldViewPr snapToGrid="0">
      <p:cViewPr varScale="1">
        <p:scale>
          <a:sx n="59" d="100"/>
          <a:sy n="59" d="100"/>
        </p:scale>
        <p:origin x="6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84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2239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ĐỌc nối tiếp</a:t>
            </a:r>
          </a:p>
        </p:txBody>
      </p:sp>
    </p:spTree>
    <p:extLst>
      <p:ext uri="{BB962C8B-B14F-4D97-AF65-F5344CB8AC3E}">
        <p14:creationId xmlns:p14="http://schemas.microsoft.com/office/powerpoint/2010/main" val="36219986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ĐỌc nối tiếp</a:t>
            </a:r>
          </a:p>
        </p:txBody>
      </p:sp>
    </p:spTree>
    <p:extLst>
      <p:ext uri="{BB962C8B-B14F-4D97-AF65-F5344CB8AC3E}">
        <p14:creationId xmlns:p14="http://schemas.microsoft.com/office/powerpoint/2010/main" val="10271166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Đọc toàn bài</a:t>
            </a:r>
          </a:p>
        </p:txBody>
      </p:sp>
    </p:spTree>
    <p:extLst>
      <p:ext uri="{BB962C8B-B14F-4D97-AF65-F5344CB8AC3E}">
        <p14:creationId xmlns:p14="http://schemas.microsoft.com/office/powerpoint/2010/main" val="5182638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9" name="Google Shape;2219;ge4b7ac326b_0_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0" name="Google Shape;2220;ge4b7ac326b_0_2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Đọc lại toàn bài lần nữa</a:t>
            </a:r>
          </a:p>
        </p:txBody>
      </p:sp>
    </p:spTree>
    <p:extLst>
      <p:ext uri="{BB962C8B-B14F-4D97-AF65-F5344CB8AC3E}">
        <p14:creationId xmlns:p14="http://schemas.microsoft.com/office/powerpoint/2010/main" val="34047869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9406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giải thích thêm cho HS hiểu ạ</a:t>
            </a:r>
          </a:p>
        </p:txBody>
      </p:sp>
    </p:spTree>
    <p:extLst>
      <p:ext uri="{BB962C8B-B14F-4D97-AF65-F5344CB8AC3E}">
        <p14:creationId xmlns:p14="http://schemas.microsoft.com/office/powerpoint/2010/main" val="38776296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/>
              <a:t>Thảo luận nhóm đôi</a:t>
            </a:r>
          </a:p>
        </p:txBody>
      </p:sp>
    </p:spTree>
    <p:extLst>
      <p:ext uri="{BB962C8B-B14F-4D97-AF65-F5344CB8AC3E}">
        <p14:creationId xmlns:p14="http://schemas.microsoft.com/office/powerpoint/2010/main" val="22944916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C36F6CAB-9A0A-4926-864A-6FF66F165620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8450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324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3054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/>
              <a:t>Click vào hình vuông để ra kết quả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7016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7866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9727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87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4" name="Google Shape;1934;ge4b7ac326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5" name="Google Shape;1935;ge4b7ac326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ĐỌc mẫu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Tìm từ khó đọc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4" name="Google Shape;1934;ge4b7ac326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5" name="Google Shape;1935;ge4b7ac326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223778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4681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2736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1543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ĐỌc nối tiếp</a:t>
            </a:r>
          </a:p>
        </p:txBody>
      </p:sp>
    </p:spTree>
    <p:extLst>
      <p:ext uri="{BB962C8B-B14F-4D97-AF65-F5344CB8AC3E}">
        <p14:creationId xmlns:p14="http://schemas.microsoft.com/office/powerpoint/2010/main" val="369083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435560" y="2274447"/>
            <a:ext cx="7290719" cy="24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064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035339" y="4912033"/>
            <a:ext cx="5953236" cy="3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94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4904403" y="305500"/>
            <a:ext cx="668276" cy="370067"/>
          </a:xfrm>
          <a:custGeom>
            <a:avLst/>
            <a:gdLst/>
            <a:ahLst/>
            <a:cxnLst/>
            <a:rect l="l" t="t" r="r" b="b"/>
            <a:pathLst>
              <a:path w="20098" h="11102" extrusionOk="0">
                <a:moveTo>
                  <a:pt x="10808" y="0"/>
                </a:moveTo>
                <a:cubicBezTo>
                  <a:pt x="10737" y="0"/>
                  <a:pt x="10665" y="1"/>
                  <a:pt x="10594" y="4"/>
                </a:cubicBezTo>
                <a:cubicBezTo>
                  <a:pt x="8176" y="94"/>
                  <a:pt x="6201" y="1761"/>
                  <a:pt x="5594" y="3968"/>
                </a:cubicBezTo>
                <a:cubicBezTo>
                  <a:pt x="5075" y="3697"/>
                  <a:pt x="4486" y="3543"/>
                  <a:pt x="3868" y="3543"/>
                </a:cubicBezTo>
                <a:cubicBezTo>
                  <a:pt x="3816" y="3543"/>
                  <a:pt x="3763" y="3544"/>
                  <a:pt x="3710" y="3546"/>
                </a:cubicBezTo>
                <a:cubicBezTo>
                  <a:pt x="1622" y="3629"/>
                  <a:pt x="0" y="5378"/>
                  <a:pt x="76" y="7465"/>
                </a:cubicBezTo>
                <a:cubicBezTo>
                  <a:pt x="157" y="9506"/>
                  <a:pt x="1837" y="11101"/>
                  <a:pt x="3861" y="11101"/>
                </a:cubicBezTo>
                <a:cubicBezTo>
                  <a:pt x="3908" y="11101"/>
                  <a:pt x="3955" y="11100"/>
                  <a:pt x="4002" y="11099"/>
                </a:cubicBezTo>
                <a:cubicBezTo>
                  <a:pt x="5308" y="11046"/>
                  <a:pt x="9489" y="10843"/>
                  <a:pt x="11006" y="10783"/>
                </a:cubicBezTo>
                <a:cubicBezTo>
                  <a:pt x="11129" y="10779"/>
                  <a:pt x="11273" y="10777"/>
                  <a:pt x="11434" y="10777"/>
                </a:cubicBezTo>
                <a:cubicBezTo>
                  <a:pt x="12813" y="10777"/>
                  <a:pt x="15440" y="10917"/>
                  <a:pt x="16725" y="10917"/>
                </a:cubicBezTo>
                <a:cubicBezTo>
                  <a:pt x="16875" y="10917"/>
                  <a:pt x="17006" y="10915"/>
                  <a:pt x="17116" y="10911"/>
                </a:cubicBezTo>
                <a:cubicBezTo>
                  <a:pt x="18791" y="10843"/>
                  <a:pt x="20097" y="9432"/>
                  <a:pt x="20036" y="7758"/>
                </a:cubicBezTo>
                <a:cubicBezTo>
                  <a:pt x="19971" y="6126"/>
                  <a:pt x="18626" y="4835"/>
                  <a:pt x="17001" y="4835"/>
                </a:cubicBezTo>
                <a:cubicBezTo>
                  <a:pt x="16960" y="4835"/>
                  <a:pt x="16918" y="4836"/>
                  <a:pt x="16876" y="4838"/>
                </a:cubicBezTo>
                <a:cubicBezTo>
                  <a:pt x="16636" y="4845"/>
                  <a:pt x="16395" y="4890"/>
                  <a:pt x="16170" y="4950"/>
                </a:cubicBezTo>
                <a:cubicBezTo>
                  <a:pt x="15943" y="2161"/>
                  <a:pt x="13610" y="0"/>
                  <a:pt x="108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" name="Google Shape;12;p2"/>
          <p:cNvSpPr/>
          <p:nvPr/>
        </p:nvSpPr>
        <p:spPr>
          <a:xfrm>
            <a:off x="361803" y="3412951"/>
            <a:ext cx="668209" cy="370067"/>
          </a:xfrm>
          <a:custGeom>
            <a:avLst/>
            <a:gdLst/>
            <a:ahLst/>
            <a:cxnLst/>
            <a:rect l="l" t="t" r="r" b="b"/>
            <a:pathLst>
              <a:path w="20096" h="11102" extrusionOk="0">
                <a:moveTo>
                  <a:pt x="10804" y="0"/>
                </a:moveTo>
                <a:cubicBezTo>
                  <a:pt x="10733" y="0"/>
                  <a:pt x="10663" y="2"/>
                  <a:pt x="10592" y="5"/>
                </a:cubicBezTo>
                <a:cubicBezTo>
                  <a:pt x="8176" y="102"/>
                  <a:pt x="6202" y="1761"/>
                  <a:pt x="5593" y="3975"/>
                </a:cubicBezTo>
                <a:cubicBezTo>
                  <a:pt x="5067" y="3702"/>
                  <a:pt x="4468" y="3546"/>
                  <a:pt x="3840" y="3546"/>
                </a:cubicBezTo>
                <a:cubicBezTo>
                  <a:pt x="3796" y="3546"/>
                  <a:pt x="3752" y="3547"/>
                  <a:pt x="3708" y="3548"/>
                </a:cubicBezTo>
                <a:cubicBezTo>
                  <a:pt x="1622" y="3631"/>
                  <a:pt x="1" y="5388"/>
                  <a:pt x="76" y="7467"/>
                </a:cubicBezTo>
                <a:cubicBezTo>
                  <a:pt x="157" y="9502"/>
                  <a:pt x="1831" y="11102"/>
                  <a:pt x="3843" y="11102"/>
                </a:cubicBezTo>
                <a:cubicBezTo>
                  <a:pt x="3893" y="11102"/>
                  <a:pt x="3944" y="11101"/>
                  <a:pt x="3995" y="11099"/>
                </a:cubicBezTo>
                <a:cubicBezTo>
                  <a:pt x="5308" y="11047"/>
                  <a:pt x="9490" y="10852"/>
                  <a:pt x="11005" y="10793"/>
                </a:cubicBezTo>
                <a:cubicBezTo>
                  <a:pt x="11150" y="10786"/>
                  <a:pt x="11324" y="10784"/>
                  <a:pt x="11521" y="10784"/>
                </a:cubicBezTo>
                <a:cubicBezTo>
                  <a:pt x="12921" y="10784"/>
                  <a:pt x="15464" y="10918"/>
                  <a:pt x="16719" y="10918"/>
                </a:cubicBezTo>
                <a:cubicBezTo>
                  <a:pt x="16868" y="10918"/>
                  <a:pt x="17000" y="10916"/>
                  <a:pt x="17109" y="10911"/>
                </a:cubicBezTo>
                <a:cubicBezTo>
                  <a:pt x="18790" y="10852"/>
                  <a:pt x="20096" y="9441"/>
                  <a:pt x="20029" y="7759"/>
                </a:cubicBezTo>
                <a:cubicBezTo>
                  <a:pt x="19969" y="6122"/>
                  <a:pt x="18618" y="4836"/>
                  <a:pt x="16987" y="4836"/>
                </a:cubicBezTo>
                <a:cubicBezTo>
                  <a:pt x="16950" y="4836"/>
                  <a:pt x="16913" y="4837"/>
                  <a:pt x="16876" y="4838"/>
                </a:cubicBezTo>
                <a:cubicBezTo>
                  <a:pt x="16635" y="4854"/>
                  <a:pt x="16395" y="4892"/>
                  <a:pt x="16170" y="4959"/>
                </a:cubicBezTo>
                <a:cubicBezTo>
                  <a:pt x="15943" y="2161"/>
                  <a:pt x="13609" y="0"/>
                  <a:pt x="1080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3" name="Google Shape;13;p2"/>
          <p:cNvSpPr/>
          <p:nvPr/>
        </p:nvSpPr>
        <p:spPr>
          <a:xfrm>
            <a:off x="9617267" y="-711200"/>
            <a:ext cx="3186927" cy="1552383"/>
          </a:xfrm>
          <a:custGeom>
            <a:avLst/>
            <a:gdLst/>
            <a:ahLst/>
            <a:cxnLst/>
            <a:rect l="l" t="t" r="r" b="b"/>
            <a:pathLst>
              <a:path w="47639" h="23148" extrusionOk="0">
                <a:moveTo>
                  <a:pt x="24298" y="0"/>
                </a:moveTo>
                <a:cubicBezTo>
                  <a:pt x="18492" y="0"/>
                  <a:pt x="13666" y="4478"/>
                  <a:pt x="13190" y="10256"/>
                </a:cubicBezTo>
                <a:cubicBezTo>
                  <a:pt x="12725" y="10121"/>
                  <a:pt x="12237" y="10038"/>
                  <a:pt x="11727" y="10015"/>
                </a:cubicBezTo>
                <a:cubicBezTo>
                  <a:pt x="11646" y="10012"/>
                  <a:pt x="11566" y="10010"/>
                  <a:pt x="11486" y="10010"/>
                </a:cubicBezTo>
                <a:cubicBezTo>
                  <a:pt x="8207" y="10010"/>
                  <a:pt x="5482" y="12543"/>
                  <a:pt x="5225" y="15804"/>
                </a:cubicBezTo>
                <a:cubicBezTo>
                  <a:pt x="4843" y="15683"/>
                  <a:pt x="4431" y="15616"/>
                  <a:pt x="4002" y="15616"/>
                </a:cubicBezTo>
                <a:cubicBezTo>
                  <a:pt x="1795" y="15616"/>
                  <a:pt x="1" y="17409"/>
                  <a:pt x="1" y="19625"/>
                </a:cubicBezTo>
                <a:cubicBezTo>
                  <a:pt x="1" y="21839"/>
                  <a:pt x="1532" y="22597"/>
                  <a:pt x="3725" y="22882"/>
                </a:cubicBezTo>
                <a:cubicBezTo>
                  <a:pt x="5349" y="23095"/>
                  <a:pt x="7654" y="23147"/>
                  <a:pt x="9568" y="23147"/>
                </a:cubicBezTo>
                <a:cubicBezTo>
                  <a:pt x="10952" y="23147"/>
                  <a:pt x="12132" y="23120"/>
                  <a:pt x="12702" y="23107"/>
                </a:cubicBezTo>
                <a:cubicBezTo>
                  <a:pt x="15426" y="23042"/>
                  <a:pt x="19686" y="22817"/>
                  <a:pt x="22535" y="22817"/>
                </a:cubicBezTo>
                <a:cubicBezTo>
                  <a:pt x="23000" y="22817"/>
                  <a:pt x="23428" y="22823"/>
                  <a:pt x="23805" y="22837"/>
                </a:cubicBezTo>
                <a:cubicBezTo>
                  <a:pt x="26050" y="22923"/>
                  <a:pt x="31134" y="23017"/>
                  <a:pt x="34847" y="23017"/>
                </a:cubicBezTo>
                <a:cubicBezTo>
                  <a:pt x="36337" y="23017"/>
                  <a:pt x="37607" y="23002"/>
                  <a:pt x="38384" y="22965"/>
                </a:cubicBezTo>
                <a:cubicBezTo>
                  <a:pt x="44050" y="22709"/>
                  <a:pt x="47309" y="19805"/>
                  <a:pt x="47473" y="15495"/>
                </a:cubicBezTo>
                <a:cubicBezTo>
                  <a:pt x="47639" y="11179"/>
                  <a:pt x="43293" y="7509"/>
                  <a:pt x="38984" y="7343"/>
                </a:cubicBezTo>
                <a:cubicBezTo>
                  <a:pt x="38884" y="7340"/>
                  <a:pt x="38786" y="7338"/>
                  <a:pt x="38687" y="7338"/>
                </a:cubicBezTo>
                <a:cubicBezTo>
                  <a:pt x="37387" y="7338"/>
                  <a:pt x="36162" y="7656"/>
                  <a:pt x="35080" y="8221"/>
                </a:cubicBezTo>
                <a:cubicBezTo>
                  <a:pt x="33826" y="3650"/>
                  <a:pt x="29727" y="203"/>
                  <a:pt x="24737" y="9"/>
                </a:cubicBezTo>
                <a:cubicBezTo>
                  <a:pt x="24590" y="3"/>
                  <a:pt x="24443" y="0"/>
                  <a:pt x="2429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4" name="Google Shape;14;p2"/>
          <p:cNvGrpSpPr/>
          <p:nvPr/>
        </p:nvGrpSpPr>
        <p:grpSpPr>
          <a:xfrm flipH="1">
            <a:off x="121100" y="180351"/>
            <a:ext cx="1427260" cy="1456367"/>
            <a:chOff x="3803175" y="2825350"/>
            <a:chExt cx="1073100" cy="1092275"/>
          </a:xfrm>
        </p:grpSpPr>
        <p:sp>
          <p:nvSpPr>
            <p:cNvPr id="15" name="Google Shape;15;p2"/>
            <p:cNvSpPr/>
            <p:nvPr/>
          </p:nvSpPr>
          <p:spPr>
            <a:xfrm>
              <a:off x="3803175" y="2825350"/>
              <a:ext cx="1073100" cy="521225"/>
            </a:xfrm>
            <a:custGeom>
              <a:avLst/>
              <a:gdLst/>
              <a:ahLst/>
              <a:cxnLst/>
              <a:rect l="l" t="t" r="r" b="b"/>
              <a:pathLst>
                <a:path w="42924" h="20849" extrusionOk="0">
                  <a:moveTo>
                    <a:pt x="21027" y="1"/>
                  </a:moveTo>
                  <a:cubicBezTo>
                    <a:pt x="20895" y="1"/>
                    <a:pt x="20762" y="3"/>
                    <a:pt x="20628" y="9"/>
                  </a:cubicBezTo>
                  <a:cubicBezTo>
                    <a:pt x="16132" y="182"/>
                    <a:pt x="12438" y="3282"/>
                    <a:pt x="11312" y="7402"/>
                  </a:cubicBezTo>
                  <a:cubicBezTo>
                    <a:pt x="10351" y="6898"/>
                    <a:pt x="9257" y="6609"/>
                    <a:pt x="8097" y="6609"/>
                  </a:cubicBezTo>
                  <a:cubicBezTo>
                    <a:pt x="7998" y="6609"/>
                    <a:pt x="7899" y="6611"/>
                    <a:pt x="7799" y="6615"/>
                  </a:cubicBezTo>
                  <a:cubicBezTo>
                    <a:pt x="3911" y="6765"/>
                    <a:pt x="0" y="10067"/>
                    <a:pt x="151" y="13948"/>
                  </a:cubicBezTo>
                  <a:cubicBezTo>
                    <a:pt x="301" y="17837"/>
                    <a:pt x="3236" y="20450"/>
                    <a:pt x="8340" y="20682"/>
                  </a:cubicBezTo>
                  <a:cubicBezTo>
                    <a:pt x="9053" y="20715"/>
                    <a:pt x="10230" y="20728"/>
                    <a:pt x="11610" y="20728"/>
                  </a:cubicBezTo>
                  <a:cubicBezTo>
                    <a:pt x="14947" y="20728"/>
                    <a:pt x="19467" y="20649"/>
                    <a:pt x="21470" y="20568"/>
                  </a:cubicBezTo>
                  <a:cubicBezTo>
                    <a:pt x="21818" y="20556"/>
                    <a:pt x="22213" y="20550"/>
                    <a:pt x="22644" y="20550"/>
                  </a:cubicBezTo>
                  <a:cubicBezTo>
                    <a:pt x="25214" y="20550"/>
                    <a:pt x="29033" y="20751"/>
                    <a:pt x="31476" y="20810"/>
                  </a:cubicBezTo>
                  <a:cubicBezTo>
                    <a:pt x="31997" y="20822"/>
                    <a:pt x="33085" y="20849"/>
                    <a:pt x="34357" y="20849"/>
                  </a:cubicBezTo>
                  <a:cubicBezTo>
                    <a:pt x="36071" y="20849"/>
                    <a:pt x="38118" y="20801"/>
                    <a:pt x="39561" y="20606"/>
                  </a:cubicBezTo>
                  <a:cubicBezTo>
                    <a:pt x="41543" y="20352"/>
                    <a:pt x="42923" y="19668"/>
                    <a:pt x="42923" y="17671"/>
                  </a:cubicBezTo>
                  <a:cubicBezTo>
                    <a:pt x="42923" y="15683"/>
                    <a:pt x="41302" y="14061"/>
                    <a:pt x="39313" y="14061"/>
                  </a:cubicBezTo>
                  <a:cubicBezTo>
                    <a:pt x="38931" y="14061"/>
                    <a:pt x="38554" y="14121"/>
                    <a:pt x="38210" y="14234"/>
                  </a:cubicBezTo>
                  <a:cubicBezTo>
                    <a:pt x="37982" y="11294"/>
                    <a:pt x="35521" y="9013"/>
                    <a:pt x="32569" y="9013"/>
                  </a:cubicBezTo>
                  <a:cubicBezTo>
                    <a:pt x="32498" y="9013"/>
                    <a:pt x="32427" y="9014"/>
                    <a:pt x="32355" y="9017"/>
                  </a:cubicBezTo>
                  <a:cubicBezTo>
                    <a:pt x="31896" y="9038"/>
                    <a:pt x="31454" y="9114"/>
                    <a:pt x="31033" y="9235"/>
                  </a:cubicBezTo>
                  <a:cubicBezTo>
                    <a:pt x="30609" y="4028"/>
                    <a:pt x="26256" y="1"/>
                    <a:pt x="210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16" name="Google Shape;16;p2"/>
            <p:cNvGrpSpPr/>
            <p:nvPr/>
          </p:nvGrpSpPr>
          <p:grpSpPr>
            <a:xfrm>
              <a:off x="4143625" y="3473950"/>
              <a:ext cx="338350" cy="443675"/>
              <a:chOff x="4143625" y="3473950"/>
              <a:chExt cx="338350" cy="443675"/>
            </a:xfrm>
          </p:grpSpPr>
          <p:sp>
            <p:nvSpPr>
              <p:cNvPr id="17" name="Google Shape;17;p2"/>
              <p:cNvSpPr/>
              <p:nvPr/>
            </p:nvSpPr>
            <p:spPr>
              <a:xfrm>
                <a:off x="4143625" y="3488000"/>
                <a:ext cx="66225" cy="127275"/>
              </a:xfrm>
              <a:custGeom>
                <a:avLst/>
                <a:gdLst/>
                <a:ahLst/>
                <a:cxnLst/>
                <a:rect l="l" t="t" r="r" b="b"/>
                <a:pathLst>
                  <a:path w="2649" h="5091" extrusionOk="0">
                    <a:moveTo>
                      <a:pt x="1352" y="1"/>
                    </a:moveTo>
                    <a:cubicBezTo>
                      <a:pt x="1058" y="1"/>
                      <a:pt x="0" y="2179"/>
                      <a:pt x="0" y="3379"/>
                    </a:cubicBezTo>
                    <a:cubicBezTo>
                      <a:pt x="0" y="4580"/>
                      <a:pt x="532" y="5090"/>
                      <a:pt x="1269" y="5090"/>
                    </a:cubicBezTo>
                    <a:cubicBezTo>
                      <a:pt x="1997" y="5090"/>
                      <a:pt x="2649" y="4580"/>
                      <a:pt x="2649" y="3379"/>
                    </a:cubicBezTo>
                    <a:cubicBezTo>
                      <a:pt x="2649" y="2179"/>
                      <a:pt x="1636" y="1"/>
                      <a:pt x="13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4415700" y="3473950"/>
                <a:ext cx="66275" cy="127250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90" extrusionOk="0">
                    <a:moveTo>
                      <a:pt x="1359" y="0"/>
                    </a:moveTo>
                    <a:cubicBezTo>
                      <a:pt x="1060" y="0"/>
                      <a:pt x="1" y="2177"/>
                      <a:pt x="1" y="3378"/>
                    </a:cubicBezTo>
                    <a:cubicBezTo>
                      <a:pt x="1" y="4578"/>
                      <a:pt x="541" y="5090"/>
                      <a:pt x="1269" y="5090"/>
                    </a:cubicBezTo>
                    <a:cubicBezTo>
                      <a:pt x="2006" y="5090"/>
                      <a:pt x="2651" y="4578"/>
                      <a:pt x="2651" y="3378"/>
                    </a:cubicBezTo>
                    <a:cubicBezTo>
                      <a:pt x="2651" y="2177"/>
                      <a:pt x="1646" y="0"/>
                      <a:pt x="135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4143625" y="3689550"/>
                <a:ext cx="66225" cy="127275"/>
              </a:xfrm>
              <a:custGeom>
                <a:avLst/>
                <a:gdLst/>
                <a:ahLst/>
                <a:cxnLst/>
                <a:rect l="l" t="t" r="r" b="b"/>
                <a:pathLst>
                  <a:path w="2649" h="5091" extrusionOk="0">
                    <a:moveTo>
                      <a:pt x="1352" y="1"/>
                    </a:moveTo>
                    <a:cubicBezTo>
                      <a:pt x="1058" y="1"/>
                      <a:pt x="0" y="2179"/>
                      <a:pt x="0" y="3379"/>
                    </a:cubicBezTo>
                    <a:cubicBezTo>
                      <a:pt x="0" y="4580"/>
                      <a:pt x="532" y="5090"/>
                      <a:pt x="1269" y="5090"/>
                    </a:cubicBezTo>
                    <a:cubicBezTo>
                      <a:pt x="1997" y="5090"/>
                      <a:pt x="2649" y="4580"/>
                      <a:pt x="2649" y="3379"/>
                    </a:cubicBezTo>
                    <a:cubicBezTo>
                      <a:pt x="2649" y="2179"/>
                      <a:pt x="1636" y="1"/>
                      <a:pt x="13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4279650" y="3588975"/>
                <a:ext cx="66275" cy="127275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91" extrusionOk="0">
                    <a:moveTo>
                      <a:pt x="1351" y="1"/>
                    </a:moveTo>
                    <a:cubicBezTo>
                      <a:pt x="1060" y="1"/>
                      <a:pt x="0" y="2177"/>
                      <a:pt x="0" y="3379"/>
                    </a:cubicBezTo>
                    <a:cubicBezTo>
                      <a:pt x="0" y="4580"/>
                      <a:pt x="533" y="5090"/>
                      <a:pt x="1270" y="5090"/>
                    </a:cubicBezTo>
                    <a:cubicBezTo>
                      <a:pt x="1998" y="5090"/>
                      <a:pt x="2650" y="4580"/>
                      <a:pt x="2650" y="3379"/>
                    </a:cubicBezTo>
                    <a:cubicBezTo>
                      <a:pt x="2650" y="2177"/>
                      <a:pt x="1645" y="1"/>
                      <a:pt x="135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408775" y="3685225"/>
                <a:ext cx="66275" cy="127100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84" extrusionOk="0">
                    <a:moveTo>
                      <a:pt x="1352" y="1"/>
                    </a:moveTo>
                    <a:cubicBezTo>
                      <a:pt x="1060" y="1"/>
                      <a:pt x="0" y="2179"/>
                      <a:pt x="0" y="3379"/>
                    </a:cubicBezTo>
                    <a:cubicBezTo>
                      <a:pt x="0" y="4580"/>
                      <a:pt x="534" y="5083"/>
                      <a:pt x="1269" y="5083"/>
                    </a:cubicBezTo>
                    <a:cubicBezTo>
                      <a:pt x="1997" y="5083"/>
                      <a:pt x="2651" y="4580"/>
                      <a:pt x="2651" y="3379"/>
                    </a:cubicBezTo>
                    <a:cubicBezTo>
                      <a:pt x="2651" y="2179"/>
                      <a:pt x="1645" y="1"/>
                      <a:pt x="13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4279650" y="3790525"/>
                <a:ext cx="66275" cy="127100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84" extrusionOk="0">
                    <a:moveTo>
                      <a:pt x="1351" y="1"/>
                    </a:moveTo>
                    <a:cubicBezTo>
                      <a:pt x="1060" y="1"/>
                      <a:pt x="0" y="2177"/>
                      <a:pt x="0" y="3379"/>
                    </a:cubicBezTo>
                    <a:cubicBezTo>
                      <a:pt x="0" y="4581"/>
                      <a:pt x="533" y="5083"/>
                      <a:pt x="1270" y="5083"/>
                    </a:cubicBezTo>
                    <a:cubicBezTo>
                      <a:pt x="1998" y="5083"/>
                      <a:pt x="2650" y="4581"/>
                      <a:pt x="2650" y="3379"/>
                    </a:cubicBezTo>
                    <a:cubicBezTo>
                      <a:pt x="2650" y="2177"/>
                      <a:pt x="1645" y="1"/>
                      <a:pt x="135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  <p:sp>
        <p:nvSpPr>
          <p:cNvPr id="23" name="Google Shape;23;p2"/>
          <p:cNvSpPr/>
          <p:nvPr/>
        </p:nvSpPr>
        <p:spPr>
          <a:xfrm>
            <a:off x="3158966" y="269584"/>
            <a:ext cx="375436" cy="367567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24" name="Google Shape;24;p2"/>
          <p:cNvGrpSpPr/>
          <p:nvPr/>
        </p:nvGrpSpPr>
        <p:grpSpPr>
          <a:xfrm>
            <a:off x="8076404" y="383551"/>
            <a:ext cx="382684" cy="292000"/>
            <a:chOff x="3648725" y="5042300"/>
            <a:chExt cx="287725" cy="219000"/>
          </a:xfrm>
        </p:grpSpPr>
        <p:sp>
          <p:nvSpPr>
            <p:cNvPr id="25" name="Google Shape;25;p2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28" name="Google Shape;28;p2"/>
          <p:cNvSpPr/>
          <p:nvPr/>
        </p:nvSpPr>
        <p:spPr>
          <a:xfrm>
            <a:off x="5918522" y="6147433"/>
            <a:ext cx="324794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9" name="Google Shape;29;p2"/>
          <p:cNvSpPr/>
          <p:nvPr/>
        </p:nvSpPr>
        <p:spPr>
          <a:xfrm>
            <a:off x="11555942" y="4538967"/>
            <a:ext cx="181250" cy="112133"/>
          </a:xfrm>
          <a:custGeom>
            <a:avLst/>
            <a:gdLst/>
            <a:ahLst/>
            <a:cxnLst/>
            <a:rect l="l" t="t" r="r" b="b"/>
            <a:pathLst>
              <a:path w="5451" h="3364" extrusionOk="0">
                <a:moveTo>
                  <a:pt x="4979" y="0"/>
                </a:moveTo>
                <a:cubicBezTo>
                  <a:pt x="4856" y="0"/>
                  <a:pt x="4736" y="52"/>
                  <a:pt x="4656" y="149"/>
                </a:cubicBezTo>
                <a:lnTo>
                  <a:pt x="2710" y="2491"/>
                </a:lnTo>
                <a:lnTo>
                  <a:pt x="797" y="194"/>
                </a:lnTo>
                <a:cubicBezTo>
                  <a:pt x="714" y="94"/>
                  <a:pt x="593" y="43"/>
                  <a:pt x="473" y="43"/>
                </a:cubicBezTo>
                <a:cubicBezTo>
                  <a:pt x="377" y="43"/>
                  <a:pt x="281" y="76"/>
                  <a:pt x="204" y="142"/>
                </a:cubicBezTo>
                <a:cubicBezTo>
                  <a:pt x="24" y="292"/>
                  <a:pt x="1" y="555"/>
                  <a:pt x="152" y="735"/>
                </a:cubicBezTo>
                <a:lnTo>
                  <a:pt x="2103" y="3077"/>
                </a:lnTo>
                <a:cubicBezTo>
                  <a:pt x="2253" y="3257"/>
                  <a:pt x="2478" y="3363"/>
                  <a:pt x="2710" y="3363"/>
                </a:cubicBezTo>
                <a:cubicBezTo>
                  <a:pt x="2944" y="3363"/>
                  <a:pt x="3170" y="3257"/>
                  <a:pt x="3319" y="3077"/>
                </a:cubicBezTo>
                <a:lnTo>
                  <a:pt x="5301" y="690"/>
                </a:lnTo>
                <a:cubicBezTo>
                  <a:pt x="5450" y="510"/>
                  <a:pt x="5422" y="247"/>
                  <a:pt x="5249" y="97"/>
                </a:cubicBezTo>
                <a:cubicBezTo>
                  <a:pt x="5170" y="32"/>
                  <a:pt x="5074" y="0"/>
                  <a:pt x="497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0" name="Google Shape;30;p2"/>
          <p:cNvGrpSpPr/>
          <p:nvPr/>
        </p:nvGrpSpPr>
        <p:grpSpPr>
          <a:xfrm>
            <a:off x="11569441" y="3354201"/>
            <a:ext cx="450017" cy="591567"/>
            <a:chOff x="4143625" y="3473950"/>
            <a:chExt cx="338350" cy="443675"/>
          </a:xfrm>
        </p:grpSpPr>
        <p:sp>
          <p:nvSpPr>
            <p:cNvPr id="31" name="Google Shape;31;p2"/>
            <p:cNvSpPr/>
            <p:nvPr/>
          </p:nvSpPr>
          <p:spPr>
            <a:xfrm>
              <a:off x="4143625" y="348800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415700" y="3473950"/>
              <a:ext cx="66275" cy="127250"/>
            </a:xfrm>
            <a:custGeom>
              <a:avLst/>
              <a:gdLst/>
              <a:ahLst/>
              <a:cxnLst/>
              <a:rect l="l" t="t" r="r" b="b"/>
              <a:pathLst>
                <a:path w="2651" h="5090" extrusionOk="0">
                  <a:moveTo>
                    <a:pt x="1359" y="0"/>
                  </a:moveTo>
                  <a:cubicBezTo>
                    <a:pt x="1060" y="0"/>
                    <a:pt x="1" y="2177"/>
                    <a:pt x="1" y="3378"/>
                  </a:cubicBezTo>
                  <a:cubicBezTo>
                    <a:pt x="1" y="4578"/>
                    <a:pt x="541" y="5090"/>
                    <a:pt x="1269" y="5090"/>
                  </a:cubicBezTo>
                  <a:cubicBezTo>
                    <a:pt x="2006" y="5090"/>
                    <a:pt x="2651" y="4578"/>
                    <a:pt x="2651" y="3378"/>
                  </a:cubicBezTo>
                  <a:cubicBezTo>
                    <a:pt x="2651" y="2177"/>
                    <a:pt x="1646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143625" y="368955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279650" y="3588975"/>
              <a:ext cx="66275" cy="127275"/>
            </a:xfrm>
            <a:custGeom>
              <a:avLst/>
              <a:gdLst/>
              <a:ahLst/>
              <a:cxnLst/>
              <a:rect l="l" t="t" r="r" b="b"/>
              <a:pathLst>
                <a:path w="2651" h="5091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0"/>
                    <a:pt x="533" y="5090"/>
                    <a:pt x="1270" y="5090"/>
                  </a:cubicBezTo>
                  <a:cubicBezTo>
                    <a:pt x="1998" y="5090"/>
                    <a:pt x="2650" y="4580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408775" y="36852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2" y="1"/>
                  </a:moveTo>
                  <a:cubicBezTo>
                    <a:pt x="1060" y="1"/>
                    <a:pt x="0" y="2179"/>
                    <a:pt x="0" y="3379"/>
                  </a:cubicBezTo>
                  <a:cubicBezTo>
                    <a:pt x="0" y="4580"/>
                    <a:pt x="534" y="5083"/>
                    <a:pt x="1269" y="5083"/>
                  </a:cubicBezTo>
                  <a:cubicBezTo>
                    <a:pt x="1997" y="5083"/>
                    <a:pt x="2651" y="4580"/>
                    <a:pt x="2651" y="3379"/>
                  </a:cubicBezTo>
                  <a:cubicBezTo>
                    <a:pt x="2651" y="2179"/>
                    <a:pt x="1645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279650" y="37905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1"/>
                    <a:pt x="533" y="5083"/>
                    <a:pt x="1270" y="5083"/>
                  </a:cubicBezTo>
                  <a:cubicBezTo>
                    <a:pt x="1998" y="5083"/>
                    <a:pt x="2650" y="4581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7" name="Google Shape;37;p2"/>
          <p:cNvSpPr/>
          <p:nvPr/>
        </p:nvSpPr>
        <p:spPr>
          <a:xfrm>
            <a:off x="267005" y="2435333"/>
            <a:ext cx="324794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8" name="Google Shape;38;p2"/>
          <p:cNvGrpSpPr/>
          <p:nvPr/>
        </p:nvGrpSpPr>
        <p:grpSpPr>
          <a:xfrm>
            <a:off x="267005" y="4449017"/>
            <a:ext cx="382684" cy="292000"/>
            <a:chOff x="3648725" y="5042300"/>
            <a:chExt cx="287725" cy="219000"/>
          </a:xfrm>
        </p:grpSpPr>
        <p:sp>
          <p:nvSpPr>
            <p:cNvPr id="39" name="Google Shape;39;p2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42" name="Google Shape;42;p2"/>
          <p:cNvSpPr/>
          <p:nvPr/>
        </p:nvSpPr>
        <p:spPr>
          <a:xfrm>
            <a:off x="11210714" y="1172600"/>
            <a:ext cx="668276" cy="370067"/>
          </a:xfrm>
          <a:custGeom>
            <a:avLst/>
            <a:gdLst/>
            <a:ahLst/>
            <a:cxnLst/>
            <a:rect l="l" t="t" r="r" b="b"/>
            <a:pathLst>
              <a:path w="20098" h="11102" extrusionOk="0">
                <a:moveTo>
                  <a:pt x="10808" y="0"/>
                </a:moveTo>
                <a:cubicBezTo>
                  <a:pt x="10737" y="0"/>
                  <a:pt x="10665" y="1"/>
                  <a:pt x="10594" y="4"/>
                </a:cubicBezTo>
                <a:cubicBezTo>
                  <a:pt x="8176" y="94"/>
                  <a:pt x="6201" y="1761"/>
                  <a:pt x="5594" y="3968"/>
                </a:cubicBezTo>
                <a:cubicBezTo>
                  <a:pt x="5075" y="3697"/>
                  <a:pt x="4486" y="3543"/>
                  <a:pt x="3868" y="3543"/>
                </a:cubicBezTo>
                <a:cubicBezTo>
                  <a:pt x="3816" y="3543"/>
                  <a:pt x="3763" y="3544"/>
                  <a:pt x="3710" y="3546"/>
                </a:cubicBezTo>
                <a:cubicBezTo>
                  <a:pt x="1622" y="3629"/>
                  <a:pt x="0" y="5378"/>
                  <a:pt x="76" y="7465"/>
                </a:cubicBezTo>
                <a:cubicBezTo>
                  <a:pt x="157" y="9506"/>
                  <a:pt x="1837" y="11101"/>
                  <a:pt x="3861" y="11101"/>
                </a:cubicBezTo>
                <a:cubicBezTo>
                  <a:pt x="3908" y="11101"/>
                  <a:pt x="3955" y="11100"/>
                  <a:pt x="4002" y="11099"/>
                </a:cubicBezTo>
                <a:cubicBezTo>
                  <a:pt x="5308" y="11046"/>
                  <a:pt x="9489" y="10843"/>
                  <a:pt x="11006" y="10783"/>
                </a:cubicBezTo>
                <a:cubicBezTo>
                  <a:pt x="11129" y="10779"/>
                  <a:pt x="11273" y="10777"/>
                  <a:pt x="11434" y="10777"/>
                </a:cubicBezTo>
                <a:cubicBezTo>
                  <a:pt x="12813" y="10777"/>
                  <a:pt x="15440" y="10917"/>
                  <a:pt x="16725" y="10917"/>
                </a:cubicBezTo>
                <a:cubicBezTo>
                  <a:pt x="16875" y="10917"/>
                  <a:pt x="17006" y="10915"/>
                  <a:pt x="17116" y="10911"/>
                </a:cubicBezTo>
                <a:cubicBezTo>
                  <a:pt x="18791" y="10843"/>
                  <a:pt x="20097" y="9432"/>
                  <a:pt x="20036" y="7758"/>
                </a:cubicBezTo>
                <a:cubicBezTo>
                  <a:pt x="19971" y="6126"/>
                  <a:pt x="18626" y="4835"/>
                  <a:pt x="17001" y="4835"/>
                </a:cubicBezTo>
                <a:cubicBezTo>
                  <a:pt x="16960" y="4835"/>
                  <a:pt x="16918" y="4836"/>
                  <a:pt x="16876" y="4838"/>
                </a:cubicBezTo>
                <a:cubicBezTo>
                  <a:pt x="16636" y="4845"/>
                  <a:pt x="16395" y="4890"/>
                  <a:pt x="16170" y="4950"/>
                </a:cubicBezTo>
                <a:cubicBezTo>
                  <a:pt x="15943" y="2161"/>
                  <a:pt x="13610" y="0"/>
                  <a:pt x="108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3" name="Google Shape;43;p2"/>
          <p:cNvSpPr/>
          <p:nvPr/>
        </p:nvSpPr>
        <p:spPr>
          <a:xfrm>
            <a:off x="11632052" y="2292633"/>
            <a:ext cx="324794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4" name="Google Shape;44;p2"/>
          <p:cNvSpPr/>
          <p:nvPr/>
        </p:nvSpPr>
        <p:spPr>
          <a:xfrm>
            <a:off x="10693302" y="6077375"/>
            <a:ext cx="2202289" cy="1072756"/>
          </a:xfrm>
          <a:custGeom>
            <a:avLst/>
            <a:gdLst/>
            <a:ahLst/>
            <a:cxnLst/>
            <a:rect l="l" t="t" r="r" b="b"/>
            <a:pathLst>
              <a:path w="47639" h="23148" extrusionOk="0">
                <a:moveTo>
                  <a:pt x="24298" y="0"/>
                </a:moveTo>
                <a:cubicBezTo>
                  <a:pt x="18492" y="0"/>
                  <a:pt x="13666" y="4478"/>
                  <a:pt x="13190" y="10256"/>
                </a:cubicBezTo>
                <a:cubicBezTo>
                  <a:pt x="12725" y="10121"/>
                  <a:pt x="12237" y="10038"/>
                  <a:pt x="11727" y="10015"/>
                </a:cubicBezTo>
                <a:cubicBezTo>
                  <a:pt x="11646" y="10012"/>
                  <a:pt x="11566" y="10010"/>
                  <a:pt x="11486" y="10010"/>
                </a:cubicBezTo>
                <a:cubicBezTo>
                  <a:pt x="8207" y="10010"/>
                  <a:pt x="5482" y="12543"/>
                  <a:pt x="5225" y="15804"/>
                </a:cubicBezTo>
                <a:cubicBezTo>
                  <a:pt x="4843" y="15683"/>
                  <a:pt x="4431" y="15616"/>
                  <a:pt x="4002" y="15616"/>
                </a:cubicBezTo>
                <a:cubicBezTo>
                  <a:pt x="1795" y="15616"/>
                  <a:pt x="1" y="17409"/>
                  <a:pt x="1" y="19625"/>
                </a:cubicBezTo>
                <a:cubicBezTo>
                  <a:pt x="1" y="21839"/>
                  <a:pt x="1532" y="22597"/>
                  <a:pt x="3725" y="22882"/>
                </a:cubicBezTo>
                <a:cubicBezTo>
                  <a:pt x="5349" y="23095"/>
                  <a:pt x="7654" y="23147"/>
                  <a:pt x="9568" y="23147"/>
                </a:cubicBezTo>
                <a:cubicBezTo>
                  <a:pt x="10952" y="23147"/>
                  <a:pt x="12132" y="23120"/>
                  <a:pt x="12702" y="23107"/>
                </a:cubicBezTo>
                <a:cubicBezTo>
                  <a:pt x="15426" y="23042"/>
                  <a:pt x="19686" y="22817"/>
                  <a:pt x="22535" y="22817"/>
                </a:cubicBezTo>
                <a:cubicBezTo>
                  <a:pt x="23000" y="22817"/>
                  <a:pt x="23428" y="22823"/>
                  <a:pt x="23805" y="22837"/>
                </a:cubicBezTo>
                <a:cubicBezTo>
                  <a:pt x="26050" y="22923"/>
                  <a:pt x="31134" y="23017"/>
                  <a:pt x="34847" y="23017"/>
                </a:cubicBezTo>
                <a:cubicBezTo>
                  <a:pt x="36337" y="23017"/>
                  <a:pt x="37607" y="23002"/>
                  <a:pt x="38384" y="22965"/>
                </a:cubicBezTo>
                <a:cubicBezTo>
                  <a:pt x="44050" y="22709"/>
                  <a:pt x="47309" y="19805"/>
                  <a:pt x="47473" y="15495"/>
                </a:cubicBezTo>
                <a:cubicBezTo>
                  <a:pt x="47639" y="11179"/>
                  <a:pt x="43293" y="7509"/>
                  <a:pt x="38984" y="7343"/>
                </a:cubicBezTo>
                <a:cubicBezTo>
                  <a:pt x="38884" y="7340"/>
                  <a:pt x="38786" y="7338"/>
                  <a:pt x="38687" y="7338"/>
                </a:cubicBezTo>
                <a:cubicBezTo>
                  <a:pt x="37387" y="7338"/>
                  <a:pt x="36162" y="7656"/>
                  <a:pt x="35080" y="8221"/>
                </a:cubicBezTo>
                <a:cubicBezTo>
                  <a:pt x="33826" y="3650"/>
                  <a:pt x="29727" y="203"/>
                  <a:pt x="24737" y="9"/>
                </a:cubicBezTo>
                <a:cubicBezTo>
                  <a:pt x="24590" y="3"/>
                  <a:pt x="24443" y="0"/>
                  <a:pt x="2429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5" name="Google Shape;45;p2"/>
          <p:cNvGrpSpPr/>
          <p:nvPr/>
        </p:nvGrpSpPr>
        <p:grpSpPr>
          <a:xfrm>
            <a:off x="453027" y="6565918"/>
            <a:ext cx="450017" cy="591567"/>
            <a:chOff x="4143625" y="3473950"/>
            <a:chExt cx="338350" cy="443675"/>
          </a:xfrm>
        </p:grpSpPr>
        <p:sp>
          <p:nvSpPr>
            <p:cNvPr id="46" name="Google Shape;46;p2"/>
            <p:cNvSpPr/>
            <p:nvPr/>
          </p:nvSpPr>
          <p:spPr>
            <a:xfrm>
              <a:off x="4143625" y="348800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415700" y="3473950"/>
              <a:ext cx="66275" cy="127250"/>
            </a:xfrm>
            <a:custGeom>
              <a:avLst/>
              <a:gdLst/>
              <a:ahLst/>
              <a:cxnLst/>
              <a:rect l="l" t="t" r="r" b="b"/>
              <a:pathLst>
                <a:path w="2651" h="5090" extrusionOk="0">
                  <a:moveTo>
                    <a:pt x="1359" y="0"/>
                  </a:moveTo>
                  <a:cubicBezTo>
                    <a:pt x="1060" y="0"/>
                    <a:pt x="1" y="2177"/>
                    <a:pt x="1" y="3378"/>
                  </a:cubicBezTo>
                  <a:cubicBezTo>
                    <a:pt x="1" y="4578"/>
                    <a:pt x="541" y="5090"/>
                    <a:pt x="1269" y="5090"/>
                  </a:cubicBezTo>
                  <a:cubicBezTo>
                    <a:pt x="2006" y="5090"/>
                    <a:pt x="2651" y="4578"/>
                    <a:pt x="2651" y="3378"/>
                  </a:cubicBezTo>
                  <a:cubicBezTo>
                    <a:pt x="2651" y="2177"/>
                    <a:pt x="1646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4143625" y="368955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4279650" y="3588975"/>
              <a:ext cx="66275" cy="127275"/>
            </a:xfrm>
            <a:custGeom>
              <a:avLst/>
              <a:gdLst/>
              <a:ahLst/>
              <a:cxnLst/>
              <a:rect l="l" t="t" r="r" b="b"/>
              <a:pathLst>
                <a:path w="2651" h="5091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0"/>
                    <a:pt x="533" y="5090"/>
                    <a:pt x="1270" y="5090"/>
                  </a:cubicBezTo>
                  <a:cubicBezTo>
                    <a:pt x="1998" y="5090"/>
                    <a:pt x="2650" y="4580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4408775" y="36852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2" y="1"/>
                  </a:moveTo>
                  <a:cubicBezTo>
                    <a:pt x="1060" y="1"/>
                    <a:pt x="0" y="2179"/>
                    <a:pt x="0" y="3379"/>
                  </a:cubicBezTo>
                  <a:cubicBezTo>
                    <a:pt x="0" y="4580"/>
                    <a:pt x="534" y="5083"/>
                    <a:pt x="1269" y="5083"/>
                  </a:cubicBezTo>
                  <a:cubicBezTo>
                    <a:pt x="1997" y="5083"/>
                    <a:pt x="2651" y="4580"/>
                    <a:pt x="2651" y="3379"/>
                  </a:cubicBezTo>
                  <a:cubicBezTo>
                    <a:pt x="2651" y="2179"/>
                    <a:pt x="1645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279650" y="37905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1"/>
                    <a:pt x="533" y="5083"/>
                    <a:pt x="1270" y="5083"/>
                  </a:cubicBezTo>
                  <a:cubicBezTo>
                    <a:pt x="1998" y="5083"/>
                    <a:pt x="2650" y="4581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52" name="Google Shape;52;p2"/>
          <p:cNvGrpSpPr/>
          <p:nvPr/>
        </p:nvGrpSpPr>
        <p:grpSpPr>
          <a:xfrm>
            <a:off x="2949353" y="6466800"/>
            <a:ext cx="617369" cy="111933"/>
            <a:chOff x="3760550" y="753275"/>
            <a:chExt cx="464175" cy="83950"/>
          </a:xfrm>
        </p:grpSpPr>
        <p:sp>
          <p:nvSpPr>
            <p:cNvPr id="53" name="Google Shape;53;p2"/>
            <p:cNvSpPr/>
            <p:nvPr/>
          </p:nvSpPr>
          <p:spPr>
            <a:xfrm>
              <a:off x="376055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92460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4088625" y="753275"/>
              <a:ext cx="136100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56" name="Google Shape;56;p2"/>
          <p:cNvSpPr/>
          <p:nvPr/>
        </p:nvSpPr>
        <p:spPr>
          <a:xfrm>
            <a:off x="8527219" y="6260747"/>
            <a:ext cx="324789" cy="317981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7" name="Google Shape;57;p2"/>
          <p:cNvSpPr/>
          <p:nvPr/>
        </p:nvSpPr>
        <p:spPr>
          <a:xfrm>
            <a:off x="1548361" y="1014268"/>
            <a:ext cx="696173" cy="398033"/>
          </a:xfrm>
          <a:custGeom>
            <a:avLst/>
            <a:gdLst/>
            <a:ahLst/>
            <a:cxnLst/>
            <a:rect l="l" t="t" r="r" b="b"/>
            <a:pathLst>
              <a:path w="20937" h="11941" extrusionOk="0">
                <a:moveTo>
                  <a:pt x="11151" y="841"/>
                </a:moveTo>
                <a:cubicBezTo>
                  <a:pt x="13537" y="841"/>
                  <a:pt x="15632" y="2559"/>
                  <a:pt x="16065" y="4914"/>
                </a:cubicBezTo>
                <a:cubicBezTo>
                  <a:pt x="16149" y="5372"/>
                  <a:pt x="16540" y="5701"/>
                  <a:pt x="16979" y="5701"/>
                </a:cubicBezTo>
                <a:cubicBezTo>
                  <a:pt x="17014" y="5701"/>
                  <a:pt x="17050" y="5699"/>
                  <a:pt x="17087" y="5694"/>
                </a:cubicBezTo>
                <a:cubicBezTo>
                  <a:pt x="17177" y="5684"/>
                  <a:pt x="17267" y="5679"/>
                  <a:pt x="17356" y="5679"/>
                </a:cubicBezTo>
                <a:cubicBezTo>
                  <a:pt x="17725" y="5679"/>
                  <a:pt x="18084" y="5765"/>
                  <a:pt x="18452" y="5934"/>
                </a:cubicBezTo>
                <a:cubicBezTo>
                  <a:pt x="19263" y="6325"/>
                  <a:pt x="19849" y="7083"/>
                  <a:pt x="19962" y="7915"/>
                </a:cubicBezTo>
                <a:cubicBezTo>
                  <a:pt x="20074" y="8667"/>
                  <a:pt x="19872" y="9395"/>
                  <a:pt x="19384" y="9973"/>
                </a:cubicBezTo>
                <a:cubicBezTo>
                  <a:pt x="18910" y="10544"/>
                  <a:pt x="18213" y="10888"/>
                  <a:pt x="17476" y="10912"/>
                </a:cubicBezTo>
                <a:cubicBezTo>
                  <a:pt x="17367" y="10916"/>
                  <a:pt x="17233" y="10918"/>
                  <a:pt x="17079" y="10918"/>
                </a:cubicBezTo>
                <a:cubicBezTo>
                  <a:pt x="16463" y="10918"/>
                  <a:pt x="15531" y="10886"/>
                  <a:pt x="14624" y="10850"/>
                </a:cubicBezTo>
                <a:cubicBezTo>
                  <a:pt x="13651" y="10816"/>
                  <a:pt x="12647" y="10781"/>
                  <a:pt x="11925" y="10781"/>
                </a:cubicBezTo>
                <a:cubicBezTo>
                  <a:pt x="11712" y="10781"/>
                  <a:pt x="11523" y="10784"/>
                  <a:pt x="11367" y="10791"/>
                </a:cubicBezTo>
                <a:cubicBezTo>
                  <a:pt x="10578" y="10821"/>
                  <a:pt x="9070" y="10888"/>
                  <a:pt x="7621" y="10957"/>
                </a:cubicBezTo>
                <a:cubicBezTo>
                  <a:pt x="6284" y="11016"/>
                  <a:pt x="4993" y="11075"/>
                  <a:pt x="4362" y="11099"/>
                </a:cubicBezTo>
                <a:cubicBezTo>
                  <a:pt x="4315" y="11101"/>
                  <a:pt x="4268" y="11102"/>
                  <a:pt x="4221" y="11102"/>
                </a:cubicBezTo>
                <a:cubicBezTo>
                  <a:pt x="3359" y="11102"/>
                  <a:pt x="2550" y="10773"/>
                  <a:pt x="1923" y="10175"/>
                </a:cubicBezTo>
                <a:cubicBezTo>
                  <a:pt x="1261" y="9553"/>
                  <a:pt x="887" y="8705"/>
                  <a:pt x="872" y="7788"/>
                </a:cubicBezTo>
                <a:cubicBezTo>
                  <a:pt x="849" y="5986"/>
                  <a:pt x="2290" y="4464"/>
                  <a:pt x="4092" y="4388"/>
                </a:cubicBezTo>
                <a:lnTo>
                  <a:pt x="4234" y="4388"/>
                </a:lnTo>
                <a:cubicBezTo>
                  <a:pt x="4611" y="4388"/>
                  <a:pt x="4978" y="4447"/>
                  <a:pt x="5331" y="4575"/>
                </a:cubicBezTo>
                <a:cubicBezTo>
                  <a:pt x="5437" y="4611"/>
                  <a:pt x="5545" y="4628"/>
                  <a:pt x="5651" y="4628"/>
                </a:cubicBezTo>
                <a:cubicBezTo>
                  <a:pt x="6034" y="4628"/>
                  <a:pt x="6390" y="4404"/>
                  <a:pt x="6531" y="4028"/>
                </a:cubicBezTo>
                <a:cubicBezTo>
                  <a:pt x="7252" y="2174"/>
                  <a:pt x="9001" y="920"/>
                  <a:pt x="10983" y="844"/>
                </a:cubicBezTo>
                <a:cubicBezTo>
                  <a:pt x="11039" y="842"/>
                  <a:pt x="11095" y="841"/>
                  <a:pt x="11151" y="841"/>
                </a:cubicBezTo>
                <a:close/>
                <a:moveTo>
                  <a:pt x="11168" y="1"/>
                </a:moveTo>
                <a:cubicBezTo>
                  <a:pt x="11097" y="1"/>
                  <a:pt x="11026" y="2"/>
                  <a:pt x="10954" y="5"/>
                </a:cubicBezTo>
                <a:cubicBezTo>
                  <a:pt x="8634" y="95"/>
                  <a:pt x="6585" y="1558"/>
                  <a:pt x="5751" y="3727"/>
                </a:cubicBezTo>
                <a:cubicBezTo>
                  <a:pt x="5736" y="3770"/>
                  <a:pt x="5697" y="3786"/>
                  <a:pt x="5657" y="3786"/>
                </a:cubicBezTo>
                <a:cubicBezTo>
                  <a:pt x="5641" y="3786"/>
                  <a:pt x="5624" y="3784"/>
                  <a:pt x="5609" y="3779"/>
                </a:cubicBezTo>
                <a:cubicBezTo>
                  <a:pt x="5159" y="3626"/>
                  <a:pt x="4690" y="3543"/>
                  <a:pt x="4219" y="3543"/>
                </a:cubicBezTo>
                <a:cubicBezTo>
                  <a:pt x="4164" y="3543"/>
                  <a:pt x="4109" y="3544"/>
                  <a:pt x="4054" y="3547"/>
                </a:cubicBezTo>
                <a:cubicBezTo>
                  <a:pt x="1811" y="3644"/>
                  <a:pt x="0" y="5552"/>
                  <a:pt x="31" y="7797"/>
                </a:cubicBezTo>
                <a:cubicBezTo>
                  <a:pt x="54" y="8944"/>
                  <a:pt x="512" y="10004"/>
                  <a:pt x="1344" y="10791"/>
                </a:cubicBezTo>
                <a:cubicBezTo>
                  <a:pt x="2133" y="11535"/>
                  <a:pt x="3146" y="11940"/>
                  <a:pt x="4227" y="11940"/>
                </a:cubicBezTo>
                <a:lnTo>
                  <a:pt x="4393" y="11940"/>
                </a:lnTo>
                <a:cubicBezTo>
                  <a:pt x="5023" y="11910"/>
                  <a:pt x="6315" y="11857"/>
                  <a:pt x="7657" y="11796"/>
                </a:cubicBezTo>
                <a:cubicBezTo>
                  <a:pt x="9107" y="11729"/>
                  <a:pt x="10615" y="11661"/>
                  <a:pt x="11405" y="11632"/>
                </a:cubicBezTo>
                <a:cubicBezTo>
                  <a:pt x="11554" y="11625"/>
                  <a:pt x="11736" y="11622"/>
                  <a:pt x="11944" y="11622"/>
                </a:cubicBezTo>
                <a:cubicBezTo>
                  <a:pt x="12645" y="11622"/>
                  <a:pt x="13633" y="11657"/>
                  <a:pt x="14593" y="11692"/>
                </a:cubicBezTo>
                <a:cubicBezTo>
                  <a:pt x="15542" y="11727"/>
                  <a:pt x="16452" y="11758"/>
                  <a:pt x="17074" y="11758"/>
                </a:cubicBezTo>
                <a:cubicBezTo>
                  <a:pt x="17240" y="11758"/>
                  <a:pt x="17386" y="11756"/>
                  <a:pt x="17507" y="11751"/>
                </a:cubicBezTo>
                <a:cubicBezTo>
                  <a:pt x="18483" y="11715"/>
                  <a:pt x="19405" y="11265"/>
                  <a:pt x="20029" y="10513"/>
                </a:cubicBezTo>
                <a:cubicBezTo>
                  <a:pt x="20659" y="9762"/>
                  <a:pt x="20937" y="8771"/>
                  <a:pt x="20794" y="7797"/>
                </a:cubicBezTo>
                <a:cubicBezTo>
                  <a:pt x="20638" y="6685"/>
                  <a:pt x="19879" y="5687"/>
                  <a:pt x="18813" y="5175"/>
                </a:cubicBezTo>
                <a:cubicBezTo>
                  <a:pt x="18335" y="4952"/>
                  <a:pt x="17847" y="4840"/>
                  <a:pt x="17355" y="4840"/>
                </a:cubicBezTo>
                <a:cubicBezTo>
                  <a:pt x="17235" y="4840"/>
                  <a:pt x="17116" y="4847"/>
                  <a:pt x="16997" y="4860"/>
                </a:cubicBezTo>
                <a:cubicBezTo>
                  <a:pt x="16993" y="4861"/>
                  <a:pt x="16989" y="4861"/>
                  <a:pt x="16985" y="4861"/>
                </a:cubicBezTo>
                <a:cubicBezTo>
                  <a:pt x="16943" y="4861"/>
                  <a:pt x="16899" y="4819"/>
                  <a:pt x="16890" y="4763"/>
                </a:cubicBezTo>
                <a:cubicBezTo>
                  <a:pt x="16386" y="2012"/>
                  <a:pt x="13953" y="1"/>
                  <a:pt x="1116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8" name="Google Shape;58;p2"/>
          <p:cNvSpPr/>
          <p:nvPr/>
        </p:nvSpPr>
        <p:spPr>
          <a:xfrm>
            <a:off x="10693314" y="3732068"/>
            <a:ext cx="696173" cy="398033"/>
          </a:xfrm>
          <a:custGeom>
            <a:avLst/>
            <a:gdLst/>
            <a:ahLst/>
            <a:cxnLst/>
            <a:rect l="l" t="t" r="r" b="b"/>
            <a:pathLst>
              <a:path w="20937" h="11941" extrusionOk="0">
                <a:moveTo>
                  <a:pt x="11151" y="841"/>
                </a:moveTo>
                <a:cubicBezTo>
                  <a:pt x="13537" y="841"/>
                  <a:pt x="15632" y="2559"/>
                  <a:pt x="16065" y="4914"/>
                </a:cubicBezTo>
                <a:cubicBezTo>
                  <a:pt x="16149" y="5372"/>
                  <a:pt x="16540" y="5701"/>
                  <a:pt x="16979" y="5701"/>
                </a:cubicBezTo>
                <a:cubicBezTo>
                  <a:pt x="17014" y="5701"/>
                  <a:pt x="17050" y="5699"/>
                  <a:pt x="17087" y="5694"/>
                </a:cubicBezTo>
                <a:cubicBezTo>
                  <a:pt x="17177" y="5684"/>
                  <a:pt x="17267" y="5679"/>
                  <a:pt x="17356" y="5679"/>
                </a:cubicBezTo>
                <a:cubicBezTo>
                  <a:pt x="17725" y="5679"/>
                  <a:pt x="18084" y="5765"/>
                  <a:pt x="18452" y="5934"/>
                </a:cubicBezTo>
                <a:cubicBezTo>
                  <a:pt x="19263" y="6325"/>
                  <a:pt x="19849" y="7083"/>
                  <a:pt x="19962" y="7915"/>
                </a:cubicBezTo>
                <a:cubicBezTo>
                  <a:pt x="20074" y="8667"/>
                  <a:pt x="19872" y="9395"/>
                  <a:pt x="19384" y="9973"/>
                </a:cubicBezTo>
                <a:cubicBezTo>
                  <a:pt x="18910" y="10544"/>
                  <a:pt x="18213" y="10888"/>
                  <a:pt x="17476" y="10912"/>
                </a:cubicBezTo>
                <a:cubicBezTo>
                  <a:pt x="17367" y="10916"/>
                  <a:pt x="17233" y="10918"/>
                  <a:pt x="17079" y="10918"/>
                </a:cubicBezTo>
                <a:cubicBezTo>
                  <a:pt x="16463" y="10918"/>
                  <a:pt x="15531" y="10886"/>
                  <a:pt x="14624" y="10850"/>
                </a:cubicBezTo>
                <a:cubicBezTo>
                  <a:pt x="13651" y="10816"/>
                  <a:pt x="12647" y="10781"/>
                  <a:pt x="11925" y="10781"/>
                </a:cubicBezTo>
                <a:cubicBezTo>
                  <a:pt x="11712" y="10781"/>
                  <a:pt x="11523" y="10784"/>
                  <a:pt x="11367" y="10791"/>
                </a:cubicBezTo>
                <a:cubicBezTo>
                  <a:pt x="10578" y="10821"/>
                  <a:pt x="9070" y="10888"/>
                  <a:pt x="7621" y="10957"/>
                </a:cubicBezTo>
                <a:cubicBezTo>
                  <a:pt x="6284" y="11016"/>
                  <a:pt x="4993" y="11075"/>
                  <a:pt x="4362" y="11099"/>
                </a:cubicBezTo>
                <a:cubicBezTo>
                  <a:pt x="4315" y="11101"/>
                  <a:pt x="4268" y="11102"/>
                  <a:pt x="4221" y="11102"/>
                </a:cubicBezTo>
                <a:cubicBezTo>
                  <a:pt x="3359" y="11102"/>
                  <a:pt x="2550" y="10773"/>
                  <a:pt x="1923" y="10175"/>
                </a:cubicBezTo>
                <a:cubicBezTo>
                  <a:pt x="1261" y="9553"/>
                  <a:pt x="887" y="8705"/>
                  <a:pt x="872" y="7788"/>
                </a:cubicBezTo>
                <a:cubicBezTo>
                  <a:pt x="849" y="5986"/>
                  <a:pt x="2290" y="4464"/>
                  <a:pt x="4092" y="4388"/>
                </a:cubicBezTo>
                <a:lnTo>
                  <a:pt x="4234" y="4388"/>
                </a:lnTo>
                <a:cubicBezTo>
                  <a:pt x="4611" y="4388"/>
                  <a:pt x="4978" y="4447"/>
                  <a:pt x="5331" y="4575"/>
                </a:cubicBezTo>
                <a:cubicBezTo>
                  <a:pt x="5437" y="4611"/>
                  <a:pt x="5545" y="4628"/>
                  <a:pt x="5651" y="4628"/>
                </a:cubicBezTo>
                <a:cubicBezTo>
                  <a:pt x="6034" y="4628"/>
                  <a:pt x="6390" y="4404"/>
                  <a:pt x="6531" y="4028"/>
                </a:cubicBezTo>
                <a:cubicBezTo>
                  <a:pt x="7252" y="2174"/>
                  <a:pt x="9001" y="920"/>
                  <a:pt x="10983" y="844"/>
                </a:cubicBezTo>
                <a:cubicBezTo>
                  <a:pt x="11039" y="842"/>
                  <a:pt x="11095" y="841"/>
                  <a:pt x="11151" y="841"/>
                </a:cubicBezTo>
                <a:close/>
                <a:moveTo>
                  <a:pt x="11168" y="1"/>
                </a:moveTo>
                <a:cubicBezTo>
                  <a:pt x="11097" y="1"/>
                  <a:pt x="11026" y="2"/>
                  <a:pt x="10954" y="5"/>
                </a:cubicBezTo>
                <a:cubicBezTo>
                  <a:pt x="8634" y="95"/>
                  <a:pt x="6585" y="1558"/>
                  <a:pt x="5751" y="3727"/>
                </a:cubicBezTo>
                <a:cubicBezTo>
                  <a:pt x="5736" y="3770"/>
                  <a:pt x="5697" y="3786"/>
                  <a:pt x="5657" y="3786"/>
                </a:cubicBezTo>
                <a:cubicBezTo>
                  <a:pt x="5641" y="3786"/>
                  <a:pt x="5624" y="3784"/>
                  <a:pt x="5609" y="3779"/>
                </a:cubicBezTo>
                <a:cubicBezTo>
                  <a:pt x="5159" y="3626"/>
                  <a:pt x="4690" y="3543"/>
                  <a:pt x="4219" y="3543"/>
                </a:cubicBezTo>
                <a:cubicBezTo>
                  <a:pt x="4164" y="3543"/>
                  <a:pt x="4109" y="3544"/>
                  <a:pt x="4054" y="3547"/>
                </a:cubicBezTo>
                <a:cubicBezTo>
                  <a:pt x="1811" y="3644"/>
                  <a:pt x="0" y="5552"/>
                  <a:pt x="31" y="7797"/>
                </a:cubicBezTo>
                <a:cubicBezTo>
                  <a:pt x="54" y="8944"/>
                  <a:pt x="512" y="10004"/>
                  <a:pt x="1344" y="10791"/>
                </a:cubicBezTo>
                <a:cubicBezTo>
                  <a:pt x="2133" y="11535"/>
                  <a:pt x="3146" y="11940"/>
                  <a:pt x="4227" y="11940"/>
                </a:cubicBezTo>
                <a:lnTo>
                  <a:pt x="4393" y="11940"/>
                </a:lnTo>
                <a:cubicBezTo>
                  <a:pt x="5023" y="11910"/>
                  <a:pt x="6315" y="11857"/>
                  <a:pt x="7657" y="11796"/>
                </a:cubicBezTo>
                <a:cubicBezTo>
                  <a:pt x="9107" y="11729"/>
                  <a:pt x="10615" y="11661"/>
                  <a:pt x="11405" y="11632"/>
                </a:cubicBezTo>
                <a:cubicBezTo>
                  <a:pt x="11554" y="11625"/>
                  <a:pt x="11736" y="11622"/>
                  <a:pt x="11944" y="11622"/>
                </a:cubicBezTo>
                <a:cubicBezTo>
                  <a:pt x="12645" y="11622"/>
                  <a:pt x="13633" y="11657"/>
                  <a:pt x="14593" y="11692"/>
                </a:cubicBezTo>
                <a:cubicBezTo>
                  <a:pt x="15542" y="11727"/>
                  <a:pt x="16452" y="11758"/>
                  <a:pt x="17074" y="11758"/>
                </a:cubicBezTo>
                <a:cubicBezTo>
                  <a:pt x="17240" y="11758"/>
                  <a:pt x="17386" y="11756"/>
                  <a:pt x="17507" y="11751"/>
                </a:cubicBezTo>
                <a:cubicBezTo>
                  <a:pt x="18483" y="11715"/>
                  <a:pt x="19405" y="11265"/>
                  <a:pt x="20029" y="10513"/>
                </a:cubicBezTo>
                <a:cubicBezTo>
                  <a:pt x="20659" y="9762"/>
                  <a:pt x="20937" y="8771"/>
                  <a:pt x="20794" y="7797"/>
                </a:cubicBezTo>
                <a:cubicBezTo>
                  <a:pt x="20638" y="6685"/>
                  <a:pt x="19879" y="5687"/>
                  <a:pt x="18813" y="5175"/>
                </a:cubicBezTo>
                <a:cubicBezTo>
                  <a:pt x="18335" y="4952"/>
                  <a:pt x="17847" y="4840"/>
                  <a:pt x="17355" y="4840"/>
                </a:cubicBezTo>
                <a:cubicBezTo>
                  <a:pt x="17235" y="4840"/>
                  <a:pt x="17116" y="4847"/>
                  <a:pt x="16997" y="4860"/>
                </a:cubicBezTo>
                <a:cubicBezTo>
                  <a:pt x="16993" y="4861"/>
                  <a:pt x="16989" y="4861"/>
                  <a:pt x="16985" y="4861"/>
                </a:cubicBezTo>
                <a:cubicBezTo>
                  <a:pt x="16943" y="4861"/>
                  <a:pt x="16899" y="4819"/>
                  <a:pt x="16890" y="4763"/>
                </a:cubicBezTo>
                <a:cubicBezTo>
                  <a:pt x="16386" y="2012"/>
                  <a:pt x="13953" y="1"/>
                  <a:pt x="1116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59" name="Google Shape;59;p2"/>
          <p:cNvGrpSpPr/>
          <p:nvPr/>
        </p:nvGrpSpPr>
        <p:grpSpPr>
          <a:xfrm>
            <a:off x="9283643" y="1014267"/>
            <a:ext cx="617369" cy="111933"/>
            <a:chOff x="3760550" y="753275"/>
            <a:chExt cx="464175" cy="83950"/>
          </a:xfrm>
        </p:grpSpPr>
        <p:sp>
          <p:nvSpPr>
            <p:cNvPr id="60" name="Google Shape;60;p2"/>
            <p:cNvSpPr/>
            <p:nvPr/>
          </p:nvSpPr>
          <p:spPr>
            <a:xfrm>
              <a:off x="376055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392460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4088625" y="753275"/>
              <a:ext cx="136100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63" name="Google Shape;63;p2"/>
          <p:cNvSpPr/>
          <p:nvPr/>
        </p:nvSpPr>
        <p:spPr>
          <a:xfrm>
            <a:off x="515655" y="5829447"/>
            <a:ext cx="324789" cy="317981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"/>
          <p:cNvSpPr txBox="1">
            <a:spLocks noGrp="1"/>
          </p:cNvSpPr>
          <p:nvPr>
            <p:ph type="title"/>
          </p:nvPr>
        </p:nvSpPr>
        <p:spPr>
          <a:xfrm>
            <a:off x="957625" y="593367"/>
            <a:ext cx="10246588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6"/>
          <p:cNvSpPr/>
          <p:nvPr/>
        </p:nvSpPr>
        <p:spPr>
          <a:xfrm>
            <a:off x="11425897" y="2391110"/>
            <a:ext cx="324789" cy="317981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68" name="Google Shape;168;p6"/>
          <p:cNvGrpSpPr/>
          <p:nvPr/>
        </p:nvGrpSpPr>
        <p:grpSpPr>
          <a:xfrm>
            <a:off x="1013471" y="6376767"/>
            <a:ext cx="382684" cy="292000"/>
            <a:chOff x="3648725" y="5042300"/>
            <a:chExt cx="287725" cy="219000"/>
          </a:xfrm>
        </p:grpSpPr>
        <p:sp>
          <p:nvSpPr>
            <p:cNvPr id="169" name="Google Shape;169;p6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72" name="Google Shape;172;p6"/>
          <p:cNvSpPr/>
          <p:nvPr/>
        </p:nvSpPr>
        <p:spPr>
          <a:xfrm>
            <a:off x="11569441" y="6466700"/>
            <a:ext cx="181250" cy="112133"/>
          </a:xfrm>
          <a:custGeom>
            <a:avLst/>
            <a:gdLst/>
            <a:ahLst/>
            <a:cxnLst/>
            <a:rect l="l" t="t" r="r" b="b"/>
            <a:pathLst>
              <a:path w="5451" h="3364" extrusionOk="0">
                <a:moveTo>
                  <a:pt x="4979" y="0"/>
                </a:moveTo>
                <a:cubicBezTo>
                  <a:pt x="4856" y="0"/>
                  <a:pt x="4736" y="52"/>
                  <a:pt x="4656" y="149"/>
                </a:cubicBezTo>
                <a:lnTo>
                  <a:pt x="2710" y="2491"/>
                </a:lnTo>
                <a:lnTo>
                  <a:pt x="797" y="194"/>
                </a:lnTo>
                <a:cubicBezTo>
                  <a:pt x="714" y="94"/>
                  <a:pt x="593" y="43"/>
                  <a:pt x="473" y="43"/>
                </a:cubicBezTo>
                <a:cubicBezTo>
                  <a:pt x="377" y="43"/>
                  <a:pt x="281" y="76"/>
                  <a:pt x="204" y="142"/>
                </a:cubicBezTo>
                <a:cubicBezTo>
                  <a:pt x="24" y="292"/>
                  <a:pt x="1" y="555"/>
                  <a:pt x="152" y="735"/>
                </a:cubicBezTo>
                <a:lnTo>
                  <a:pt x="2103" y="3077"/>
                </a:lnTo>
                <a:cubicBezTo>
                  <a:pt x="2253" y="3257"/>
                  <a:pt x="2478" y="3363"/>
                  <a:pt x="2710" y="3363"/>
                </a:cubicBezTo>
                <a:cubicBezTo>
                  <a:pt x="2944" y="3363"/>
                  <a:pt x="3170" y="3257"/>
                  <a:pt x="3319" y="3077"/>
                </a:cubicBezTo>
                <a:lnTo>
                  <a:pt x="5301" y="690"/>
                </a:lnTo>
                <a:cubicBezTo>
                  <a:pt x="5450" y="510"/>
                  <a:pt x="5422" y="247"/>
                  <a:pt x="5249" y="97"/>
                </a:cubicBezTo>
                <a:cubicBezTo>
                  <a:pt x="5170" y="32"/>
                  <a:pt x="5074" y="0"/>
                  <a:pt x="497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73" name="Google Shape;173;p6"/>
          <p:cNvGrpSpPr/>
          <p:nvPr/>
        </p:nvGrpSpPr>
        <p:grpSpPr>
          <a:xfrm>
            <a:off x="1583225" y="301367"/>
            <a:ext cx="382684" cy="292000"/>
            <a:chOff x="3648725" y="5042300"/>
            <a:chExt cx="287725" cy="219000"/>
          </a:xfrm>
        </p:grpSpPr>
        <p:sp>
          <p:nvSpPr>
            <p:cNvPr id="174" name="Google Shape;174;p6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77" name="Google Shape;177;p6"/>
          <p:cNvSpPr/>
          <p:nvPr/>
        </p:nvSpPr>
        <p:spPr>
          <a:xfrm>
            <a:off x="303547" y="4773867"/>
            <a:ext cx="324794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78" name="Google Shape;178;p6"/>
          <p:cNvGrpSpPr/>
          <p:nvPr/>
        </p:nvGrpSpPr>
        <p:grpSpPr>
          <a:xfrm>
            <a:off x="157261" y="2709100"/>
            <a:ext cx="617369" cy="111933"/>
            <a:chOff x="3760550" y="753275"/>
            <a:chExt cx="464175" cy="83950"/>
          </a:xfrm>
        </p:grpSpPr>
        <p:sp>
          <p:nvSpPr>
            <p:cNvPr id="179" name="Google Shape;179;p6"/>
            <p:cNvSpPr/>
            <p:nvPr/>
          </p:nvSpPr>
          <p:spPr>
            <a:xfrm>
              <a:off x="376055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0" name="Google Shape;180;p6"/>
            <p:cNvSpPr/>
            <p:nvPr/>
          </p:nvSpPr>
          <p:spPr>
            <a:xfrm>
              <a:off x="392460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1" name="Google Shape;181;p6"/>
            <p:cNvSpPr/>
            <p:nvPr/>
          </p:nvSpPr>
          <p:spPr>
            <a:xfrm>
              <a:off x="4088625" y="753275"/>
              <a:ext cx="136100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82" name="Google Shape;182;p6"/>
          <p:cNvSpPr/>
          <p:nvPr/>
        </p:nvSpPr>
        <p:spPr>
          <a:xfrm>
            <a:off x="11048317" y="422700"/>
            <a:ext cx="324794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83" name="Google Shape;183;p6"/>
          <p:cNvGrpSpPr/>
          <p:nvPr/>
        </p:nvGrpSpPr>
        <p:grpSpPr>
          <a:xfrm>
            <a:off x="8696133" y="6381134"/>
            <a:ext cx="450017" cy="591567"/>
            <a:chOff x="4143625" y="3473950"/>
            <a:chExt cx="338350" cy="443675"/>
          </a:xfrm>
        </p:grpSpPr>
        <p:sp>
          <p:nvSpPr>
            <p:cNvPr id="184" name="Google Shape;184;p6"/>
            <p:cNvSpPr/>
            <p:nvPr/>
          </p:nvSpPr>
          <p:spPr>
            <a:xfrm>
              <a:off x="4143625" y="348800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" name="Google Shape;185;p6"/>
            <p:cNvSpPr/>
            <p:nvPr/>
          </p:nvSpPr>
          <p:spPr>
            <a:xfrm>
              <a:off x="4415700" y="3473950"/>
              <a:ext cx="66275" cy="127250"/>
            </a:xfrm>
            <a:custGeom>
              <a:avLst/>
              <a:gdLst/>
              <a:ahLst/>
              <a:cxnLst/>
              <a:rect l="l" t="t" r="r" b="b"/>
              <a:pathLst>
                <a:path w="2651" h="5090" extrusionOk="0">
                  <a:moveTo>
                    <a:pt x="1359" y="0"/>
                  </a:moveTo>
                  <a:cubicBezTo>
                    <a:pt x="1060" y="0"/>
                    <a:pt x="1" y="2177"/>
                    <a:pt x="1" y="3378"/>
                  </a:cubicBezTo>
                  <a:cubicBezTo>
                    <a:pt x="1" y="4578"/>
                    <a:pt x="541" y="5090"/>
                    <a:pt x="1269" y="5090"/>
                  </a:cubicBezTo>
                  <a:cubicBezTo>
                    <a:pt x="2006" y="5090"/>
                    <a:pt x="2651" y="4578"/>
                    <a:pt x="2651" y="3378"/>
                  </a:cubicBezTo>
                  <a:cubicBezTo>
                    <a:pt x="2651" y="2177"/>
                    <a:pt x="1646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" name="Google Shape;186;p6"/>
            <p:cNvSpPr/>
            <p:nvPr/>
          </p:nvSpPr>
          <p:spPr>
            <a:xfrm>
              <a:off x="4143625" y="368955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7" name="Google Shape;187;p6"/>
            <p:cNvSpPr/>
            <p:nvPr/>
          </p:nvSpPr>
          <p:spPr>
            <a:xfrm>
              <a:off x="4279650" y="3588975"/>
              <a:ext cx="66275" cy="127275"/>
            </a:xfrm>
            <a:custGeom>
              <a:avLst/>
              <a:gdLst/>
              <a:ahLst/>
              <a:cxnLst/>
              <a:rect l="l" t="t" r="r" b="b"/>
              <a:pathLst>
                <a:path w="2651" h="5091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0"/>
                    <a:pt x="533" y="5090"/>
                    <a:pt x="1270" y="5090"/>
                  </a:cubicBezTo>
                  <a:cubicBezTo>
                    <a:pt x="1998" y="5090"/>
                    <a:pt x="2650" y="4580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8" name="Google Shape;188;p6"/>
            <p:cNvSpPr/>
            <p:nvPr/>
          </p:nvSpPr>
          <p:spPr>
            <a:xfrm>
              <a:off x="4408775" y="36852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2" y="1"/>
                  </a:moveTo>
                  <a:cubicBezTo>
                    <a:pt x="1060" y="1"/>
                    <a:pt x="0" y="2179"/>
                    <a:pt x="0" y="3379"/>
                  </a:cubicBezTo>
                  <a:cubicBezTo>
                    <a:pt x="0" y="4580"/>
                    <a:pt x="534" y="5083"/>
                    <a:pt x="1269" y="5083"/>
                  </a:cubicBezTo>
                  <a:cubicBezTo>
                    <a:pt x="1997" y="5083"/>
                    <a:pt x="2651" y="4580"/>
                    <a:pt x="2651" y="3379"/>
                  </a:cubicBezTo>
                  <a:cubicBezTo>
                    <a:pt x="2651" y="2179"/>
                    <a:pt x="1645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9" name="Google Shape;189;p6"/>
            <p:cNvSpPr/>
            <p:nvPr/>
          </p:nvSpPr>
          <p:spPr>
            <a:xfrm>
              <a:off x="4279650" y="37905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1"/>
                    <a:pt x="533" y="5083"/>
                    <a:pt x="1270" y="5083"/>
                  </a:cubicBezTo>
                  <a:cubicBezTo>
                    <a:pt x="1998" y="5083"/>
                    <a:pt x="2650" y="4581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90" name="Google Shape;190;p6"/>
          <p:cNvSpPr/>
          <p:nvPr/>
        </p:nvSpPr>
        <p:spPr>
          <a:xfrm>
            <a:off x="11373127" y="4107667"/>
            <a:ext cx="668276" cy="370067"/>
          </a:xfrm>
          <a:custGeom>
            <a:avLst/>
            <a:gdLst/>
            <a:ahLst/>
            <a:cxnLst/>
            <a:rect l="l" t="t" r="r" b="b"/>
            <a:pathLst>
              <a:path w="20098" h="11102" extrusionOk="0">
                <a:moveTo>
                  <a:pt x="10808" y="0"/>
                </a:moveTo>
                <a:cubicBezTo>
                  <a:pt x="10737" y="0"/>
                  <a:pt x="10665" y="1"/>
                  <a:pt x="10594" y="4"/>
                </a:cubicBezTo>
                <a:cubicBezTo>
                  <a:pt x="8176" y="94"/>
                  <a:pt x="6201" y="1761"/>
                  <a:pt x="5594" y="3968"/>
                </a:cubicBezTo>
                <a:cubicBezTo>
                  <a:pt x="5075" y="3697"/>
                  <a:pt x="4486" y="3543"/>
                  <a:pt x="3868" y="3543"/>
                </a:cubicBezTo>
                <a:cubicBezTo>
                  <a:pt x="3816" y="3543"/>
                  <a:pt x="3763" y="3544"/>
                  <a:pt x="3710" y="3546"/>
                </a:cubicBezTo>
                <a:cubicBezTo>
                  <a:pt x="1622" y="3629"/>
                  <a:pt x="0" y="5378"/>
                  <a:pt x="76" y="7465"/>
                </a:cubicBezTo>
                <a:cubicBezTo>
                  <a:pt x="157" y="9506"/>
                  <a:pt x="1837" y="11101"/>
                  <a:pt x="3861" y="11101"/>
                </a:cubicBezTo>
                <a:cubicBezTo>
                  <a:pt x="3908" y="11101"/>
                  <a:pt x="3955" y="11100"/>
                  <a:pt x="4002" y="11099"/>
                </a:cubicBezTo>
                <a:cubicBezTo>
                  <a:pt x="5308" y="11046"/>
                  <a:pt x="9489" y="10843"/>
                  <a:pt x="11006" y="10783"/>
                </a:cubicBezTo>
                <a:cubicBezTo>
                  <a:pt x="11129" y="10779"/>
                  <a:pt x="11273" y="10777"/>
                  <a:pt x="11434" y="10777"/>
                </a:cubicBezTo>
                <a:cubicBezTo>
                  <a:pt x="12813" y="10777"/>
                  <a:pt x="15440" y="10917"/>
                  <a:pt x="16725" y="10917"/>
                </a:cubicBezTo>
                <a:cubicBezTo>
                  <a:pt x="16875" y="10917"/>
                  <a:pt x="17006" y="10915"/>
                  <a:pt x="17116" y="10911"/>
                </a:cubicBezTo>
                <a:cubicBezTo>
                  <a:pt x="18791" y="10843"/>
                  <a:pt x="20097" y="9432"/>
                  <a:pt x="20036" y="7758"/>
                </a:cubicBezTo>
                <a:cubicBezTo>
                  <a:pt x="19971" y="6126"/>
                  <a:pt x="18626" y="4835"/>
                  <a:pt x="17001" y="4835"/>
                </a:cubicBezTo>
                <a:cubicBezTo>
                  <a:pt x="16960" y="4835"/>
                  <a:pt x="16918" y="4836"/>
                  <a:pt x="16876" y="4838"/>
                </a:cubicBezTo>
                <a:cubicBezTo>
                  <a:pt x="16636" y="4845"/>
                  <a:pt x="16395" y="4890"/>
                  <a:pt x="16170" y="4950"/>
                </a:cubicBezTo>
                <a:cubicBezTo>
                  <a:pt x="15943" y="2161"/>
                  <a:pt x="13610" y="0"/>
                  <a:pt x="108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0"/>
          <p:cNvSpPr txBox="1">
            <a:spLocks noGrp="1"/>
          </p:cNvSpPr>
          <p:nvPr>
            <p:ph type="title"/>
          </p:nvPr>
        </p:nvSpPr>
        <p:spPr>
          <a:xfrm>
            <a:off x="957625" y="5378448"/>
            <a:ext cx="10246588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298" name="Google Shape;298;p10"/>
          <p:cNvSpPr/>
          <p:nvPr/>
        </p:nvSpPr>
        <p:spPr>
          <a:xfrm>
            <a:off x="10723556" y="2867347"/>
            <a:ext cx="324789" cy="317981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299" name="Google Shape;299;p10"/>
          <p:cNvGrpSpPr/>
          <p:nvPr/>
        </p:nvGrpSpPr>
        <p:grpSpPr>
          <a:xfrm>
            <a:off x="11048334" y="5998651"/>
            <a:ext cx="382684" cy="292000"/>
            <a:chOff x="3648725" y="5042300"/>
            <a:chExt cx="287725" cy="219000"/>
          </a:xfrm>
        </p:grpSpPr>
        <p:sp>
          <p:nvSpPr>
            <p:cNvPr id="300" name="Google Shape;300;p10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1" name="Google Shape;301;p10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2" name="Google Shape;302;p10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03" name="Google Shape;303;p10"/>
          <p:cNvSpPr/>
          <p:nvPr/>
        </p:nvSpPr>
        <p:spPr>
          <a:xfrm>
            <a:off x="11048333" y="4797867"/>
            <a:ext cx="324794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304" name="Google Shape;304;p10"/>
          <p:cNvSpPr/>
          <p:nvPr/>
        </p:nvSpPr>
        <p:spPr>
          <a:xfrm>
            <a:off x="788711" y="5845147"/>
            <a:ext cx="324789" cy="317981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05" name="Google Shape;305;p10"/>
          <p:cNvGrpSpPr/>
          <p:nvPr/>
        </p:nvGrpSpPr>
        <p:grpSpPr>
          <a:xfrm>
            <a:off x="580594" y="2990517"/>
            <a:ext cx="382684" cy="292000"/>
            <a:chOff x="3648725" y="5042300"/>
            <a:chExt cx="287725" cy="219000"/>
          </a:xfrm>
        </p:grpSpPr>
        <p:sp>
          <p:nvSpPr>
            <p:cNvPr id="306" name="Google Shape;306;p10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7" name="Google Shape;307;p10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8" name="Google Shape;308;p10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09" name="Google Shape;309;p10"/>
          <p:cNvGrpSpPr/>
          <p:nvPr/>
        </p:nvGrpSpPr>
        <p:grpSpPr>
          <a:xfrm flipH="1">
            <a:off x="10571720" y="781762"/>
            <a:ext cx="1335916" cy="1363159"/>
            <a:chOff x="3803175" y="2825350"/>
            <a:chExt cx="1073100" cy="1092275"/>
          </a:xfrm>
        </p:grpSpPr>
        <p:sp>
          <p:nvSpPr>
            <p:cNvPr id="310" name="Google Shape;310;p10"/>
            <p:cNvSpPr/>
            <p:nvPr/>
          </p:nvSpPr>
          <p:spPr>
            <a:xfrm>
              <a:off x="3803175" y="2825350"/>
              <a:ext cx="1073100" cy="521225"/>
            </a:xfrm>
            <a:custGeom>
              <a:avLst/>
              <a:gdLst/>
              <a:ahLst/>
              <a:cxnLst/>
              <a:rect l="l" t="t" r="r" b="b"/>
              <a:pathLst>
                <a:path w="42924" h="20849" extrusionOk="0">
                  <a:moveTo>
                    <a:pt x="21027" y="1"/>
                  </a:moveTo>
                  <a:cubicBezTo>
                    <a:pt x="20895" y="1"/>
                    <a:pt x="20762" y="3"/>
                    <a:pt x="20628" y="9"/>
                  </a:cubicBezTo>
                  <a:cubicBezTo>
                    <a:pt x="16132" y="182"/>
                    <a:pt x="12438" y="3282"/>
                    <a:pt x="11312" y="7402"/>
                  </a:cubicBezTo>
                  <a:cubicBezTo>
                    <a:pt x="10351" y="6898"/>
                    <a:pt x="9257" y="6609"/>
                    <a:pt x="8097" y="6609"/>
                  </a:cubicBezTo>
                  <a:cubicBezTo>
                    <a:pt x="7998" y="6609"/>
                    <a:pt x="7899" y="6611"/>
                    <a:pt x="7799" y="6615"/>
                  </a:cubicBezTo>
                  <a:cubicBezTo>
                    <a:pt x="3911" y="6765"/>
                    <a:pt x="0" y="10067"/>
                    <a:pt x="151" y="13948"/>
                  </a:cubicBezTo>
                  <a:cubicBezTo>
                    <a:pt x="301" y="17837"/>
                    <a:pt x="3236" y="20450"/>
                    <a:pt x="8340" y="20682"/>
                  </a:cubicBezTo>
                  <a:cubicBezTo>
                    <a:pt x="9053" y="20715"/>
                    <a:pt x="10230" y="20728"/>
                    <a:pt x="11610" y="20728"/>
                  </a:cubicBezTo>
                  <a:cubicBezTo>
                    <a:pt x="14947" y="20728"/>
                    <a:pt x="19467" y="20649"/>
                    <a:pt x="21470" y="20568"/>
                  </a:cubicBezTo>
                  <a:cubicBezTo>
                    <a:pt x="21818" y="20556"/>
                    <a:pt x="22213" y="20550"/>
                    <a:pt x="22644" y="20550"/>
                  </a:cubicBezTo>
                  <a:cubicBezTo>
                    <a:pt x="25214" y="20550"/>
                    <a:pt x="29033" y="20751"/>
                    <a:pt x="31476" y="20810"/>
                  </a:cubicBezTo>
                  <a:cubicBezTo>
                    <a:pt x="31997" y="20822"/>
                    <a:pt x="33085" y="20849"/>
                    <a:pt x="34357" y="20849"/>
                  </a:cubicBezTo>
                  <a:cubicBezTo>
                    <a:pt x="36071" y="20849"/>
                    <a:pt x="38118" y="20801"/>
                    <a:pt x="39561" y="20606"/>
                  </a:cubicBezTo>
                  <a:cubicBezTo>
                    <a:pt x="41543" y="20352"/>
                    <a:pt x="42923" y="19668"/>
                    <a:pt x="42923" y="17671"/>
                  </a:cubicBezTo>
                  <a:cubicBezTo>
                    <a:pt x="42923" y="15683"/>
                    <a:pt x="41302" y="14061"/>
                    <a:pt x="39313" y="14061"/>
                  </a:cubicBezTo>
                  <a:cubicBezTo>
                    <a:pt x="38931" y="14061"/>
                    <a:pt x="38554" y="14121"/>
                    <a:pt x="38210" y="14234"/>
                  </a:cubicBezTo>
                  <a:cubicBezTo>
                    <a:pt x="37982" y="11294"/>
                    <a:pt x="35521" y="9013"/>
                    <a:pt x="32569" y="9013"/>
                  </a:cubicBezTo>
                  <a:cubicBezTo>
                    <a:pt x="32498" y="9013"/>
                    <a:pt x="32427" y="9014"/>
                    <a:pt x="32355" y="9017"/>
                  </a:cubicBezTo>
                  <a:cubicBezTo>
                    <a:pt x="31896" y="9038"/>
                    <a:pt x="31454" y="9114"/>
                    <a:pt x="31033" y="9235"/>
                  </a:cubicBezTo>
                  <a:cubicBezTo>
                    <a:pt x="30609" y="4028"/>
                    <a:pt x="26256" y="1"/>
                    <a:pt x="210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311" name="Google Shape;311;p10"/>
            <p:cNvGrpSpPr/>
            <p:nvPr/>
          </p:nvGrpSpPr>
          <p:grpSpPr>
            <a:xfrm>
              <a:off x="4143625" y="3473950"/>
              <a:ext cx="338350" cy="443675"/>
              <a:chOff x="4143625" y="3473950"/>
              <a:chExt cx="338350" cy="443675"/>
            </a:xfrm>
          </p:grpSpPr>
          <p:sp>
            <p:nvSpPr>
              <p:cNvPr id="312" name="Google Shape;312;p10"/>
              <p:cNvSpPr/>
              <p:nvPr/>
            </p:nvSpPr>
            <p:spPr>
              <a:xfrm>
                <a:off x="4143625" y="3488000"/>
                <a:ext cx="66225" cy="127275"/>
              </a:xfrm>
              <a:custGeom>
                <a:avLst/>
                <a:gdLst/>
                <a:ahLst/>
                <a:cxnLst/>
                <a:rect l="l" t="t" r="r" b="b"/>
                <a:pathLst>
                  <a:path w="2649" h="5091" extrusionOk="0">
                    <a:moveTo>
                      <a:pt x="1352" y="1"/>
                    </a:moveTo>
                    <a:cubicBezTo>
                      <a:pt x="1058" y="1"/>
                      <a:pt x="0" y="2179"/>
                      <a:pt x="0" y="3379"/>
                    </a:cubicBezTo>
                    <a:cubicBezTo>
                      <a:pt x="0" y="4580"/>
                      <a:pt x="532" y="5090"/>
                      <a:pt x="1269" y="5090"/>
                    </a:cubicBezTo>
                    <a:cubicBezTo>
                      <a:pt x="1997" y="5090"/>
                      <a:pt x="2649" y="4580"/>
                      <a:pt x="2649" y="3379"/>
                    </a:cubicBezTo>
                    <a:cubicBezTo>
                      <a:pt x="2649" y="2179"/>
                      <a:pt x="1636" y="1"/>
                      <a:pt x="13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3" name="Google Shape;313;p10"/>
              <p:cNvSpPr/>
              <p:nvPr/>
            </p:nvSpPr>
            <p:spPr>
              <a:xfrm>
                <a:off x="4415700" y="3473950"/>
                <a:ext cx="66275" cy="127250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90" extrusionOk="0">
                    <a:moveTo>
                      <a:pt x="1359" y="0"/>
                    </a:moveTo>
                    <a:cubicBezTo>
                      <a:pt x="1060" y="0"/>
                      <a:pt x="1" y="2177"/>
                      <a:pt x="1" y="3378"/>
                    </a:cubicBezTo>
                    <a:cubicBezTo>
                      <a:pt x="1" y="4578"/>
                      <a:pt x="541" y="5090"/>
                      <a:pt x="1269" y="5090"/>
                    </a:cubicBezTo>
                    <a:cubicBezTo>
                      <a:pt x="2006" y="5090"/>
                      <a:pt x="2651" y="4578"/>
                      <a:pt x="2651" y="3378"/>
                    </a:cubicBezTo>
                    <a:cubicBezTo>
                      <a:pt x="2651" y="2177"/>
                      <a:pt x="1646" y="0"/>
                      <a:pt x="135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4" name="Google Shape;314;p10"/>
              <p:cNvSpPr/>
              <p:nvPr/>
            </p:nvSpPr>
            <p:spPr>
              <a:xfrm>
                <a:off x="4143625" y="3689550"/>
                <a:ext cx="66225" cy="127275"/>
              </a:xfrm>
              <a:custGeom>
                <a:avLst/>
                <a:gdLst/>
                <a:ahLst/>
                <a:cxnLst/>
                <a:rect l="l" t="t" r="r" b="b"/>
                <a:pathLst>
                  <a:path w="2649" h="5091" extrusionOk="0">
                    <a:moveTo>
                      <a:pt x="1352" y="1"/>
                    </a:moveTo>
                    <a:cubicBezTo>
                      <a:pt x="1058" y="1"/>
                      <a:pt x="0" y="2179"/>
                      <a:pt x="0" y="3379"/>
                    </a:cubicBezTo>
                    <a:cubicBezTo>
                      <a:pt x="0" y="4580"/>
                      <a:pt x="532" y="5090"/>
                      <a:pt x="1269" y="5090"/>
                    </a:cubicBezTo>
                    <a:cubicBezTo>
                      <a:pt x="1997" y="5090"/>
                      <a:pt x="2649" y="4580"/>
                      <a:pt x="2649" y="3379"/>
                    </a:cubicBezTo>
                    <a:cubicBezTo>
                      <a:pt x="2649" y="2179"/>
                      <a:pt x="1636" y="1"/>
                      <a:pt x="13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5" name="Google Shape;315;p10"/>
              <p:cNvSpPr/>
              <p:nvPr/>
            </p:nvSpPr>
            <p:spPr>
              <a:xfrm>
                <a:off x="4279650" y="3588975"/>
                <a:ext cx="66275" cy="127275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91" extrusionOk="0">
                    <a:moveTo>
                      <a:pt x="1351" y="1"/>
                    </a:moveTo>
                    <a:cubicBezTo>
                      <a:pt x="1060" y="1"/>
                      <a:pt x="0" y="2177"/>
                      <a:pt x="0" y="3379"/>
                    </a:cubicBezTo>
                    <a:cubicBezTo>
                      <a:pt x="0" y="4580"/>
                      <a:pt x="533" y="5090"/>
                      <a:pt x="1270" y="5090"/>
                    </a:cubicBezTo>
                    <a:cubicBezTo>
                      <a:pt x="1998" y="5090"/>
                      <a:pt x="2650" y="4580"/>
                      <a:pt x="2650" y="3379"/>
                    </a:cubicBezTo>
                    <a:cubicBezTo>
                      <a:pt x="2650" y="2177"/>
                      <a:pt x="1645" y="1"/>
                      <a:pt x="135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6" name="Google Shape;316;p10"/>
              <p:cNvSpPr/>
              <p:nvPr/>
            </p:nvSpPr>
            <p:spPr>
              <a:xfrm>
                <a:off x="4408775" y="3685225"/>
                <a:ext cx="66275" cy="127100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84" extrusionOk="0">
                    <a:moveTo>
                      <a:pt x="1352" y="1"/>
                    </a:moveTo>
                    <a:cubicBezTo>
                      <a:pt x="1060" y="1"/>
                      <a:pt x="0" y="2179"/>
                      <a:pt x="0" y="3379"/>
                    </a:cubicBezTo>
                    <a:cubicBezTo>
                      <a:pt x="0" y="4580"/>
                      <a:pt x="534" y="5083"/>
                      <a:pt x="1269" y="5083"/>
                    </a:cubicBezTo>
                    <a:cubicBezTo>
                      <a:pt x="1997" y="5083"/>
                      <a:pt x="2651" y="4580"/>
                      <a:pt x="2651" y="3379"/>
                    </a:cubicBezTo>
                    <a:cubicBezTo>
                      <a:pt x="2651" y="2179"/>
                      <a:pt x="1645" y="1"/>
                      <a:pt x="13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7" name="Google Shape;317;p10"/>
              <p:cNvSpPr/>
              <p:nvPr/>
            </p:nvSpPr>
            <p:spPr>
              <a:xfrm>
                <a:off x="4279650" y="3790525"/>
                <a:ext cx="66275" cy="127100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84" extrusionOk="0">
                    <a:moveTo>
                      <a:pt x="1351" y="1"/>
                    </a:moveTo>
                    <a:cubicBezTo>
                      <a:pt x="1060" y="1"/>
                      <a:pt x="0" y="2177"/>
                      <a:pt x="0" y="3379"/>
                    </a:cubicBezTo>
                    <a:cubicBezTo>
                      <a:pt x="0" y="4581"/>
                      <a:pt x="533" y="5083"/>
                      <a:pt x="1270" y="5083"/>
                    </a:cubicBezTo>
                    <a:cubicBezTo>
                      <a:pt x="1998" y="5083"/>
                      <a:pt x="2650" y="4581"/>
                      <a:pt x="2650" y="3379"/>
                    </a:cubicBezTo>
                    <a:cubicBezTo>
                      <a:pt x="2650" y="2177"/>
                      <a:pt x="1645" y="1"/>
                      <a:pt x="135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14"/>
          <p:cNvSpPr txBox="1">
            <a:spLocks noGrp="1"/>
          </p:cNvSpPr>
          <p:nvPr>
            <p:ph type="title"/>
          </p:nvPr>
        </p:nvSpPr>
        <p:spPr>
          <a:xfrm>
            <a:off x="3067776" y="3344256"/>
            <a:ext cx="6070146" cy="58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389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endParaRPr/>
          </a:p>
        </p:txBody>
      </p:sp>
      <p:sp>
        <p:nvSpPr>
          <p:cNvPr id="402" name="Google Shape;402;p14"/>
          <p:cNvSpPr txBox="1">
            <a:spLocks noGrp="1"/>
          </p:cNvSpPr>
          <p:nvPr>
            <p:ph type="subTitle" idx="1"/>
          </p:nvPr>
        </p:nvSpPr>
        <p:spPr>
          <a:xfrm>
            <a:off x="1939390" y="1302944"/>
            <a:ext cx="8283058" cy="19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45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9pPr>
          </a:lstStyle>
          <a:p>
            <a:endParaRPr/>
          </a:p>
        </p:txBody>
      </p:sp>
      <p:sp>
        <p:nvSpPr>
          <p:cNvPr id="403" name="Google Shape;403;p14"/>
          <p:cNvSpPr/>
          <p:nvPr/>
        </p:nvSpPr>
        <p:spPr>
          <a:xfrm>
            <a:off x="3159331" y="142667"/>
            <a:ext cx="668276" cy="370067"/>
          </a:xfrm>
          <a:custGeom>
            <a:avLst/>
            <a:gdLst/>
            <a:ahLst/>
            <a:cxnLst/>
            <a:rect l="l" t="t" r="r" b="b"/>
            <a:pathLst>
              <a:path w="20098" h="11102" extrusionOk="0">
                <a:moveTo>
                  <a:pt x="10808" y="0"/>
                </a:moveTo>
                <a:cubicBezTo>
                  <a:pt x="10737" y="0"/>
                  <a:pt x="10665" y="1"/>
                  <a:pt x="10594" y="4"/>
                </a:cubicBezTo>
                <a:cubicBezTo>
                  <a:pt x="8176" y="94"/>
                  <a:pt x="6201" y="1761"/>
                  <a:pt x="5594" y="3968"/>
                </a:cubicBezTo>
                <a:cubicBezTo>
                  <a:pt x="5075" y="3697"/>
                  <a:pt x="4486" y="3543"/>
                  <a:pt x="3868" y="3543"/>
                </a:cubicBezTo>
                <a:cubicBezTo>
                  <a:pt x="3816" y="3543"/>
                  <a:pt x="3763" y="3544"/>
                  <a:pt x="3710" y="3546"/>
                </a:cubicBezTo>
                <a:cubicBezTo>
                  <a:pt x="1622" y="3629"/>
                  <a:pt x="0" y="5378"/>
                  <a:pt x="76" y="7465"/>
                </a:cubicBezTo>
                <a:cubicBezTo>
                  <a:pt x="157" y="9506"/>
                  <a:pt x="1837" y="11101"/>
                  <a:pt x="3861" y="11101"/>
                </a:cubicBezTo>
                <a:cubicBezTo>
                  <a:pt x="3908" y="11101"/>
                  <a:pt x="3955" y="11100"/>
                  <a:pt x="4002" y="11099"/>
                </a:cubicBezTo>
                <a:cubicBezTo>
                  <a:pt x="5308" y="11046"/>
                  <a:pt x="9489" y="10843"/>
                  <a:pt x="11006" y="10783"/>
                </a:cubicBezTo>
                <a:cubicBezTo>
                  <a:pt x="11129" y="10779"/>
                  <a:pt x="11273" y="10777"/>
                  <a:pt x="11434" y="10777"/>
                </a:cubicBezTo>
                <a:cubicBezTo>
                  <a:pt x="12813" y="10777"/>
                  <a:pt x="15440" y="10917"/>
                  <a:pt x="16725" y="10917"/>
                </a:cubicBezTo>
                <a:cubicBezTo>
                  <a:pt x="16875" y="10917"/>
                  <a:pt x="17006" y="10915"/>
                  <a:pt x="17116" y="10911"/>
                </a:cubicBezTo>
                <a:cubicBezTo>
                  <a:pt x="18791" y="10843"/>
                  <a:pt x="20097" y="9432"/>
                  <a:pt x="20036" y="7758"/>
                </a:cubicBezTo>
                <a:cubicBezTo>
                  <a:pt x="19971" y="6126"/>
                  <a:pt x="18626" y="4835"/>
                  <a:pt x="17001" y="4835"/>
                </a:cubicBezTo>
                <a:cubicBezTo>
                  <a:pt x="16960" y="4835"/>
                  <a:pt x="16918" y="4836"/>
                  <a:pt x="16876" y="4838"/>
                </a:cubicBezTo>
                <a:cubicBezTo>
                  <a:pt x="16636" y="4845"/>
                  <a:pt x="16395" y="4890"/>
                  <a:pt x="16170" y="4950"/>
                </a:cubicBezTo>
                <a:cubicBezTo>
                  <a:pt x="15943" y="2161"/>
                  <a:pt x="13610" y="0"/>
                  <a:pt x="108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04" name="Google Shape;404;p14"/>
          <p:cNvSpPr/>
          <p:nvPr/>
        </p:nvSpPr>
        <p:spPr>
          <a:xfrm>
            <a:off x="216962" y="3045401"/>
            <a:ext cx="375436" cy="367567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05" name="Google Shape;405;p14"/>
          <p:cNvGrpSpPr/>
          <p:nvPr/>
        </p:nvGrpSpPr>
        <p:grpSpPr>
          <a:xfrm>
            <a:off x="8355113" y="255717"/>
            <a:ext cx="382684" cy="292000"/>
            <a:chOff x="3648725" y="5042300"/>
            <a:chExt cx="287725" cy="219000"/>
          </a:xfrm>
        </p:grpSpPr>
        <p:sp>
          <p:nvSpPr>
            <p:cNvPr id="406" name="Google Shape;406;p14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7" name="Google Shape;407;p14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8" name="Google Shape;408;p14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409" name="Google Shape;409;p14"/>
          <p:cNvSpPr/>
          <p:nvPr/>
        </p:nvSpPr>
        <p:spPr>
          <a:xfrm>
            <a:off x="11569441" y="6466700"/>
            <a:ext cx="181250" cy="112133"/>
          </a:xfrm>
          <a:custGeom>
            <a:avLst/>
            <a:gdLst/>
            <a:ahLst/>
            <a:cxnLst/>
            <a:rect l="l" t="t" r="r" b="b"/>
            <a:pathLst>
              <a:path w="5451" h="3364" extrusionOk="0">
                <a:moveTo>
                  <a:pt x="4979" y="0"/>
                </a:moveTo>
                <a:cubicBezTo>
                  <a:pt x="4856" y="0"/>
                  <a:pt x="4736" y="52"/>
                  <a:pt x="4656" y="149"/>
                </a:cubicBezTo>
                <a:lnTo>
                  <a:pt x="2710" y="2491"/>
                </a:lnTo>
                <a:lnTo>
                  <a:pt x="797" y="194"/>
                </a:lnTo>
                <a:cubicBezTo>
                  <a:pt x="714" y="94"/>
                  <a:pt x="593" y="43"/>
                  <a:pt x="473" y="43"/>
                </a:cubicBezTo>
                <a:cubicBezTo>
                  <a:pt x="377" y="43"/>
                  <a:pt x="281" y="76"/>
                  <a:pt x="204" y="142"/>
                </a:cubicBezTo>
                <a:cubicBezTo>
                  <a:pt x="24" y="292"/>
                  <a:pt x="1" y="555"/>
                  <a:pt x="152" y="735"/>
                </a:cubicBezTo>
                <a:lnTo>
                  <a:pt x="2103" y="3077"/>
                </a:lnTo>
                <a:cubicBezTo>
                  <a:pt x="2253" y="3257"/>
                  <a:pt x="2478" y="3363"/>
                  <a:pt x="2710" y="3363"/>
                </a:cubicBezTo>
                <a:cubicBezTo>
                  <a:pt x="2944" y="3363"/>
                  <a:pt x="3170" y="3257"/>
                  <a:pt x="3319" y="3077"/>
                </a:cubicBezTo>
                <a:lnTo>
                  <a:pt x="5301" y="690"/>
                </a:lnTo>
                <a:cubicBezTo>
                  <a:pt x="5450" y="510"/>
                  <a:pt x="5422" y="247"/>
                  <a:pt x="5249" y="97"/>
                </a:cubicBezTo>
                <a:cubicBezTo>
                  <a:pt x="5170" y="32"/>
                  <a:pt x="5074" y="0"/>
                  <a:pt x="497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10" name="Google Shape;410;p14"/>
          <p:cNvGrpSpPr/>
          <p:nvPr/>
        </p:nvGrpSpPr>
        <p:grpSpPr>
          <a:xfrm>
            <a:off x="267005" y="4449017"/>
            <a:ext cx="382684" cy="292000"/>
            <a:chOff x="3648725" y="5042300"/>
            <a:chExt cx="287725" cy="219000"/>
          </a:xfrm>
        </p:grpSpPr>
        <p:sp>
          <p:nvSpPr>
            <p:cNvPr id="411" name="Google Shape;411;p14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12" name="Google Shape;412;p14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13" name="Google Shape;413;p14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414" name="Google Shape;414;p14"/>
          <p:cNvSpPr/>
          <p:nvPr/>
        </p:nvSpPr>
        <p:spPr>
          <a:xfrm>
            <a:off x="11210714" y="1172600"/>
            <a:ext cx="668276" cy="370067"/>
          </a:xfrm>
          <a:custGeom>
            <a:avLst/>
            <a:gdLst/>
            <a:ahLst/>
            <a:cxnLst/>
            <a:rect l="l" t="t" r="r" b="b"/>
            <a:pathLst>
              <a:path w="20098" h="11102" extrusionOk="0">
                <a:moveTo>
                  <a:pt x="10808" y="0"/>
                </a:moveTo>
                <a:cubicBezTo>
                  <a:pt x="10737" y="0"/>
                  <a:pt x="10665" y="1"/>
                  <a:pt x="10594" y="4"/>
                </a:cubicBezTo>
                <a:cubicBezTo>
                  <a:pt x="8176" y="94"/>
                  <a:pt x="6201" y="1761"/>
                  <a:pt x="5594" y="3968"/>
                </a:cubicBezTo>
                <a:cubicBezTo>
                  <a:pt x="5075" y="3697"/>
                  <a:pt x="4486" y="3543"/>
                  <a:pt x="3868" y="3543"/>
                </a:cubicBezTo>
                <a:cubicBezTo>
                  <a:pt x="3816" y="3543"/>
                  <a:pt x="3763" y="3544"/>
                  <a:pt x="3710" y="3546"/>
                </a:cubicBezTo>
                <a:cubicBezTo>
                  <a:pt x="1622" y="3629"/>
                  <a:pt x="0" y="5378"/>
                  <a:pt x="76" y="7465"/>
                </a:cubicBezTo>
                <a:cubicBezTo>
                  <a:pt x="157" y="9506"/>
                  <a:pt x="1837" y="11101"/>
                  <a:pt x="3861" y="11101"/>
                </a:cubicBezTo>
                <a:cubicBezTo>
                  <a:pt x="3908" y="11101"/>
                  <a:pt x="3955" y="11100"/>
                  <a:pt x="4002" y="11099"/>
                </a:cubicBezTo>
                <a:cubicBezTo>
                  <a:pt x="5308" y="11046"/>
                  <a:pt x="9489" y="10843"/>
                  <a:pt x="11006" y="10783"/>
                </a:cubicBezTo>
                <a:cubicBezTo>
                  <a:pt x="11129" y="10779"/>
                  <a:pt x="11273" y="10777"/>
                  <a:pt x="11434" y="10777"/>
                </a:cubicBezTo>
                <a:cubicBezTo>
                  <a:pt x="12813" y="10777"/>
                  <a:pt x="15440" y="10917"/>
                  <a:pt x="16725" y="10917"/>
                </a:cubicBezTo>
                <a:cubicBezTo>
                  <a:pt x="16875" y="10917"/>
                  <a:pt x="17006" y="10915"/>
                  <a:pt x="17116" y="10911"/>
                </a:cubicBezTo>
                <a:cubicBezTo>
                  <a:pt x="18791" y="10843"/>
                  <a:pt x="20097" y="9432"/>
                  <a:pt x="20036" y="7758"/>
                </a:cubicBezTo>
                <a:cubicBezTo>
                  <a:pt x="19971" y="6126"/>
                  <a:pt x="18626" y="4835"/>
                  <a:pt x="17001" y="4835"/>
                </a:cubicBezTo>
                <a:cubicBezTo>
                  <a:pt x="16960" y="4835"/>
                  <a:pt x="16918" y="4836"/>
                  <a:pt x="16876" y="4838"/>
                </a:cubicBezTo>
                <a:cubicBezTo>
                  <a:pt x="16636" y="4845"/>
                  <a:pt x="16395" y="4890"/>
                  <a:pt x="16170" y="4950"/>
                </a:cubicBezTo>
                <a:cubicBezTo>
                  <a:pt x="15943" y="2161"/>
                  <a:pt x="13610" y="0"/>
                  <a:pt x="108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15" name="Google Shape;415;p14"/>
          <p:cNvSpPr/>
          <p:nvPr/>
        </p:nvSpPr>
        <p:spPr>
          <a:xfrm>
            <a:off x="11632052" y="2292633"/>
            <a:ext cx="324794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16" name="Google Shape;416;p14"/>
          <p:cNvGrpSpPr/>
          <p:nvPr/>
        </p:nvGrpSpPr>
        <p:grpSpPr>
          <a:xfrm>
            <a:off x="266989" y="345751"/>
            <a:ext cx="450017" cy="591567"/>
            <a:chOff x="4143625" y="3473950"/>
            <a:chExt cx="338350" cy="443675"/>
          </a:xfrm>
        </p:grpSpPr>
        <p:sp>
          <p:nvSpPr>
            <p:cNvPr id="417" name="Google Shape;417;p14"/>
            <p:cNvSpPr/>
            <p:nvPr/>
          </p:nvSpPr>
          <p:spPr>
            <a:xfrm>
              <a:off x="4143625" y="348800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18" name="Google Shape;418;p14"/>
            <p:cNvSpPr/>
            <p:nvPr/>
          </p:nvSpPr>
          <p:spPr>
            <a:xfrm>
              <a:off x="4415700" y="3473950"/>
              <a:ext cx="66275" cy="127250"/>
            </a:xfrm>
            <a:custGeom>
              <a:avLst/>
              <a:gdLst/>
              <a:ahLst/>
              <a:cxnLst/>
              <a:rect l="l" t="t" r="r" b="b"/>
              <a:pathLst>
                <a:path w="2651" h="5090" extrusionOk="0">
                  <a:moveTo>
                    <a:pt x="1359" y="0"/>
                  </a:moveTo>
                  <a:cubicBezTo>
                    <a:pt x="1060" y="0"/>
                    <a:pt x="1" y="2177"/>
                    <a:pt x="1" y="3378"/>
                  </a:cubicBezTo>
                  <a:cubicBezTo>
                    <a:pt x="1" y="4578"/>
                    <a:pt x="541" y="5090"/>
                    <a:pt x="1269" y="5090"/>
                  </a:cubicBezTo>
                  <a:cubicBezTo>
                    <a:pt x="2006" y="5090"/>
                    <a:pt x="2651" y="4578"/>
                    <a:pt x="2651" y="3378"/>
                  </a:cubicBezTo>
                  <a:cubicBezTo>
                    <a:pt x="2651" y="2177"/>
                    <a:pt x="1646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19" name="Google Shape;419;p14"/>
            <p:cNvSpPr/>
            <p:nvPr/>
          </p:nvSpPr>
          <p:spPr>
            <a:xfrm>
              <a:off x="4143625" y="368955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20" name="Google Shape;420;p14"/>
            <p:cNvSpPr/>
            <p:nvPr/>
          </p:nvSpPr>
          <p:spPr>
            <a:xfrm>
              <a:off x="4279650" y="3588975"/>
              <a:ext cx="66275" cy="127275"/>
            </a:xfrm>
            <a:custGeom>
              <a:avLst/>
              <a:gdLst/>
              <a:ahLst/>
              <a:cxnLst/>
              <a:rect l="l" t="t" r="r" b="b"/>
              <a:pathLst>
                <a:path w="2651" h="5091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0"/>
                    <a:pt x="533" y="5090"/>
                    <a:pt x="1270" y="5090"/>
                  </a:cubicBezTo>
                  <a:cubicBezTo>
                    <a:pt x="1998" y="5090"/>
                    <a:pt x="2650" y="4580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21" name="Google Shape;421;p14"/>
            <p:cNvSpPr/>
            <p:nvPr/>
          </p:nvSpPr>
          <p:spPr>
            <a:xfrm>
              <a:off x="4408775" y="36852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2" y="1"/>
                  </a:moveTo>
                  <a:cubicBezTo>
                    <a:pt x="1060" y="1"/>
                    <a:pt x="0" y="2179"/>
                    <a:pt x="0" y="3379"/>
                  </a:cubicBezTo>
                  <a:cubicBezTo>
                    <a:pt x="0" y="4580"/>
                    <a:pt x="534" y="5083"/>
                    <a:pt x="1269" y="5083"/>
                  </a:cubicBezTo>
                  <a:cubicBezTo>
                    <a:pt x="1997" y="5083"/>
                    <a:pt x="2651" y="4580"/>
                    <a:pt x="2651" y="3379"/>
                  </a:cubicBezTo>
                  <a:cubicBezTo>
                    <a:pt x="2651" y="2179"/>
                    <a:pt x="1645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22" name="Google Shape;422;p14"/>
            <p:cNvSpPr/>
            <p:nvPr/>
          </p:nvSpPr>
          <p:spPr>
            <a:xfrm>
              <a:off x="4279650" y="37905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1"/>
                    <a:pt x="533" y="5083"/>
                    <a:pt x="1270" y="5083"/>
                  </a:cubicBezTo>
                  <a:cubicBezTo>
                    <a:pt x="1998" y="5083"/>
                    <a:pt x="2650" y="4581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423" name="Google Shape;423;p14"/>
          <p:cNvGrpSpPr/>
          <p:nvPr/>
        </p:nvGrpSpPr>
        <p:grpSpPr>
          <a:xfrm>
            <a:off x="2949353" y="6466800"/>
            <a:ext cx="617369" cy="111933"/>
            <a:chOff x="3760550" y="753275"/>
            <a:chExt cx="464175" cy="83950"/>
          </a:xfrm>
        </p:grpSpPr>
        <p:sp>
          <p:nvSpPr>
            <p:cNvPr id="424" name="Google Shape;424;p14"/>
            <p:cNvSpPr/>
            <p:nvPr/>
          </p:nvSpPr>
          <p:spPr>
            <a:xfrm>
              <a:off x="376055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25" name="Google Shape;425;p14"/>
            <p:cNvSpPr/>
            <p:nvPr/>
          </p:nvSpPr>
          <p:spPr>
            <a:xfrm>
              <a:off x="392460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26" name="Google Shape;426;p14"/>
            <p:cNvSpPr/>
            <p:nvPr/>
          </p:nvSpPr>
          <p:spPr>
            <a:xfrm>
              <a:off x="4088625" y="753275"/>
              <a:ext cx="136100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427" name="Google Shape;427;p14"/>
          <p:cNvSpPr/>
          <p:nvPr/>
        </p:nvSpPr>
        <p:spPr>
          <a:xfrm>
            <a:off x="8527219" y="6260747"/>
            <a:ext cx="324789" cy="317981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28" name="Google Shape;428;p14"/>
          <p:cNvSpPr/>
          <p:nvPr/>
        </p:nvSpPr>
        <p:spPr>
          <a:xfrm>
            <a:off x="-461821" y="1598467"/>
            <a:ext cx="1111510" cy="635500"/>
          </a:xfrm>
          <a:custGeom>
            <a:avLst/>
            <a:gdLst/>
            <a:ahLst/>
            <a:cxnLst/>
            <a:rect l="l" t="t" r="r" b="b"/>
            <a:pathLst>
              <a:path w="20937" h="11941" extrusionOk="0">
                <a:moveTo>
                  <a:pt x="11151" y="841"/>
                </a:moveTo>
                <a:cubicBezTo>
                  <a:pt x="13537" y="841"/>
                  <a:pt x="15632" y="2559"/>
                  <a:pt x="16065" y="4914"/>
                </a:cubicBezTo>
                <a:cubicBezTo>
                  <a:pt x="16149" y="5372"/>
                  <a:pt x="16540" y="5701"/>
                  <a:pt x="16979" y="5701"/>
                </a:cubicBezTo>
                <a:cubicBezTo>
                  <a:pt x="17014" y="5701"/>
                  <a:pt x="17050" y="5699"/>
                  <a:pt x="17087" y="5694"/>
                </a:cubicBezTo>
                <a:cubicBezTo>
                  <a:pt x="17177" y="5684"/>
                  <a:pt x="17267" y="5679"/>
                  <a:pt x="17356" y="5679"/>
                </a:cubicBezTo>
                <a:cubicBezTo>
                  <a:pt x="17725" y="5679"/>
                  <a:pt x="18084" y="5765"/>
                  <a:pt x="18452" y="5934"/>
                </a:cubicBezTo>
                <a:cubicBezTo>
                  <a:pt x="19263" y="6325"/>
                  <a:pt x="19849" y="7083"/>
                  <a:pt x="19962" y="7915"/>
                </a:cubicBezTo>
                <a:cubicBezTo>
                  <a:pt x="20074" y="8667"/>
                  <a:pt x="19872" y="9395"/>
                  <a:pt x="19384" y="9973"/>
                </a:cubicBezTo>
                <a:cubicBezTo>
                  <a:pt x="18910" y="10544"/>
                  <a:pt x="18213" y="10888"/>
                  <a:pt x="17476" y="10912"/>
                </a:cubicBezTo>
                <a:cubicBezTo>
                  <a:pt x="17367" y="10916"/>
                  <a:pt x="17233" y="10918"/>
                  <a:pt x="17079" y="10918"/>
                </a:cubicBezTo>
                <a:cubicBezTo>
                  <a:pt x="16463" y="10918"/>
                  <a:pt x="15531" y="10886"/>
                  <a:pt x="14624" y="10850"/>
                </a:cubicBezTo>
                <a:cubicBezTo>
                  <a:pt x="13651" y="10816"/>
                  <a:pt x="12647" y="10781"/>
                  <a:pt x="11925" y="10781"/>
                </a:cubicBezTo>
                <a:cubicBezTo>
                  <a:pt x="11712" y="10781"/>
                  <a:pt x="11523" y="10784"/>
                  <a:pt x="11367" y="10791"/>
                </a:cubicBezTo>
                <a:cubicBezTo>
                  <a:pt x="10578" y="10821"/>
                  <a:pt x="9070" y="10888"/>
                  <a:pt x="7621" y="10957"/>
                </a:cubicBezTo>
                <a:cubicBezTo>
                  <a:pt x="6284" y="11016"/>
                  <a:pt x="4993" y="11075"/>
                  <a:pt x="4362" y="11099"/>
                </a:cubicBezTo>
                <a:cubicBezTo>
                  <a:pt x="4315" y="11101"/>
                  <a:pt x="4268" y="11102"/>
                  <a:pt x="4221" y="11102"/>
                </a:cubicBezTo>
                <a:cubicBezTo>
                  <a:pt x="3359" y="11102"/>
                  <a:pt x="2550" y="10773"/>
                  <a:pt x="1923" y="10175"/>
                </a:cubicBezTo>
                <a:cubicBezTo>
                  <a:pt x="1261" y="9553"/>
                  <a:pt x="887" y="8705"/>
                  <a:pt x="872" y="7788"/>
                </a:cubicBezTo>
                <a:cubicBezTo>
                  <a:pt x="849" y="5986"/>
                  <a:pt x="2290" y="4464"/>
                  <a:pt x="4092" y="4388"/>
                </a:cubicBezTo>
                <a:lnTo>
                  <a:pt x="4234" y="4388"/>
                </a:lnTo>
                <a:cubicBezTo>
                  <a:pt x="4611" y="4388"/>
                  <a:pt x="4978" y="4447"/>
                  <a:pt x="5331" y="4575"/>
                </a:cubicBezTo>
                <a:cubicBezTo>
                  <a:pt x="5437" y="4611"/>
                  <a:pt x="5545" y="4628"/>
                  <a:pt x="5651" y="4628"/>
                </a:cubicBezTo>
                <a:cubicBezTo>
                  <a:pt x="6034" y="4628"/>
                  <a:pt x="6390" y="4404"/>
                  <a:pt x="6531" y="4028"/>
                </a:cubicBezTo>
                <a:cubicBezTo>
                  <a:pt x="7252" y="2174"/>
                  <a:pt x="9001" y="920"/>
                  <a:pt x="10983" y="844"/>
                </a:cubicBezTo>
                <a:cubicBezTo>
                  <a:pt x="11039" y="842"/>
                  <a:pt x="11095" y="841"/>
                  <a:pt x="11151" y="841"/>
                </a:cubicBezTo>
                <a:close/>
                <a:moveTo>
                  <a:pt x="11168" y="1"/>
                </a:moveTo>
                <a:cubicBezTo>
                  <a:pt x="11097" y="1"/>
                  <a:pt x="11026" y="2"/>
                  <a:pt x="10954" y="5"/>
                </a:cubicBezTo>
                <a:cubicBezTo>
                  <a:pt x="8634" y="95"/>
                  <a:pt x="6585" y="1558"/>
                  <a:pt x="5751" y="3727"/>
                </a:cubicBezTo>
                <a:cubicBezTo>
                  <a:pt x="5736" y="3770"/>
                  <a:pt x="5697" y="3786"/>
                  <a:pt x="5657" y="3786"/>
                </a:cubicBezTo>
                <a:cubicBezTo>
                  <a:pt x="5641" y="3786"/>
                  <a:pt x="5624" y="3784"/>
                  <a:pt x="5609" y="3779"/>
                </a:cubicBezTo>
                <a:cubicBezTo>
                  <a:pt x="5159" y="3626"/>
                  <a:pt x="4690" y="3543"/>
                  <a:pt x="4219" y="3543"/>
                </a:cubicBezTo>
                <a:cubicBezTo>
                  <a:pt x="4164" y="3543"/>
                  <a:pt x="4109" y="3544"/>
                  <a:pt x="4054" y="3547"/>
                </a:cubicBezTo>
                <a:cubicBezTo>
                  <a:pt x="1811" y="3644"/>
                  <a:pt x="0" y="5552"/>
                  <a:pt x="31" y="7797"/>
                </a:cubicBezTo>
                <a:cubicBezTo>
                  <a:pt x="54" y="8944"/>
                  <a:pt x="512" y="10004"/>
                  <a:pt x="1344" y="10791"/>
                </a:cubicBezTo>
                <a:cubicBezTo>
                  <a:pt x="2133" y="11535"/>
                  <a:pt x="3146" y="11940"/>
                  <a:pt x="4227" y="11940"/>
                </a:cubicBezTo>
                <a:lnTo>
                  <a:pt x="4393" y="11940"/>
                </a:lnTo>
                <a:cubicBezTo>
                  <a:pt x="5023" y="11910"/>
                  <a:pt x="6315" y="11857"/>
                  <a:pt x="7657" y="11796"/>
                </a:cubicBezTo>
                <a:cubicBezTo>
                  <a:pt x="9107" y="11729"/>
                  <a:pt x="10615" y="11661"/>
                  <a:pt x="11405" y="11632"/>
                </a:cubicBezTo>
                <a:cubicBezTo>
                  <a:pt x="11554" y="11625"/>
                  <a:pt x="11736" y="11622"/>
                  <a:pt x="11944" y="11622"/>
                </a:cubicBezTo>
                <a:cubicBezTo>
                  <a:pt x="12645" y="11622"/>
                  <a:pt x="13633" y="11657"/>
                  <a:pt x="14593" y="11692"/>
                </a:cubicBezTo>
                <a:cubicBezTo>
                  <a:pt x="15542" y="11727"/>
                  <a:pt x="16452" y="11758"/>
                  <a:pt x="17074" y="11758"/>
                </a:cubicBezTo>
                <a:cubicBezTo>
                  <a:pt x="17240" y="11758"/>
                  <a:pt x="17386" y="11756"/>
                  <a:pt x="17507" y="11751"/>
                </a:cubicBezTo>
                <a:cubicBezTo>
                  <a:pt x="18483" y="11715"/>
                  <a:pt x="19405" y="11265"/>
                  <a:pt x="20029" y="10513"/>
                </a:cubicBezTo>
                <a:cubicBezTo>
                  <a:pt x="20659" y="9762"/>
                  <a:pt x="20937" y="8771"/>
                  <a:pt x="20794" y="7797"/>
                </a:cubicBezTo>
                <a:cubicBezTo>
                  <a:pt x="20638" y="6685"/>
                  <a:pt x="19879" y="5687"/>
                  <a:pt x="18813" y="5175"/>
                </a:cubicBezTo>
                <a:cubicBezTo>
                  <a:pt x="18335" y="4952"/>
                  <a:pt x="17847" y="4840"/>
                  <a:pt x="17355" y="4840"/>
                </a:cubicBezTo>
                <a:cubicBezTo>
                  <a:pt x="17235" y="4840"/>
                  <a:pt x="17116" y="4847"/>
                  <a:pt x="16997" y="4860"/>
                </a:cubicBezTo>
                <a:cubicBezTo>
                  <a:pt x="16993" y="4861"/>
                  <a:pt x="16989" y="4861"/>
                  <a:pt x="16985" y="4861"/>
                </a:cubicBezTo>
                <a:cubicBezTo>
                  <a:pt x="16943" y="4861"/>
                  <a:pt x="16899" y="4819"/>
                  <a:pt x="16890" y="4763"/>
                </a:cubicBezTo>
                <a:cubicBezTo>
                  <a:pt x="16386" y="2012"/>
                  <a:pt x="13953" y="1"/>
                  <a:pt x="1116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29" name="Google Shape;429;p14"/>
          <p:cNvSpPr/>
          <p:nvPr/>
        </p:nvSpPr>
        <p:spPr>
          <a:xfrm>
            <a:off x="10693314" y="3732068"/>
            <a:ext cx="696173" cy="398033"/>
          </a:xfrm>
          <a:custGeom>
            <a:avLst/>
            <a:gdLst/>
            <a:ahLst/>
            <a:cxnLst/>
            <a:rect l="l" t="t" r="r" b="b"/>
            <a:pathLst>
              <a:path w="20937" h="11941" extrusionOk="0">
                <a:moveTo>
                  <a:pt x="11151" y="841"/>
                </a:moveTo>
                <a:cubicBezTo>
                  <a:pt x="13537" y="841"/>
                  <a:pt x="15632" y="2559"/>
                  <a:pt x="16065" y="4914"/>
                </a:cubicBezTo>
                <a:cubicBezTo>
                  <a:pt x="16149" y="5372"/>
                  <a:pt x="16540" y="5701"/>
                  <a:pt x="16979" y="5701"/>
                </a:cubicBezTo>
                <a:cubicBezTo>
                  <a:pt x="17014" y="5701"/>
                  <a:pt x="17050" y="5699"/>
                  <a:pt x="17087" y="5694"/>
                </a:cubicBezTo>
                <a:cubicBezTo>
                  <a:pt x="17177" y="5684"/>
                  <a:pt x="17267" y="5679"/>
                  <a:pt x="17356" y="5679"/>
                </a:cubicBezTo>
                <a:cubicBezTo>
                  <a:pt x="17725" y="5679"/>
                  <a:pt x="18084" y="5765"/>
                  <a:pt x="18452" y="5934"/>
                </a:cubicBezTo>
                <a:cubicBezTo>
                  <a:pt x="19263" y="6325"/>
                  <a:pt x="19849" y="7083"/>
                  <a:pt x="19962" y="7915"/>
                </a:cubicBezTo>
                <a:cubicBezTo>
                  <a:pt x="20074" y="8667"/>
                  <a:pt x="19872" y="9395"/>
                  <a:pt x="19384" y="9973"/>
                </a:cubicBezTo>
                <a:cubicBezTo>
                  <a:pt x="18910" y="10544"/>
                  <a:pt x="18213" y="10888"/>
                  <a:pt x="17476" y="10912"/>
                </a:cubicBezTo>
                <a:cubicBezTo>
                  <a:pt x="17367" y="10916"/>
                  <a:pt x="17233" y="10918"/>
                  <a:pt x="17079" y="10918"/>
                </a:cubicBezTo>
                <a:cubicBezTo>
                  <a:pt x="16463" y="10918"/>
                  <a:pt x="15531" y="10886"/>
                  <a:pt x="14624" y="10850"/>
                </a:cubicBezTo>
                <a:cubicBezTo>
                  <a:pt x="13651" y="10816"/>
                  <a:pt x="12647" y="10781"/>
                  <a:pt x="11925" y="10781"/>
                </a:cubicBezTo>
                <a:cubicBezTo>
                  <a:pt x="11712" y="10781"/>
                  <a:pt x="11523" y="10784"/>
                  <a:pt x="11367" y="10791"/>
                </a:cubicBezTo>
                <a:cubicBezTo>
                  <a:pt x="10578" y="10821"/>
                  <a:pt x="9070" y="10888"/>
                  <a:pt x="7621" y="10957"/>
                </a:cubicBezTo>
                <a:cubicBezTo>
                  <a:pt x="6284" y="11016"/>
                  <a:pt x="4993" y="11075"/>
                  <a:pt x="4362" y="11099"/>
                </a:cubicBezTo>
                <a:cubicBezTo>
                  <a:pt x="4315" y="11101"/>
                  <a:pt x="4268" y="11102"/>
                  <a:pt x="4221" y="11102"/>
                </a:cubicBezTo>
                <a:cubicBezTo>
                  <a:pt x="3359" y="11102"/>
                  <a:pt x="2550" y="10773"/>
                  <a:pt x="1923" y="10175"/>
                </a:cubicBezTo>
                <a:cubicBezTo>
                  <a:pt x="1261" y="9553"/>
                  <a:pt x="887" y="8705"/>
                  <a:pt x="872" y="7788"/>
                </a:cubicBezTo>
                <a:cubicBezTo>
                  <a:pt x="849" y="5986"/>
                  <a:pt x="2290" y="4464"/>
                  <a:pt x="4092" y="4388"/>
                </a:cubicBezTo>
                <a:lnTo>
                  <a:pt x="4234" y="4388"/>
                </a:lnTo>
                <a:cubicBezTo>
                  <a:pt x="4611" y="4388"/>
                  <a:pt x="4978" y="4447"/>
                  <a:pt x="5331" y="4575"/>
                </a:cubicBezTo>
                <a:cubicBezTo>
                  <a:pt x="5437" y="4611"/>
                  <a:pt x="5545" y="4628"/>
                  <a:pt x="5651" y="4628"/>
                </a:cubicBezTo>
                <a:cubicBezTo>
                  <a:pt x="6034" y="4628"/>
                  <a:pt x="6390" y="4404"/>
                  <a:pt x="6531" y="4028"/>
                </a:cubicBezTo>
                <a:cubicBezTo>
                  <a:pt x="7252" y="2174"/>
                  <a:pt x="9001" y="920"/>
                  <a:pt x="10983" y="844"/>
                </a:cubicBezTo>
                <a:cubicBezTo>
                  <a:pt x="11039" y="842"/>
                  <a:pt x="11095" y="841"/>
                  <a:pt x="11151" y="841"/>
                </a:cubicBezTo>
                <a:close/>
                <a:moveTo>
                  <a:pt x="11168" y="1"/>
                </a:moveTo>
                <a:cubicBezTo>
                  <a:pt x="11097" y="1"/>
                  <a:pt x="11026" y="2"/>
                  <a:pt x="10954" y="5"/>
                </a:cubicBezTo>
                <a:cubicBezTo>
                  <a:pt x="8634" y="95"/>
                  <a:pt x="6585" y="1558"/>
                  <a:pt x="5751" y="3727"/>
                </a:cubicBezTo>
                <a:cubicBezTo>
                  <a:pt x="5736" y="3770"/>
                  <a:pt x="5697" y="3786"/>
                  <a:pt x="5657" y="3786"/>
                </a:cubicBezTo>
                <a:cubicBezTo>
                  <a:pt x="5641" y="3786"/>
                  <a:pt x="5624" y="3784"/>
                  <a:pt x="5609" y="3779"/>
                </a:cubicBezTo>
                <a:cubicBezTo>
                  <a:pt x="5159" y="3626"/>
                  <a:pt x="4690" y="3543"/>
                  <a:pt x="4219" y="3543"/>
                </a:cubicBezTo>
                <a:cubicBezTo>
                  <a:pt x="4164" y="3543"/>
                  <a:pt x="4109" y="3544"/>
                  <a:pt x="4054" y="3547"/>
                </a:cubicBezTo>
                <a:cubicBezTo>
                  <a:pt x="1811" y="3644"/>
                  <a:pt x="0" y="5552"/>
                  <a:pt x="31" y="7797"/>
                </a:cubicBezTo>
                <a:cubicBezTo>
                  <a:pt x="54" y="8944"/>
                  <a:pt x="512" y="10004"/>
                  <a:pt x="1344" y="10791"/>
                </a:cubicBezTo>
                <a:cubicBezTo>
                  <a:pt x="2133" y="11535"/>
                  <a:pt x="3146" y="11940"/>
                  <a:pt x="4227" y="11940"/>
                </a:cubicBezTo>
                <a:lnTo>
                  <a:pt x="4393" y="11940"/>
                </a:lnTo>
                <a:cubicBezTo>
                  <a:pt x="5023" y="11910"/>
                  <a:pt x="6315" y="11857"/>
                  <a:pt x="7657" y="11796"/>
                </a:cubicBezTo>
                <a:cubicBezTo>
                  <a:pt x="9107" y="11729"/>
                  <a:pt x="10615" y="11661"/>
                  <a:pt x="11405" y="11632"/>
                </a:cubicBezTo>
                <a:cubicBezTo>
                  <a:pt x="11554" y="11625"/>
                  <a:pt x="11736" y="11622"/>
                  <a:pt x="11944" y="11622"/>
                </a:cubicBezTo>
                <a:cubicBezTo>
                  <a:pt x="12645" y="11622"/>
                  <a:pt x="13633" y="11657"/>
                  <a:pt x="14593" y="11692"/>
                </a:cubicBezTo>
                <a:cubicBezTo>
                  <a:pt x="15542" y="11727"/>
                  <a:pt x="16452" y="11758"/>
                  <a:pt x="17074" y="11758"/>
                </a:cubicBezTo>
                <a:cubicBezTo>
                  <a:pt x="17240" y="11758"/>
                  <a:pt x="17386" y="11756"/>
                  <a:pt x="17507" y="11751"/>
                </a:cubicBezTo>
                <a:cubicBezTo>
                  <a:pt x="18483" y="11715"/>
                  <a:pt x="19405" y="11265"/>
                  <a:pt x="20029" y="10513"/>
                </a:cubicBezTo>
                <a:cubicBezTo>
                  <a:pt x="20659" y="9762"/>
                  <a:pt x="20937" y="8771"/>
                  <a:pt x="20794" y="7797"/>
                </a:cubicBezTo>
                <a:cubicBezTo>
                  <a:pt x="20638" y="6685"/>
                  <a:pt x="19879" y="5687"/>
                  <a:pt x="18813" y="5175"/>
                </a:cubicBezTo>
                <a:cubicBezTo>
                  <a:pt x="18335" y="4952"/>
                  <a:pt x="17847" y="4840"/>
                  <a:pt x="17355" y="4840"/>
                </a:cubicBezTo>
                <a:cubicBezTo>
                  <a:pt x="17235" y="4840"/>
                  <a:pt x="17116" y="4847"/>
                  <a:pt x="16997" y="4860"/>
                </a:cubicBezTo>
                <a:cubicBezTo>
                  <a:pt x="16993" y="4861"/>
                  <a:pt x="16989" y="4861"/>
                  <a:pt x="16985" y="4861"/>
                </a:cubicBezTo>
                <a:cubicBezTo>
                  <a:pt x="16943" y="4861"/>
                  <a:pt x="16899" y="4819"/>
                  <a:pt x="16890" y="4763"/>
                </a:cubicBezTo>
                <a:cubicBezTo>
                  <a:pt x="16386" y="2012"/>
                  <a:pt x="13953" y="1"/>
                  <a:pt x="1116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30" name="Google Shape;430;p14"/>
          <p:cNvGrpSpPr/>
          <p:nvPr/>
        </p:nvGrpSpPr>
        <p:grpSpPr>
          <a:xfrm>
            <a:off x="10952072" y="345767"/>
            <a:ext cx="617369" cy="111933"/>
            <a:chOff x="3760550" y="753275"/>
            <a:chExt cx="464175" cy="83950"/>
          </a:xfrm>
        </p:grpSpPr>
        <p:sp>
          <p:nvSpPr>
            <p:cNvPr id="431" name="Google Shape;431;p14"/>
            <p:cNvSpPr/>
            <p:nvPr/>
          </p:nvSpPr>
          <p:spPr>
            <a:xfrm>
              <a:off x="376055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32" name="Google Shape;432;p14"/>
            <p:cNvSpPr/>
            <p:nvPr/>
          </p:nvSpPr>
          <p:spPr>
            <a:xfrm>
              <a:off x="392460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33" name="Google Shape;433;p14"/>
            <p:cNvSpPr/>
            <p:nvPr/>
          </p:nvSpPr>
          <p:spPr>
            <a:xfrm>
              <a:off x="4088625" y="753275"/>
              <a:ext cx="136100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434" name="Google Shape;434;p14"/>
          <p:cNvSpPr/>
          <p:nvPr/>
        </p:nvSpPr>
        <p:spPr>
          <a:xfrm>
            <a:off x="242283" y="6139100"/>
            <a:ext cx="324794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" name="Google Shape;903;p26"/>
          <p:cNvSpPr/>
          <p:nvPr/>
        </p:nvSpPr>
        <p:spPr>
          <a:xfrm>
            <a:off x="2230369" y="6363667"/>
            <a:ext cx="668276" cy="370067"/>
          </a:xfrm>
          <a:custGeom>
            <a:avLst/>
            <a:gdLst/>
            <a:ahLst/>
            <a:cxnLst/>
            <a:rect l="l" t="t" r="r" b="b"/>
            <a:pathLst>
              <a:path w="20098" h="11102" extrusionOk="0">
                <a:moveTo>
                  <a:pt x="10808" y="0"/>
                </a:moveTo>
                <a:cubicBezTo>
                  <a:pt x="10737" y="0"/>
                  <a:pt x="10665" y="1"/>
                  <a:pt x="10594" y="4"/>
                </a:cubicBezTo>
                <a:cubicBezTo>
                  <a:pt x="8176" y="94"/>
                  <a:pt x="6201" y="1761"/>
                  <a:pt x="5594" y="3968"/>
                </a:cubicBezTo>
                <a:cubicBezTo>
                  <a:pt x="5075" y="3697"/>
                  <a:pt x="4486" y="3543"/>
                  <a:pt x="3868" y="3543"/>
                </a:cubicBezTo>
                <a:cubicBezTo>
                  <a:pt x="3816" y="3543"/>
                  <a:pt x="3763" y="3544"/>
                  <a:pt x="3710" y="3546"/>
                </a:cubicBezTo>
                <a:cubicBezTo>
                  <a:pt x="1622" y="3629"/>
                  <a:pt x="0" y="5378"/>
                  <a:pt x="76" y="7465"/>
                </a:cubicBezTo>
                <a:cubicBezTo>
                  <a:pt x="157" y="9506"/>
                  <a:pt x="1837" y="11101"/>
                  <a:pt x="3861" y="11101"/>
                </a:cubicBezTo>
                <a:cubicBezTo>
                  <a:pt x="3908" y="11101"/>
                  <a:pt x="3955" y="11100"/>
                  <a:pt x="4002" y="11099"/>
                </a:cubicBezTo>
                <a:cubicBezTo>
                  <a:pt x="5308" y="11046"/>
                  <a:pt x="9489" y="10843"/>
                  <a:pt x="11006" y="10783"/>
                </a:cubicBezTo>
                <a:cubicBezTo>
                  <a:pt x="11129" y="10779"/>
                  <a:pt x="11273" y="10777"/>
                  <a:pt x="11434" y="10777"/>
                </a:cubicBezTo>
                <a:cubicBezTo>
                  <a:pt x="12813" y="10777"/>
                  <a:pt x="15440" y="10917"/>
                  <a:pt x="16725" y="10917"/>
                </a:cubicBezTo>
                <a:cubicBezTo>
                  <a:pt x="16875" y="10917"/>
                  <a:pt x="17006" y="10915"/>
                  <a:pt x="17116" y="10911"/>
                </a:cubicBezTo>
                <a:cubicBezTo>
                  <a:pt x="18791" y="10843"/>
                  <a:pt x="20097" y="9432"/>
                  <a:pt x="20036" y="7758"/>
                </a:cubicBezTo>
                <a:cubicBezTo>
                  <a:pt x="19971" y="6126"/>
                  <a:pt x="18626" y="4835"/>
                  <a:pt x="17001" y="4835"/>
                </a:cubicBezTo>
                <a:cubicBezTo>
                  <a:pt x="16960" y="4835"/>
                  <a:pt x="16918" y="4836"/>
                  <a:pt x="16876" y="4838"/>
                </a:cubicBezTo>
                <a:cubicBezTo>
                  <a:pt x="16636" y="4845"/>
                  <a:pt x="16395" y="4890"/>
                  <a:pt x="16170" y="4950"/>
                </a:cubicBezTo>
                <a:cubicBezTo>
                  <a:pt x="15943" y="2161"/>
                  <a:pt x="13610" y="0"/>
                  <a:pt x="108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904" name="Google Shape;904;p26"/>
          <p:cNvSpPr/>
          <p:nvPr/>
        </p:nvSpPr>
        <p:spPr>
          <a:xfrm>
            <a:off x="1484536" y="5777085"/>
            <a:ext cx="375436" cy="367567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905" name="Google Shape;905;p26"/>
          <p:cNvGrpSpPr/>
          <p:nvPr/>
        </p:nvGrpSpPr>
        <p:grpSpPr>
          <a:xfrm>
            <a:off x="9368799" y="6376767"/>
            <a:ext cx="382684" cy="292000"/>
            <a:chOff x="3648725" y="5042300"/>
            <a:chExt cx="287725" cy="219000"/>
          </a:xfrm>
        </p:grpSpPr>
        <p:sp>
          <p:nvSpPr>
            <p:cNvPr id="906" name="Google Shape;906;p26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07" name="Google Shape;907;p26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08" name="Google Shape;908;p26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909" name="Google Shape;909;p26"/>
          <p:cNvGrpSpPr/>
          <p:nvPr/>
        </p:nvGrpSpPr>
        <p:grpSpPr>
          <a:xfrm>
            <a:off x="423783" y="690751"/>
            <a:ext cx="382684" cy="292000"/>
            <a:chOff x="3648725" y="5042300"/>
            <a:chExt cx="287725" cy="219000"/>
          </a:xfrm>
        </p:grpSpPr>
        <p:sp>
          <p:nvSpPr>
            <p:cNvPr id="910" name="Google Shape;910;p26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11" name="Google Shape;911;p26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12" name="Google Shape;912;p26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913" name="Google Shape;913;p26"/>
          <p:cNvSpPr/>
          <p:nvPr/>
        </p:nvSpPr>
        <p:spPr>
          <a:xfrm>
            <a:off x="11750691" y="3852633"/>
            <a:ext cx="324794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914" name="Google Shape;914;p26"/>
          <p:cNvGrpSpPr/>
          <p:nvPr/>
        </p:nvGrpSpPr>
        <p:grpSpPr>
          <a:xfrm>
            <a:off x="10760697" y="3712634"/>
            <a:ext cx="450017" cy="591567"/>
            <a:chOff x="4143625" y="3473950"/>
            <a:chExt cx="338350" cy="443675"/>
          </a:xfrm>
        </p:grpSpPr>
        <p:sp>
          <p:nvSpPr>
            <p:cNvPr id="915" name="Google Shape;915;p26"/>
            <p:cNvSpPr/>
            <p:nvPr/>
          </p:nvSpPr>
          <p:spPr>
            <a:xfrm>
              <a:off x="4143625" y="348800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16" name="Google Shape;916;p26"/>
            <p:cNvSpPr/>
            <p:nvPr/>
          </p:nvSpPr>
          <p:spPr>
            <a:xfrm>
              <a:off x="4415700" y="3473950"/>
              <a:ext cx="66275" cy="127250"/>
            </a:xfrm>
            <a:custGeom>
              <a:avLst/>
              <a:gdLst/>
              <a:ahLst/>
              <a:cxnLst/>
              <a:rect l="l" t="t" r="r" b="b"/>
              <a:pathLst>
                <a:path w="2651" h="5090" extrusionOk="0">
                  <a:moveTo>
                    <a:pt x="1359" y="0"/>
                  </a:moveTo>
                  <a:cubicBezTo>
                    <a:pt x="1060" y="0"/>
                    <a:pt x="1" y="2177"/>
                    <a:pt x="1" y="3378"/>
                  </a:cubicBezTo>
                  <a:cubicBezTo>
                    <a:pt x="1" y="4578"/>
                    <a:pt x="541" y="5090"/>
                    <a:pt x="1269" y="5090"/>
                  </a:cubicBezTo>
                  <a:cubicBezTo>
                    <a:pt x="2006" y="5090"/>
                    <a:pt x="2651" y="4578"/>
                    <a:pt x="2651" y="3378"/>
                  </a:cubicBezTo>
                  <a:cubicBezTo>
                    <a:pt x="2651" y="2177"/>
                    <a:pt x="1646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17" name="Google Shape;917;p26"/>
            <p:cNvSpPr/>
            <p:nvPr/>
          </p:nvSpPr>
          <p:spPr>
            <a:xfrm>
              <a:off x="4143625" y="368955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18" name="Google Shape;918;p26"/>
            <p:cNvSpPr/>
            <p:nvPr/>
          </p:nvSpPr>
          <p:spPr>
            <a:xfrm>
              <a:off x="4279650" y="3588975"/>
              <a:ext cx="66275" cy="127275"/>
            </a:xfrm>
            <a:custGeom>
              <a:avLst/>
              <a:gdLst/>
              <a:ahLst/>
              <a:cxnLst/>
              <a:rect l="l" t="t" r="r" b="b"/>
              <a:pathLst>
                <a:path w="2651" h="5091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0"/>
                    <a:pt x="533" y="5090"/>
                    <a:pt x="1270" y="5090"/>
                  </a:cubicBezTo>
                  <a:cubicBezTo>
                    <a:pt x="1998" y="5090"/>
                    <a:pt x="2650" y="4580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19" name="Google Shape;919;p26"/>
            <p:cNvSpPr/>
            <p:nvPr/>
          </p:nvSpPr>
          <p:spPr>
            <a:xfrm>
              <a:off x="4408775" y="36852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2" y="1"/>
                  </a:moveTo>
                  <a:cubicBezTo>
                    <a:pt x="1060" y="1"/>
                    <a:pt x="0" y="2179"/>
                    <a:pt x="0" y="3379"/>
                  </a:cubicBezTo>
                  <a:cubicBezTo>
                    <a:pt x="0" y="4580"/>
                    <a:pt x="534" y="5083"/>
                    <a:pt x="1269" y="5083"/>
                  </a:cubicBezTo>
                  <a:cubicBezTo>
                    <a:pt x="1997" y="5083"/>
                    <a:pt x="2651" y="4580"/>
                    <a:pt x="2651" y="3379"/>
                  </a:cubicBezTo>
                  <a:cubicBezTo>
                    <a:pt x="2651" y="2179"/>
                    <a:pt x="1645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0" name="Google Shape;920;p26"/>
            <p:cNvSpPr/>
            <p:nvPr/>
          </p:nvSpPr>
          <p:spPr>
            <a:xfrm>
              <a:off x="4279650" y="37905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1"/>
                    <a:pt x="533" y="5083"/>
                    <a:pt x="1270" y="5083"/>
                  </a:cubicBezTo>
                  <a:cubicBezTo>
                    <a:pt x="1998" y="5083"/>
                    <a:pt x="2650" y="4581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921" name="Google Shape;921;p26"/>
          <p:cNvGrpSpPr/>
          <p:nvPr/>
        </p:nvGrpSpPr>
        <p:grpSpPr>
          <a:xfrm>
            <a:off x="2511090" y="216700"/>
            <a:ext cx="617369" cy="111933"/>
            <a:chOff x="3760550" y="753275"/>
            <a:chExt cx="464175" cy="83950"/>
          </a:xfrm>
        </p:grpSpPr>
        <p:sp>
          <p:nvSpPr>
            <p:cNvPr id="922" name="Google Shape;922;p26"/>
            <p:cNvSpPr/>
            <p:nvPr/>
          </p:nvSpPr>
          <p:spPr>
            <a:xfrm>
              <a:off x="376055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3" name="Google Shape;923;p26"/>
            <p:cNvSpPr/>
            <p:nvPr/>
          </p:nvSpPr>
          <p:spPr>
            <a:xfrm>
              <a:off x="392460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4" name="Google Shape;924;p26"/>
            <p:cNvSpPr/>
            <p:nvPr/>
          </p:nvSpPr>
          <p:spPr>
            <a:xfrm>
              <a:off x="4088625" y="753275"/>
              <a:ext cx="136100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925" name="Google Shape;925;p26"/>
          <p:cNvSpPr/>
          <p:nvPr/>
        </p:nvSpPr>
        <p:spPr>
          <a:xfrm>
            <a:off x="10952066" y="5299367"/>
            <a:ext cx="902519" cy="516011"/>
          </a:xfrm>
          <a:custGeom>
            <a:avLst/>
            <a:gdLst/>
            <a:ahLst/>
            <a:cxnLst/>
            <a:rect l="l" t="t" r="r" b="b"/>
            <a:pathLst>
              <a:path w="20937" h="11941" extrusionOk="0">
                <a:moveTo>
                  <a:pt x="11151" y="841"/>
                </a:moveTo>
                <a:cubicBezTo>
                  <a:pt x="13537" y="841"/>
                  <a:pt x="15632" y="2559"/>
                  <a:pt x="16065" y="4914"/>
                </a:cubicBezTo>
                <a:cubicBezTo>
                  <a:pt x="16149" y="5372"/>
                  <a:pt x="16540" y="5701"/>
                  <a:pt x="16979" y="5701"/>
                </a:cubicBezTo>
                <a:cubicBezTo>
                  <a:pt x="17014" y="5701"/>
                  <a:pt x="17050" y="5699"/>
                  <a:pt x="17087" y="5694"/>
                </a:cubicBezTo>
                <a:cubicBezTo>
                  <a:pt x="17177" y="5684"/>
                  <a:pt x="17267" y="5679"/>
                  <a:pt x="17356" y="5679"/>
                </a:cubicBezTo>
                <a:cubicBezTo>
                  <a:pt x="17725" y="5679"/>
                  <a:pt x="18084" y="5765"/>
                  <a:pt x="18452" y="5934"/>
                </a:cubicBezTo>
                <a:cubicBezTo>
                  <a:pt x="19263" y="6325"/>
                  <a:pt x="19849" y="7083"/>
                  <a:pt x="19962" y="7915"/>
                </a:cubicBezTo>
                <a:cubicBezTo>
                  <a:pt x="20074" y="8667"/>
                  <a:pt x="19872" y="9395"/>
                  <a:pt x="19384" y="9973"/>
                </a:cubicBezTo>
                <a:cubicBezTo>
                  <a:pt x="18910" y="10544"/>
                  <a:pt x="18213" y="10888"/>
                  <a:pt x="17476" y="10912"/>
                </a:cubicBezTo>
                <a:cubicBezTo>
                  <a:pt x="17367" y="10916"/>
                  <a:pt x="17233" y="10918"/>
                  <a:pt x="17079" y="10918"/>
                </a:cubicBezTo>
                <a:cubicBezTo>
                  <a:pt x="16463" y="10918"/>
                  <a:pt x="15531" y="10886"/>
                  <a:pt x="14624" y="10850"/>
                </a:cubicBezTo>
                <a:cubicBezTo>
                  <a:pt x="13651" y="10816"/>
                  <a:pt x="12647" y="10781"/>
                  <a:pt x="11925" y="10781"/>
                </a:cubicBezTo>
                <a:cubicBezTo>
                  <a:pt x="11712" y="10781"/>
                  <a:pt x="11523" y="10784"/>
                  <a:pt x="11367" y="10791"/>
                </a:cubicBezTo>
                <a:cubicBezTo>
                  <a:pt x="10578" y="10821"/>
                  <a:pt x="9070" y="10888"/>
                  <a:pt x="7621" y="10957"/>
                </a:cubicBezTo>
                <a:cubicBezTo>
                  <a:pt x="6284" y="11016"/>
                  <a:pt x="4993" y="11075"/>
                  <a:pt x="4362" y="11099"/>
                </a:cubicBezTo>
                <a:cubicBezTo>
                  <a:pt x="4315" y="11101"/>
                  <a:pt x="4268" y="11102"/>
                  <a:pt x="4221" y="11102"/>
                </a:cubicBezTo>
                <a:cubicBezTo>
                  <a:pt x="3359" y="11102"/>
                  <a:pt x="2550" y="10773"/>
                  <a:pt x="1923" y="10175"/>
                </a:cubicBezTo>
                <a:cubicBezTo>
                  <a:pt x="1261" y="9553"/>
                  <a:pt x="887" y="8705"/>
                  <a:pt x="872" y="7788"/>
                </a:cubicBezTo>
                <a:cubicBezTo>
                  <a:pt x="849" y="5986"/>
                  <a:pt x="2290" y="4464"/>
                  <a:pt x="4092" y="4388"/>
                </a:cubicBezTo>
                <a:lnTo>
                  <a:pt x="4234" y="4388"/>
                </a:lnTo>
                <a:cubicBezTo>
                  <a:pt x="4611" y="4388"/>
                  <a:pt x="4978" y="4447"/>
                  <a:pt x="5331" y="4575"/>
                </a:cubicBezTo>
                <a:cubicBezTo>
                  <a:pt x="5437" y="4611"/>
                  <a:pt x="5545" y="4628"/>
                  <a:pt x="5651" y="4628"/>
                </a:cubicBezTo>
                <a:cubicBezTo>
                  <a:pt x="6034" y="4628"/>
                  <a:pt x="6390" y="4404"/>
                  <a:pt x="6531" y="4028"/>
                </a:cubicBezTo>
                <a:cubicBezTo>
                  <a:pt x="7252" y="2174"/>
                  <a:pt x="9001" y="920"/>
                  <a:pt x="10983" y="844"/>
                </a:cubicBezTo>
                <a:cubicBezTo>
                  <a:pt x="11039" y="842"/>
                  <a:pt x="11095" y="841"/>
                  <a:pt x="11151" y="841"/>
                </a:cubicBezTo>
                <a:close/>
                <a:moveTo>
                  <a:pt x="11168" y="1"/>
                </a:moveTo>
                <a:cubicBezTo>
                  <a:pt x="11097" y="1"/>
                  <a:pt x="11026" y="2"/>
                  <a:pt x="10954" y="5"/>
                </a:cubicBezTo>
                <a:cubicBezTo>
                  <a:pt x="8634" y="95"/>
                  <a:pt x="6585" y="1558"/>
                  <a:pt x="5751" y="3727"/>
                </a:cubicBezTo>
                <a:cubicBezTo>
                  <a:pt x="5736" y="3770"/>
                  <a:pt x="5697" y="3786"/>
                  <a:pt x="5657" y="3786"/>
                </a:cubicBezTo>
                <a:cubicBezTo>
                  <a:pt x="5641" y="3786"/>
                  <a:pt x="5624" y="3784"/>
                  <a:pt x="5609" y="3779"/>
                </a:cubicBezTo>
                <a:cubicBezTo>
                  <a:pt x="5159" y="3626"/>
                  <a:pt x="4690" y="3543"/>
                  <a:pt x="4219" y="3543"/>
                </a:cubicBezTo>
                <a:cubicBezTo>
                  <a:pt x="4164" y="3543"/>
                  <a:pt x="4109" y="3544"/>
                  <a:pt x="4054" y="3547"/>
                </a:cubicBezTo>
                <a:cubicBezTo>
                  <a:pt x="1811" y="3644"/>
                  <a:pt x="0" y="5552"/>
                  <a:pt x="31" y="7797"/>
                </a:cubicBezTo>
                <a:cubicBezTo>
                  <a:pt x="54" y="8944"/>
                  <a:pt x="512" y="10004"/>
                  <a:pt x="1344" y="10791"/>
                </a:cubicBezTo>
                <a:cubicBezTo>
                  <a:pt x="2133" y="11535"/>
                  <a:pt x="3146" y="11940"/>
                  <a:pt x="4227" y="11940"/>
                </a:cubicBezTo>
                <a:lnTo>
                  <a:pt x="4393" y="11940"/>
                </a:lnTo>
                <a:cubicBezTo>
                  <a:pt x="5023" y="11910"/>
                  <a:pt x="6315" y="11857"/>
                  <a:pt x="7657" y="11796"/>
                </a:cubicBezTo>
                <a:cubicBezTo>
                  <a:pt x="9107" y="11729"/>
                  <a:pt x="10615" y="11661"/>
                  <a:pt x="11405" y="11632"/>
                </a:cubicBezTo>
                <a:cubicBezTo>
                  <a:pt x="11554" y="11625"/>
                  <a:pt x="11736" y="11622"/>
                  <a:pt x="11944" y="11622"/>
                </a:cubicBezTo>
                <a:cubicBezTo>
                  <a:pt x="12645" y="11622"/>
                  <a:pt x="13633" y="11657"/>
                  <a:pt x="14593" y="11692"/>
                </a:cubicBezTo>
                <a:cubicBezTo>
                  <a:pt x="15542" y="11727"/>
                  <a:pt x="16452" y="11758"/>
                  <a:pt x="17074" y="11758"/>
                </a:cubicBezTo>
                <a:cubicBezTo>
                  <a:pt x="17240" y="11758"/>
                  <a:pt x="17386" y="11756"/>
                  <a:pt x="17507" y="11751"/>
                </a:cubicBezTo>
                <a:cubicBezTo>
                  <a:pt x="18483" y="11715"/>
                  <a:pt x="19405" y="11265"/>
                  <a:pt x="20029" y="10513"/>
                </a:cubicBezTo>
                <a:cubicBezTo>
                  <a:pt x="20659" y="9762"/>
                  <a:pt x="20937" y="8771"/>
                  <a:pt x="20794" y="7797"/>
                </a:cubicBezTo>
                <a:cubicBezTo>
                  <a:pt x="20638" y="6685"/>
                  <a:pt x="19879" y="5687"/>
                  <a:pt x="18813" y="5175"/>
                </a:cubicBezTo>
                <a:cubicBezTo>
                  <a:pt x="18335" y="4952"/>
                  <a:pt x="17847" y="4840"/>
                  <a:pt x="17355" y="4840"/>
                </a:cubicBezTo>
                <a:cubicBezTo>
                  <a:pt x="17235" y="4840"/>
                  <a:pt x="17116" y="4847"/>
                  <a:pt x="16997" y="4860"/>
                </a:cubicBezTo>
                <a:cubicBezTo>
                  <a:pt x="16993" y="4861"/>
                  <a:pt x="16989" y="4861"/>
                  <a:pt x="16985" y="4861"/>
                </a:cubicBezTo>
                <a:cubicBezTo>
                  <a:pt x="16943" y="4861"/>
                  <a:pt x="16899" y="4819"/>
                  <a:pt x="16890" y="4763"/>
                </a:cubicBezTo>
                <a:cubicBezTo>
                  <a:pt x="16386" y="2012"/>
                  <a:pt x="13953" y="1"/>
                  <a:pt x="1116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926" name="Google Shape;926;p26"/>
          <p:cNvGrpSpPr/>
          <p:nvPr/>
        </p:nvGrpSpPr>
        <p:grpSpPr>
          <a:xfrm>
            <a:off x="10952072" y="345767"/>
            <a:ext cx="617369" cy="111933"/>
            <a:chOff x="3760550" y="753275"/>
            <a:chExt cx="464175" cy="83950"/>
          </a:xfrm>
        </p:grpSpPr>
        <p:sp>
          <p:nvSpPr>
            <p:cNvPr id="927" name="Google Shape;927;p26"/>
            <p:cNvSpPr/>
            <p:nvPr/>
          </p:nvSpPr>
          <p:spPr>
            <a:xfrm>
              <a:off x="376055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8" name="Google Shape;928;p26"/>
            <p:cNvSpPr/>
            <p:nvPr/>
          </p:nvSpPr>
          <p:spPr>
            <a:xfrm>
              <a:off x="392460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9" name="Google Shape;929;p26"/>
            <p:cNvSpPr/>
            <p:nvPr/>
          </p:nvSpPr>
          <p:spPr>
            <a:xfrm>
              <a:off x="4088625" y="753275"/>
              <a:ext cx="136100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930" name="Google Shape;930;p26"/>
          <p:cNvSpPr/>
          <p:nvPr/>
        </p:nvSpPr>
        <p:spPr>
          <a:xfrm>
            <a:off x="237462" y="1986900"/>
            <a:ext cx="324794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931" name="Google Shape;931;p26"/>
          <p:cNvSpPr/>
          <p:nvPr/>
        </p:nvSpPr>
        <p:spPr>
          <a:xfrm>
            <a:off x="10471795" y="1140867"/>
            <a:ext cx="2376533" cy="1157632"/>
          </a:xfrm>
          <a:custGeom>
            <a:avLst/>
            <a:gdLst/>
            <a:ahLst/>
            <a:cxnLst/>
            <a:rect l="l" t="t" r="r" b="b"/>
            <a:pathLst>
              <a:path w="47639" h="23148" extrusionOk="0">
                <a:moveTo>
                  <a:pt x="24298" y="0"/>
                </a:moveTo>
                <a:cubicBezTo>
                  <a:pt x="18492" y="0"/>
                  <a:pt x="13666" y="4478"/>
                  <a:pt x="13190" y="10256"/>
                </a:cubicBezTo>
                <a:cubicBezTo>
                  <a:pt x="12725" y="10121"/>
                  <a:pt x="12237" y="10038"/>
                  <a:pt x="11727" y="10015"/>
                </a:cubicBezTo>
                <a:cubicBezTo>
                  <a:pt x="11646" y="10012"/>
                  <a:pt x="11566" y="10010"/>
                  <a:pt x="11486" y="10010"/>
                </a:cubicBezTo>
                <a:cubicBezTo>
                  <a:pt x="8207" y="10010"/>
                  <a:pt x="5482" y="12543"/>
                  <a:pt x="5225" y="15804"/>
                </a:cubicBezTo>
                <a:cubicBezTo>
                  <a:pt x="4843" y="15683"/>
                  <a:pt x="4431" y="15616"/>
                  <a:pt x="4002" y="15616"/>
                </a:cubicBezTo>
                <a:cubicBezTo>
                  <a:pt x="1795" y="15616"/>
                  <a:pt x="1" y="17409"/>
                  <a:pt x="1" y="19625"/>
                </a:cubicBezTo>
                <a:cubicBezTo>
                  <a:pt x="1" y="21839"/>
                  <a:pt x="1532" y="22597"/>
                  <a:pt x="3725" y="22882"/>
                </a:cubicBezTo>
                <a:cubicBezTo>
                  <a:pt x="5349" y="23095"/>
                  <a:pt x="7654" y="23147"/>
                  <a:pt x="9568" y="23147"/>
                </a:cubicBezTo>
                <a:cubicBezTo>
                  <a:pt x="10952" y="23147"/>
                  <a:pt x="12132" y="23120"/>
                  <a:pt x="12702" y="23107"/>
                </a:cubicBezTo>
                <a:cubicBezTo>
                  <a:pt x="15426" y="23042"/>
                  <a:pt x="19686" y="22817"/>
                  <a:pt x="22535" y="22817"/>
                </a:cubicBezTo>
                <a:cubicBezTo>
                  <a:pt x="23000" y="22817"/>
                  <a:pt x="23428" y="22823"/>
                  <a:pt x="23805" y="22837"/>
                </a:cubicBezTo>
                <a:cubicBezTo>
                  <a:pt x="26050" y="22923"/>
                  <a:pt x="31134" y="23017"/>
                  <a:pt x="34847" y="23017"/>
                </a:cubicBezTo>
                <a:cubicBezTo>
                  <a:pt x="36337" y="23017"/>
                  <a:pt x="37607" y="23002"/>
                  <a:pt x="38384" y="22965"/>
                </a:cubicBezTo>
                <a:cubicBezTo>
                  <a:pt x="44050" y="22709"/>
                  <a:pt x="47309" y="19805"/>
                  <a:pt x="47473" y="15495"/>
                </a:cubicBezTo>
                <a:cubicBezTo>
                  <a:pt x="47639" y="11179"/>
                  <a:pt x="43293" y="7509"/>
                  <a:pt x="38984" y="7343"/>
                </a:cubicBezTo>
                <a:cubicBezTo>
                  <a:pt x="38884" y="7340"/>
                  <a:pt x="38786" y="7338"/>
                  <a:pt x="38687" y="7338"/>
                </a:cubicBezTo>
                <a:cubicBezTo>
                  <a:pt x="37387" y="7338"/>
                  <a:pt x="36162" y="7656"/>
                  <a:pt x="35080" y="8221"/>
                </a:cubicBezTo>
                <a:cubicBezTo>
                  <a:pt x="33826" y="3650"/>
                  <a:pt x="29727" y="203"/>
                  <a:pt x="24737" y="9"/>
                </a:cubicBezTo>
                <a:cubicBezTo>
                  <a:pt x="24590" y="3"/>
                  <a:pt x="24443" y="0"/>
                  <a:pt x="2429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932" name="Google Shape;932;p26"/>
          <p:cNvGrpSpPr/>
          <p:nvPr/>
        </p:nvGrpSpPr>
        <p:grpSpPr>
          <a:xfrm flipH="1">
            <a:off x="57291" y="4164234"/>
            <a:ext cx="1427260" cy="1456367"/>
            <a:chOff x="3803175" y="2825350"/>
            <a:chExt cx="1073100" cy="1092275"/>
          </a:xfrm>
        </p:grpSpPr>
        <p:sp>
          <p:nvSpPr>
            <p:cNvPr id="933" name="Google Shape;933;p26"/>
            <p:cNvSpPr/>
            <p:nvPr/>
          </p:nvSpPr>
          <p:spPr>
            <a:xfrm>
              <a:off x="3803175" y="2825350"/>
              <a:ext cx="1073100" cy="521225"/>
            </a:xfrm>
            <a:custGeom>
              <a:avLst/>
              <a:gdLst/>
              <a:ahLst/>
              <a:cxnLst/>
              <a:rect l="l" t="t" r="r" b="b"/>
              <a:pathLst>
                <a:path w="42924" h="20849" extrusionOk="0">
                  <a:moveTo>
                    <a:pt x="21027" y="1"/>
                  </a:moveTo>
                  <a:cubicBezTo>
                    <a:pt x="20895" y="1"/>
                    <a:pt x="20762" y="3"/>
                    <a:pt x="20628" y="9"/>
                  </a:cubicBezTo>
                  <a:cubicBezTo>
                    <a:pt x="16132" y="182"/>
                    <a:pt x="12438" y="3282"/>
                    <a:pt x="11312" y="7402"/>
                  </a:cubicBezTo>
                  <a:cubicBezTo>
                    <a:pt x="10351" y="6898"/>
                    <a:pt x="9257" y="6609"/>
                    <a:pt x="8097" y="6609"/>
                  </a:cubicBezTo>
                  <a:cubicBezTo>
                    <a:pt x="7998" y="6609"/>
                    <a:pt x="7899" y="6611"/>
                    <a:pt x="7799" y="6615"/>
                  </a:cubicBezTo>
                  <a:cubicBezTo>
                    <a:pt x="3911" y="6765"/>
                    <a:pt x="0" y="10067"/>
                    <a:pt x="151" y="13948"/>
                  </a:cubicBezTo>
                  <a:cubicBezTo>
                    <a:pt x="301" y="17837"/>
                    <a:pt x="3236" y="20450"/>
                    <a:pt x="8340" y="20682"/>
                  </a:cubicBezTo>
                  <a:cubicBezTo>
                    <a:pt x="9053" y="20715"/>
                    <a:pt x="10230" y="20728"/>
                    <a:pt x="11610" y="20728"/>
                  </a:cubicBezTo>
                  <a:cubicBezTo>
                    <a:pt x="14947" y="20728"/>
                    <a:pt x="19467" y="20649"/>
                    <a:pt x="21470" y="20568"/>
                  </a:cubicBezTo>
                  <a:cubicBezTo>
                    <a:pt x="21818" y="20556"/>
                    <a:pt x="22213" y="20550"/>
                    <a:pt x="22644" y="20550"/>
                  </a:cubicBezTo>
                  <a:cubicBezTo>
                    <a:pt x="25214" y="20550"/>
                    <a:pt x="29033" y="20751"/>
                    <a:pt x="31476" y="20810"/>
                  </a:cubicBezTo>
                  <a:cubicBezTo>
                    <a:pt x="31997" y="20822"/>
                    <a:pt x="33085" y="20849"/>
                    <a:pt x="34357" y="20849"/>
                  </a:cubicBezTo>
                  <a:cubicBezTo>
                    <a:pt x="36071" y="20849"/>
                    <a:pt x="38118" y="20801"/>
                    <a:pt x="39561" y="20606"/>
                  </a:cubicBezTo>
                  <a:cubicBezTo>
                    <a:pt x="41543" y="20352"/>
                    <a:pt x="42923" y="19668"/>
                    <a:pt x="42923" y="17671"/>
                  </a:cubicBezTo>
                  <a:cubicBezTo>
                    <a:pt x="42923" y="15683"/>
                    <a:pt x="41302" y="14061"/>
                    <a:pt x="39313" y="14061"/>
                  </a:cubicBezTo>
                  <a:cubicBezTo>
                    <a:pt x="38931" y="14061"/>
                    <a:pt x="38554" y="14121"/>
                    <a:pt x="38210" y="14234"/>
                  </a:cubicBezTo>
                  <a:cubicBezTo>
                    <a:pt x="37982" y="11294"/>
                    <a:pt x="35521" y="9013"/>
                    <a:pt x="32569" y="9013"/>
                  </a:cubicBezTo>
                  <a:cubicBezTo>
                    <a:pt x="32498" y="9013"/>
                    <a:pt x="32427" y="9014"/>
                    <a:pt x="32355" y="9017"/>
                  </a:cubicBezTo>
                  <a:cubicBezTo>
                    <a:pt x="31896" y="9038"/>
                    <a:pt x="31454" y="9114"/>
                    <a:pt x="31033" y="9235"/>
                  </a:cubicBezTo>
                  <a:cubicBezTo>
                    <a:pt x="30609" y="4028"/>
                    <a:pt x="26256" y="1"/>
                    <a:pt x="210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934" name="Google Shape;934;p26"/>
            <p:cNvGrpSpPr/>
            <p:nvPr/>
          </p:nvGrpSpPr>
          <p:grpSpPr>
            <a:xfrm>
              <a:off x="4143625" y="3473950"/>
              <a:ext cx="338350" cy="443675"/>
              <a:chOff x="4143625" y="3473950"/>
              <a:chExt cx="338350" cy="443675"/>
            </a:xfrm>
          </p:grpSpPr>
          <p:sp>
            <p:nvSpPr>
              <p:cNvPr id="935" name="Google Shape;935;p26"/>
              <p:cNvSpPr/>
              <p:nvPr/>
            </p:nvSpPr>
            <p:spPr>
              <a:xfrm>
                <a:off x="4143625" y="3488000"/>
                <a:ext cx="66225" cy="127275"/>
              </a:xfrm>
              <a:custGeom>
                <a:avLst/>
                <a:gdLst/>
                <a:ahLst/>
                <a:cxnLst/>
                <a:rect l="l" t="t" r="r" b="b"/>
                <a:pathLst>
                  <a:path w="2649" h="5091" extrusionOk="0">
                    <a:moveTo>
                      <a:pt x="1352" y="1"/>
                    </a:moveTo>
                    <a:cubicBezTo>
                      <a:pt x="1058" y="1"/>
                      <a:pt x="0" y="2179"/>
                      <a:pt x="0" y="3379"/>
                    </a:cubicBezTo>
                    <a:cubicBezTo>
                      <a:pt x="0" y="4580"/>
                      <a:pt x="532" y="5090"/>
                      <a:pt x="1269" y="5090"/>
                    </a:cubicBezTo>
                    <a:cubicBezTo>
                      <a:pt x="1997" y="5090"/>
                      <a:pt x="2649" y="4580"/>
                      <a:pt x="2649" y="3379"/>
                    </a:cubicBezTo>
                    <a:cubicBezTo>
                      <a:pt x="2649" y="2179"/>
                      <a:pt x="1636" y="1"/>
                      <a:pt x="13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36" name="Google Shape;936;p26"/>
              <p:cNvSpPr/>
              <p:nvPr/>
            </p:nvSpPr>
            <p:spPr>
              <a:xfrm>
                <a:off x="4415700" y="3473950"/>
                <a:ext cx="66275" cy="127250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90" extrusionOk="0">
                    <a:moveTo>
                      <a:pt x="1359" y="0"/>
                    </a:moveTo>
                    <a:cubicBezTo>
                      <a:pt x="1060" y="0"/>
                      <a:pt x="1" y="2177"/>
                      <a:pt x="1" y="3378"/>
                    </a:cubicBezTo>
                    <a:cubicBezTo>
                      <a:pt x="1" y="4578"/>
                      <a:pt x="541" y="5090"/>
                      <a:pt x="1269" y="5090"/>
                    </a:cubicBezTo>
                    <a:cubicBezTo>
                      <a:pt x="2006" y="5090"/>
                      <a:pt x="2651" y="4578"/>
                      <a:pt x="2651" y="3378"/>
                    </a:cubicBezTo>
                    <a:cubicBezTo>
                      <a:pt x="2651" y="2177"/>
                      <a:pt x="1646" y="0"/>
                      <a:pt x="135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37" name="Google Shape;937;p26"/>
              <p:cNvSpPr/>
              <p:nvPr/>
            </p:nvSpPr>
            <p:spPr>
              <a:xfrm>
                <a:off x="4143625" y="3689550"/>
                <a:ext cx="66225" cy="127275"/>
              </a:xfrm>
              <a:custGeom>
                <a:avLst/>
                <a:gdLst/>
                <a:ahLst/>
                <a:cxnLst/>
                <a:rect l="l" t="t" r="r" b="b"/>
                <a:pathLst>
                  <a:path w="2649" h="5091" extrusionOk="0">
                    <a:moveTo>
                      <a:pt x="1352" y="1"/>
                    </a:moveTo>
                    <a:cubicBezTo>
                      <a:pt x="1058" y="1"/>
                      <a:pt x="0" y="2179"/>
                      <a:pt x="0" y="3379"/>
                    </a:cubicBezTo>
                    <a:cubicBezTo>
                      <a:pt x="0" y="4580"/>
                      <a:pt x="532" y="5090"/>
                      <a:pt x="1269" y="5090"/>
                    </a:cubicBezTo>
                    <a:cubicBezTo>
                      <a:pt x="1997" y="5090"/>
                      <a:pt x="2649" y="4580"/>
                      <a:pt x="2649" y="3379"/>
                    </a:cubicBezTo>
                    <a:cubicBezTo>
                      <a:pt x="2649" y="2179"/>
                      <a:pt x="1636" y="1"/>
                      <a:pt x="13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38" name="Google Shape;938;p26"/>
              <p:cNvSpPr/>
              <p:nvPr/>
            </p:nvSpPr>
            <p:spPr>
              <a:xfrm>
                <a:off x="4279650" y="3588975"/>
                <a:ext cx="66275" cy="127275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91" extrusionOk="0">
                    <a:moveTo>
                      <a:pt x="1351" y="1"/>
                    </a:moveTo>
                    <a:cubicBezTo>
                      <a:pt x="1060" y="1"/>
                      <a:pt x="0" y="2177"/>
                      <a:pt x="0" y="3379"/>
                    </a:cubicBezTo>
                    <a:cubicBezTo>
                      <a:pt x="0" y="4580"/>
                      <a:pt x="533" y="5090"/>
                      <a:pt x="1270" y="5090"/>
                    </a:cubicBezTo>
                    <a:cubicBezTo>
                      <a:pt x="1998" y="5090"/>
                      <a:pt x="2650" y="4580"/>
                      <a:pt x="2650" y="3379"/>
                    </a:cubicBezTo>
                    <a:cubicBezTo>
                      <a:pt x="2650" y="2177"/>
                      <a:pt x="1645" y="1"/>
                      <a:pt x="135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39" name="Google Shape;939;p26"/>
              <p:cNvSpPr/>
              <p:nvPr/>
            </p:nvSpPr>
            <p:spPr>
              <a:xfrm>
                <a:off x="4408775" y="3685225"/>
                <a:ext cx="66275" cy="127100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84" extrusionOk="0">
                    <a:moveTo>
                      <a:pt x="1352" y="1"/>
                    </a:moveTo>
                    <a:cubicBezTo>
                      <a:pt x="1060" y="1"/>
                      <a:pt x="0" y="2179"/>
                      <a:pt x="0" y="3379"/>
                    </a:cubicBezTo>
                    <a:cubicBezTo>
                      <a:pt x="0" y="4580"/>
                      <a:pt x="534" y="5083"/>
                      <a:pt x="1269" y="5083"/>
                    </a:cubicBezTo>
                    <a:cubicBezTo>
                      <a:pt x="1997" y="5083"/>
                      <a:pt x="2651" y="4580"/>
                      <a:pt x="2651" y="3379"/>
                    </a:cubicBezTo>
                    <a:cubicBezTo>
                      <a:pt x="2651" y="2179"/>
                      <a:pt x="1645" y="1"/>
                      <a:pt x="13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40" name="Google Shape;940;p26"/>
              <p:cNvSpPr/>
              <p:nvPr/>
            </p:nvSpPr>
            <p:spPr>
              <a:xfrm>
                <a:off x="4279650" y="3790525"/>
                <a:ext cx="66275" cy="127100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84" extrusionOk="0">
                    <a:moveTo>
                      <a:pt x="1351" y="1"/>
                    </a:moveTo>
                    <a:cubicBezTo>
                      <a:pt x="1060" y="1"/>
                      <a:pt x="0" y="2177"/>
                      <a:pt x="0" y="3379"/>
                    </a:cubicBezTo>
                    <a:cubicBezTo>
                      <a:pt x="0" y="4581"/>
                      <a:pt x="533" y="5083"/>
                      <a:pt x="1270" y="5083"/>
                    </a:cubicBezTo>
                    <a:cubicBezTo>
                      <a:pt x="1998" y="5083"/>
                      <a:pt x="2650" y="4581"/>
                      <a:pt x="2650" y="3379"/>
                    </a:cubicBezTo>
                    <a:cubicBezTo>
                      <a:pt x="2650" y="2177"/>
                      <a:pt x="1645" y="1"/>
                      <a:pt x="135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  <p:sp>
        <p:nvSpPr>
          <p:cNvPr id="941" name="Google Shape;941;p26"/>
          <p:cNvSpPr/>
          <p:nvPr/>
        </p:nvSpPr>
        <p:spPr>
          <a:xfrm>
            <a:off x="423783" y="6363667"/>
            <a:ext cx="181250" cy="112133"/>
          </a:xfrm>
          <a:custGeom>
            <a:avLst/>
            <a:gdLst/>
            <a:ahLst/>
            <a:cxnLst/>
            <a:rect l="l" t="t" r="r" b="b"/>
            <a:pathLst>
              <a:path w="5451" h="3364" extrusionOk="0">
                <a:moveTo>
                  <a:pt x="4979" y="0"/>
                </a:moveTo>
                <a:cubicBezTo>
                  <a:pt x="4856" y="0"/>
                  <a:pt x="4736" y="52"/>
                  <a:pt x="4656" y="149"/>
                </a:cubicBezTo>
                <a:lnTo>
                  <a:pt x="2710" y="2491"/>
                </a:lnTo>
                <a:lnTo>
                  <a:pt x="797" y="194"/>
                </a:lnTo>
                <a:cubicBezTo>
                  <a:pt x="714" y="94"/>
                  <a:pt x="593" y="43"/>
                  <a:pt x="473" y="43"/>
                </a:cubicBezTo>
                <a:cubicBezTo>
                  <a:pt x="377" y="43"/>
                  <a:pt x="281" y="76"/>
                  <a:pt x="204" y="142"/>
                </a:cubicBezTo>
                <a:cubicBezTo>
                  <a:pt x="24" y="292"/>
                  <a:pt x="1" y="555"/>
                  <a:pt x="152" y="735"/>
                </a:cubicBezTo>
                <a:lnTo>
                  <a:pt x="2103" y="3077"/>
                </a:lnTo>
                <a:cubicBezTo>
                  <a:pt x="2253" y="3257"/>
                  <a:pt x="2478" y="3363"/>
                  <a:pt x="2710" y="3363"/>
                </a:cubicBezTo>
                <a:cubicBezTo>
                  <a:pt x="2944" y="3363"/>
                  <a:pt x="3170" y="3257"/>
                  <a:pt x="3319" y="3077"/>
                </a:cubicBezTo>
                <a:lnTo>
                  <a:pt x="5301" y="690"/>
                </a:lnTo>
                <a:cubicBezTo>
                  <a:pt x="5450" y="510"/>
                  <a:pt x="5422" y="247"/>
                  <a:pt x="5249" y="97"/>
                </a:cubicBezTo>
                <a:cubicBezTo>
                  <a:pt x="5170" y="32"/>
                  <a:pt x="5074" y="0"/>
                  <a:pt x="497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942" name="Google Shape;942;p26"/>
          <p:cNvSpPr/>
          <p:nvPr/>
        </p:nvSpPr>
        <p:spPr>
          <a:xfrm>
            <a:off x="8316974" y="242747"/>
            <a:ext cx="324789" cy="317981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1" t="19372" r="22839"/>
          <a:stretch>
            <a:fillRect/>
          </a:stretch>
        </p:blipFill>
        <p:spPr>
          <a:xfrm>
            <a:off x="4" y="-1"/>
            <a:ext cx="12150472" cy="486081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746" b="4281"/>
          <a:stretch>
            <a:fillRect/>
          </a:stretch>
        </p:blipFill>
        <p:spPr>
          <a:xfrm>
            <a:off x="0" y="2923146"/>
            <a:ext cx="12161838" cy="393669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" y="3"/>
            <a:ext cx="7442827" cy="746128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3" b="21678"/>
          <a:stretch>
            <a:fillRect/>
          </a:stretch>
        </p:blipFill>
        <p:spPr>
          <a:xfrm>
            <a:off x="2" y="5171551"/>
            <a:ext cx="3040326" cy="1688124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6126" y="6356354"/>
            <a:ext cx="2736414" cy="365125"/>
          </a:xfrm>
          <a:prstGeom prst="rect">
            <a:avLst/>
          </a:prstGeom>
        </p:spPr>
        <p:txBody>
          <a:bodyPr lIns="121722" tIns="60861" rIns="121722" bIns="60861"/>
          <a:lstStyle/>
          <a:p>
            <a:fld id="{0516EE7D-276B-4CA8-9C22-89EEC56C6BE5}" type="datetimeFigureOut">
              <a:rPr lang="zh-CN" altLang="en-US" smtClean="0"/>
              <a:t>2025/5/9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28609" y="6356354"/>
            <a:ext cx="4104620" cy="365125"/>
          </a:xfrm>
          <a:prstGeom prst="rect">
            <a:avLst/>
          </a:prstGeom>
        </p:spPr>
        <p:txBody>
          <a:bodyPr lIns="121722" tIns="60861" rIns="121722" bIns="60861"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89298" y="6356354"/>
            <a:ext cx="2736414" cy="365125"/>
          </a:xfrm>
          <a:prstGeom prst="rect">
            <a:avLst/>
          </a:prstGeom>
        </p:spPr>
        <p:txBody>
          <a:bodyPr lIns="121722" tIns="60861" rIns="121722" bIns="60861"/>
          <a:lstStyle/>
          <a:p>
            <a:fld id="{06CC75A5-5D54-41D7-824F-98141794C689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24250" y="6279688"/>
            <a:ext cx="1361478" cy="68122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949" y="6052082"/>
            <a:ext cx="2041167" cy="102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40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413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4572" y="593367"/>
            <a:ext cx="11332694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800"/>
              <a:buFont typeface="Patrick Hand"/>
              <a:buNone/>
              <a:defRPr sz="3800" b="1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800"/>
              <a:buFont typeface="Patrick Hand"/>
              <a:buNone/>
              <a:defRPr sz="3800" b="1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800"/>
              <a:buFont typeface="Patrick Hand"/>
              <a:buNone/>
              <a:defRPr sz="3800" b="1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800"/>
              <a:buFont typeface="Patrick Hand"/>
              <a:buNone/>
              <a:defRPr sz="3800" b="1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800"/>
              <a:buFont typeface="Patrick Hand"/>
              <a:buNone/>
              <a:defRPr sz="3800" b="1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800"/>
              <a:buFont typeface="Patrick Hand"/>
              <a:buNone/>
              <a:defRPr sz="3800" b="1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800"/>
              <a:buFont typeface="Patrick Hand"/>
              <a:buNone/>
              <a:defRPr sz="3800" b="1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800"/>
              <a:buFont typeface="Patrick Hand"/>
              <a:buNone/>
              <a:defRPr sz="3800" b="1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800"/>
              <a:buFont typeface="Patrick Hand"/>
              <a:buNone/>
              <a:defRPr sz="3800" b="1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4572" y="1536633"/>
            <a:ext cx="11332694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cope One"/>
              <a:buChar char="●"/>
              <a:defRPr>
                <a:solidFill>
                  <a:schemeClr val="accent3"/>
                </a:solidFill>
                <a:latin typeface="Scope One"/>
                <a:ea typeface="Scope One"/>
                <a:cs typeface="Scope One"/>
                <a:sym typeface="Scope One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cope One"/>
              <a:buChar char="○"/>
              <a:defRPr>
                <a:solidFill>
                  <a:schemeClr val="accent3"/>
                </a:solidFill>
                <a:latin typeface="Scope One"/>
                <a:ea typeface="Scope One"/>
                <a:cs typeface="Scope One"/>
                <a:sym typeface="Scope One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cope One"/>
              <a:buChar char="■"/>
              <a:defRPr>
                <a:solidFill>
                  <a:schemeClr val="accent3"/>
                </a:solidFill>
                <a:latin typeface="Scope One"/>
                <a:ea typeface="Scope One"/>
                <a:cs typeface="Scope One"/>
                <a:sym typeface="Scope One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cope One"/>
              <a:buChar char="●"/>
              <a:defRPr>
                <a:solidFill>
                  <a:schemeClr val="accent3"/>
                </a:solidFill>
                <a:latin typeface="Scope One"/>
                <a:ea typeface="Scope One"/>
                <a:cs typeface="Scope One"/>
                <a:sym typeface="Scope One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cope One"/>
              <a:buChar char="○"/>
              <a:defRPr>
                <a:solidFill>
                  <a:schemeClr val="accent3"/>
                </a:solidFill>
                <a:latin typeface="Scope One"/>
                <a:ea typeface="Scope One"/>
                <a:cs typeface="Scope One"/>
                <a:sym typeface="Scope One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cope One"/>
              <a:buChar char="■"/>
              <a:defRPr>
                <a:solidFill>
                  <a:schemeClr val="accent3"/>
                </a:solidFill>
                <a:latin typeface="Scope One"/>
                <a:ea typeface="Scope One"/>
                <a:cs typeface="Scope One"/>
                <a:sym typeface="Scope One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cope One"/>
              <a:buChar char="●"/>
              <a:defRPr>
                <a:solidFill>
                  <a:schemeClr val="accent3"/>
                </a:solidFill>
                <a:latin typeface="Scope One"/>
                <a:ea typeface="Scope One"/>
                <a:cs typeface="Scope One"/>
                <a:sym typeface="Scope One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cope One"/>
              <a:buChar char="○"/>
              <a:defRPr>
                <a:solidFill>
                  <a:schemeClr val="accent3"/>
                </a:solidFill>
                <a:latin typeface="Scope One"/>
                <a:ea typeface="Scope One"/>
                <a:cs typeface="Scope One"/>
                <a:sym typeface="Scope One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Scope One"/>
              <a:buChar char="■"/>
              <a:defRPr>
                <a:solidFill>
                  <a:schemeClr val="accent3"/>
                </a:solidFill>
                <a:latin typeface="Scope One"/>
                <a:ea typeface="Scope One"/>
                <a:cs typeface="Scope One"/>
                <a:sym typeface="Scope On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6" r:id="rId3"/>
    <p:sldLayoutId id="2147483658" r:id="rId4"/>
    <p:sldLayoutId id="2147483660" r:id="rId5"/>
    <p:sldLayoutId id="2147483672" r:id="rId6"/>
    <p:sldLayoutId id="2147483675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52E8A9-3D3E-4348-870E-FF1D903CB3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5" y="8483"/>
            <a:ext cx="12127011" cy="684103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5408E0DA-094D-490C-8092-820D259B24FE}"/>
              </a:ext>
            </a:extLst>
          </p:cNvPr>
          <p:cNvSpPr txBox="1">
            <a:spLocks/>
          </p:cNvSpPr>
          <p:nvPr/>
        </p:nvSpPr>
        <p:spPr>
          <a:xfrm>
            <a:off x="31048" y="2744897"/>
            <a:ext cx="7951119" cy="1368207"/>
          </a:xfrm>
          <a:prstGeom prst="rect">
            <a:avLst/>
          </a:prstGeom>
          <a:solidFill>
            <a:srgbClr val="FFFFFF"/>
          </a:solidFill>
        </p:spPr>
        <p:txBody>
          <a:bodyPr vert="horz" lIns="121424" tIns="60712" rIns="121424" bIns="60712" rtlCol="0" anchor="ctr">
            <a:normAutofit/>
          </a:bodyPr>
          <a:lstStyle>
            <a:lvl1pPr algn="ctr" defTabSz="1217249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98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TIẾNG</a:t>
            </a:r>
            <a:r>
              <a:rPr lang="en-US" sz="7980" b="1">
                <a:latin typeface="Arial" pitchFamily="34" charset="0"/>
                <a:ea typeface="Arial-Rounded" pitchFamily="34" charset="0"/>
                <a:cs typeface="Arial" pitchFamily="34" charset="0"/>
              </a:rPr>
              <a:t> VIỆT 2</a:t>
            </a:r>
          </a:p>
        </p:txBody>
      </p:sp>
    </p:spTree>
    <p:extLst>
      <p:ext uri="{BB962C8B-B14F-4D97-AF65-F5344CB8AC3E}">
        <p14:creationId xmlns:p14="http://schemas.microsoft.com/office/powerpoint/2010/main" val="27866858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664C0BFE-274F-4C52-ACBE-4AA367B6457A}"/>
              </a:ext>
            </a:extLst>
          </p:cNvPr>
          <p:cNvGrpSpPr/>
          <p:nvPr/>
        </p:nvGrpSpPr>
        <p:grpSpPr>
          <a:xfrm>
            <a:off x="-1776669" y="1431342"/>
            <a:ext cx="11082385" cy="3274930"/>
            <a:chOff x="-1508571" y="1359968"/>
            <a:chExt cx="11082385" cy="327493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7AACBED-2109-4664-B364-C184DDBB16C7}"/>
                </a:ext>
              </a:extLst>
            </p:cNvPr>
            <p:cNvSpPr txBox="1"/>
            <p:nvPr/>
          </p:nvSpPr>
          <p:spPr>
            <a:xfrm>
              <a:off x="1576772" y="2080353"/>
              <a:ext cx="7997042" cy="25545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2286000" algn="just"/>
              <a:r>
                <a:rPr lang="vi-VN" sz="3200" b="0" i="0">
                  <a:solidFill>
                    <a:srgbClr val="000000"/>
                  </a:solidFill>
                  <a:effectLst/>
                  <a:latin typeface="+mn-lt"/>
                </a:rPr>
                <a:t>Đàn chiền chiện bay quanh</a:t>
              </a:r>
            </a:p>
            <a:p>
              <a:pPr indent="2286000" algn="just"/>
              <a:r>
                <a:rPr lang="vi-VN" sz="3200" b="0" i="0">
                  <a:solidFill>
                    <a:srgbClr val="000000"/>
                  </a:solidFill>
                  <a:effectLst/>
                  <a:latin typeface="+mn-lt"/>
                </a:rPr>
                <a:t>Hót tích ri tích rích </a:t>
              </a:r>
            </a:p>
            <a:p>
              <a:pPr indent="2286000" algn="just"/>
              <a:r>
                <a:rPr lang="vi-VN" sz="3200" b="0" i="0">
                  <a:solidFill>
                    <a:srgbClr val="000000"/>
                  </a:solidFill>
                  <a:effectLst/>
                  <a:latin typeface="+mn-lt"/>
                </a:rPr>
                <a:t>Lũ châu chấu tinh nghịch</a:t>
              </a:r>
            </a:p>
            <a:p>
              <a:pPr indent="2286000" algn="just"/>
              <a:r>
                <a:rPr lang="vi-VN" sz="3200" b="0" i="0">
                  <a:solidFill>
                    <a:srgbClr val="000000"/>
                  </a:solidFill>
                  <a:effectLst/>
                  <a:latin typeface="+mn-lt"/>
                </a:rPr>
                <a:t>Đu cỏ uống sương rơi. </a:t>
              </a:r>
              <a:endParaRPr lang="en-US" sz="3200" b="0" i="0">
                <a:solidFill>
                  <a:srgbClr val="000000"/>
                </a:solidFill>
                <a:effectLst/>
                <a:latin typeface="+mn-lt"/>
              </a:endParaRPr>
            </a:p>
            <a:p>
              <a:pPr indent="2286000" algn="just"/>
              <a:endParaRPr lang="en-US" sz="3200"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EEA90B5-E87C-4E0E-8E48-C6DB19DF0D5A}"/>
                </a:ext>
              </a:extLst>
            </p:cNvPr>
            <p:cNvSpPr txBox="1"/>
            <p:nvPr/>
          </p:nvSpPr>
          <p:spPr>
            <a:xfrm>
              <a:off x="-1508571" y="1359968"/>
              <a:ext cx="7383529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2286000" algn="just"/>
              <a:r>
                <a:rPr lang="vi-VN" sz="3200" b="0" i="0">
                  <a:solidFill>
                    <a:srgbClr val="000000"/>
                  </a:solidFill>
                  <a:effectLst/>
                  <a:latin typeface="+mn-lt"/>
                </a:rPr>
                <a:t/>
              </a:r>
              <a:br>
                <a:rPr lang="vi-VN" sz="3200" b="0" i="0">
                  <a:solidFill>
                    <a:srgbClr val="000000"/>
                  </a:solidFill>
                  <a:effectLst/>
                  <a:latin typeface="+mn-lt"/>
                </a:rPr>
              </a:br>
              <a:endParaRPr lang="vi-VN" sz="3200" b="0" i="0">
                <a:solidFill>
                  <a:srgbClr val="000000"/>
                </a:solidFill>
                <a:effectLst/>
                <a:latin typeface="+mn-lt"/>
              </a:endParaRPr>
            </a:p>
            <a:p>
              <a:pPr indent="2286000" algn="just"/>
              <a:endParaRPr lang="vi-VN" sz="3200" b="0" i="0">
                <a:solidFill>
                  <a:srgbClr val="000000"/>
                </a:solidFill>
                <a:effectLst/>
                <a:latin typeface="+mn-lt"/>
              </a:endParaRPr>
            </a:p>
          </p:txBody>
        </p:sp>
      </p:grpSp>
      <p:sp>
        <p:nvSpPr>
          <p:cNvPr id="7" name="TextBox 18">
            <a:extLst>
              <a:ext uri="{FF2B5EF4-FFF2-40B4-BE49-F238E27FC236}">
                <a16:creationId xmlns:a16="http://schemas.microsoft.com/office/drawing/2014/main" id="{7EDD5028-A4F8-8911-EBBD-AE42EEA68EFD}"/>
              </a:ext>
            </a:extLst>
          </p:cNvPr>
          <p:cNvSpPr txBox="1"/>
          <p:nvPr/>
        </p:nvSpPr>
        <p:spPr>
          <a:xfrm>
            <a:off x="2856122" y="2151727"/>
            <a:ext cx="1668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70C0"/>
                </a:solidFill>
              </a:rPr>
              <a:t>(3)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03E5E57-F9B2-5F4F-88FB-37ACB96DE4C3}"/>
              </a:ext>
            </a:extLst>
          </p:cNvPr>
          <p:cNvCxnSpPr>
            <a:cxnSpLocks/>
          </p:cNvCxnSpPr>
          <p:nvPr/>
        </p:nvCxnSpPr>
        <p:spPr>
          <a:xfrm>
            <a:off x="4524964" y="3163186"/>
            <a:ext cx="248189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11">
            <a:extLst>
              <a:ext uri="{FF2B5EF4-FFF2-40B4-BE49-F238E27FC236}">
                <a16:creationId xmlns:a16="http://schemas.microsoft.com/office/drawing/2014/main" id="{FF08077B-D0EE-BADC-4119-EF3C601E4A29}"/>
              </a:ext>
            </a:extLst>
          </p:cNvPr>
          <p:cNvSpPr txBox="1"/>
          <p:nvPr/>
        </p:nvSpPr>
        <p:spPr>
          <a:xfrm>
            <a:off x="1641332" y="5250957"/>
            <a:ext cx="1013245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                         tiếng kêu</a:t>
            </a:r>
            <a:r>
              <a:rPr kumimoji="0" lang="en-US" sz="4000" b="0" i="0" u="none" strike="noStrike" kern="1200" cap="none" spc="0" normalizeH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nhỏ liên tiếp của chim chiền chiện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B7A0DA10-6904-737A-B0DE-8E4D150064C3}"/>
              </a:ext>
            </a:extLst>
          </p:cNvPr>
          <p:cNvSpPr txBox="1"/>
          <p:nvPr/>
        </p:nvSpPr>
        <p:spPr>
          <a:xfrm>
            <a:off x="1549393" y="5250957"/>
            <a:ext cx="811493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kern="120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Tích ri tích rích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12" name="Straight Connector 7">
            <a:extLst>
              <a:ext uri="{FF2B5EF4-FFF2-40B4-BE49-F238E27FC236}">
                <a16:creationId xmlns:a16="http://schemas.microsoft.com/office/drawing/2014/main" id="{7D22B1E9-0B0B-E1DB-461B-165ACF577339}"/>
              </a:ext>
            </a:extLst>
          </p:cNvPr>
          <p:cNvCxnSpPr>
            <a:cxnSpLocks/>
          </p:cNvCxnSpPr>
          <p:nvPr/>
        </p:nvCxnSpPr>
        <p:spPr>
          <a:xfrm>
            <a:off x="4234298" y="3645196"/>
            <a:ext cx="184662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4177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oogle Shape;7681;p56">
            <a:extLst>
              <a:ext uri="{FF2B5EF4-FFF2-40B4-BE49-F238E27FC236}">
                <a16:creationId xmlns:a16="http://schemas.microsoft.com/office/drawing/2014/main" id="{FE0FB567-83DE-480E-B6AE-848E9D1B2001}"/>
              </a:ext>
            </a:extLst>
          </p:cNvPr>
          <p:cNvGrpSpPr/>
          <p:nvPr/>
        </p:nvGrpSpPr>
        <p:grpSpPr>
          <a:xfrm>
            <a:off x="750084" y="486471"/>
            <a:ext cx="652318" cy="647680"/>
            <a:chOff x="1773575" y="4308850"/>
            <a:chExt cx="650450" cy="645825"/>
          </a:xfrm>
        </p:grpSpPr>
        <p:sp>
          <p:nvSpPr>
            <p:cNvPr id="13" name="Google Shape;7682;p56">
              <a:extLst>
                <a:ext uri="{FF2B5EF4-FFF2-40B4-BE49-F238E27FC236}">
                  <a16:creationId xmlns:a16="http://schemas.microsoft.com/office/drawing/2014/main" id="{456AF2CE-9BFD-462C-95CC-67CD269050C2}"/>
                </a:ext>
              </a:extLst>
            </p:cNvPr>
            <p:cNvSpPr/>
            <p:nvPr/>
          </p:nvSpPr>
          <p:spPr>
            <a:xfrm>
              <a:off x="1773575" y="4308850"/>
              <a:ext cx="650450" cy="645825"/>
            </a:xfrm>
            <a:custGeom>
              <a:avLst/>
              <a:gdLst/>
              <a:ahLst/>
              <a:cxnLst/>
              <a:rect l="l" t="t" r="r" b="b"/>
              <a:pathLst>
                <a:path w="26018" h="25833" extrusionOk="0">
                  <a:moveTo>
                    <a:pt x="13010" y="842"/>
                  </a:moveTo>
                  <a:cubicBezTo>
                    <a:pt x="14352" y="842"/>
                    <a:pt x="15554" y="1615"/>
                    <a:pt x="16132" y="2869"/>
                  </a:cubicBezTo>
                  <a:lnTo>
                    <a:pt x="17941" y="6764"/>
                  </a:lnTo>
                  <a:lnTo>
                    <a:pt x="21928" y="7380"/>
                  </a:lnTo>
                  <a:cubicBezTo>
                    <a:pt x="23203" y="7575"/>
                    <a:pt x="24261" y="8485"/>
                    <a:pt x="24682" y="9737"/>
                  </a:cubicBezTo>
                  <a:cubicBezTo>
                    <a:pt x="25116" y="11028"/>
                    <a:pt x="24810" y="12439"/>
                    <a:pt x="23872" y="13416"/>
                  </a:cubicBezTo>
                  <a:lnTo>
                    <a:pt x="20913" y="16478"/>
                  </a:lnTo>
                  <a:lnTo>
                    <a:pt x="21620" y="20840"/>
                  </a:lnTo>
                  <a:cubicBezTo>
                    <a:pt x="21792" y="21897"/>
                    <a:pt x="21492" y="22964"/>
                    <a:pt x="20809" y="23768"/>
                  </a:cubicBezTo>
                  <a:cubicBezTo>
                    <a:pt x="20148" y="24540"/>
                    <a:pt x="19202" y="24991"/>
                    <a:pt x="18204" y="24991"/>
                  </a:cubicBezTo>
                  <a:cubicBezTo>
                    <a:pt x="17633" y="24991"/>
                    <a:pt x="17054" y="24841"/>
                    <a:pt x="16544" y="24555"/>
                  </a:cubicBezTo>
                  <a:lnTo>
                    <a:pt x="13010" y="22573"/>
                  </a:lnTo>
                  <a:lnTo>
                    <a:pt x="9466" y="24555"/>
                  </a:lnTo>
                  <a:cubicBezTo>
                    <a:pt x="8956" y="24841"/>
                    <a:pt x="8385" y="24991"/>
                    <a:pt x="7814" y="24991"/>
                  </a:cubicBezTo>
                  <a:cubicBezTo>
                    <a:pt x="6816" y="24991"/>
                    <a:pt x="5863" y="24540"/>
                    <a:pt x="5202" y="23768"/>
                  </a:cubicBezTo>
                  <a:cubicBezTo>
                    <a:pt x="4519" y="22964"/>
                    <a:pt x="4227" y="21897"/>
                    <a:pt x="4398" y="20840"/>
                  </a:cubicBezTo>
                  <a:lnTo>
                    <a:pt x="5097" y="16478"/>
                  </a:lnTo>
                  <a:lnTo>
                    <a:pt x="2139" y="13416"/>
                  </a:lnTo>
                  <a:cubicBezTo>
                    <a:pt x="1200" y="12439"/>
                    <a:pt x="894" y="11028"/>
                    <a:pt x="1328" y="9737"/>
                  </a:cubicBezTo>
                  <a:cubicBezTo>
                    <a:pt x="1757" y="8485"/>
                    <a:pt x="2807" y="7575"/>
                    <a:pt x="4083" y="7380"/>
                  </a:cubicBezTo>
                  <a:lnTo>
                    <a:pt x="8077" y="6764"/>
                  </a:lnTo>
                  <a:lnTo>
                    <a:pt x="9878" y="2869"/>
                  </a:lnTo>
                  <a:cubicBezTo>
                    <a:pt x="10464" y="1615"/>
                    <a:pt x="11658" y="842"/>
                    <a:pt x="13010" y="842"/>
                  </a:cubicBezTo>
                  <a:close/>
                  <a:moveTo>
                    <a:pt x="13010" y="1"/>
                  </a:moveTo>
                  <a:cubicBezTo>
                    <a:pt x="11327" y="1"/>
                    <a:pt x="9841" y="963"/>
                    <a:pt x="9120" y="2516"/>
                  </a:cubicBezTo>
                  <a:lnTo>
                    <a:pt x="7506" y="6007"/>
                  </a:lnTo>
                  <a:lnTo>
                    <a:pt x="3957" y="6555"/>
                  </a:lnTo>
                  <a:cubicBezTo>
                    <a:pt x="2371" y="6795"/>
                    <a:pt x="1058" y="7913"/>
                    <a:pt x="534" y="9466"/>
                  </a:cubicBezTo>
                  <a:cubicBezTo>
                    <a:pt x="0" y="11059"/>
                    <a:pt x="382" y="12799"/>
                    <a:pt x="1539" y="13994"/>
                  </a:cubicBezTo>
                  <a:lnTo>
                    <a:pt x="4203" y="16763"/>
                  </a:lnTo>
                  <a:lnTo>
                    <a:pt x="3566" y="20705"/>
                  </a:lnTo>
                  <a:cubicBezTo>
                    <a:pt x="3355" y="22004"/>
                    <a:pt x="3722" y="23317"/>
                    <a:pt x="4564" y="24308"/>
                  </a:cubicBezTo>
                  <a:cubicBezTo>
                    <a:pt x="5382" y="25276"/>
                    <a:pt x="6569" y="25832"/>
                    <a:pt x="7814" y="25832"/>
                  </a:cubicBezTo>
                  <a:cubicBezTo>
                    <a:pt x="8527" y="25832"/>
                    <a:pt x="9241" y="25645"/>
                    <a:pt x="9878" y="25285"/>
                  </a:cubicBezTo>
                  <a:lnTo>
                    <a:pt x="13010" y="23535"/>
                  </a:lnTo>
                  <a:lnTo>
                    <a:pt x="16139" y="25285"/>
                  </a:lnTo>
                  <a:cubicBezTo>
                    <a:pt x="16770" y="25645"/>
                    <a:pt x="17483" y="25832"/>
                    <a:pt x="18204" y="25832"/>
                  </a:cubicBezTo>
                  <a:cubicBezTo>
                    <a:pt x="19450" y="25832"/>
                    <a:pt x="20629" y="25276"/>
                    <a:pt x="21454" y="24308"/>
                  </a:cubicBezTo>
                  <a:cubicBezTo>
                    <a:pt x="22295" y="23317"/>
                    <a:pt x="22655" y="22004"/>
                    <a:pt x="22445" y="20705"/>
                  </a:cubicBezTo>
                  <a:lnTo>
                    <a:pt x="21814" y="16763"/>
                  </a:lnTo>
                  <a:lnTo>
                    <a:pt x="24479" y="13994"/>
                  </a:lnTo>
                  <a:cubicBezTo>
                    <a:pt x="25635" y="12799"/>
                    <a:pt x="26017" y="11059"/>
                    <a:pt x="25477" y="9466"/>
                  </a:cubicBezTo>
                  <a:cubicBezTo>
                    <a:pt x="24960" y="7913"/>
                    <a:pt x="23646" y="6795"/>
                    <a:pt x="22054" y="6555"/>
                  </a:cubicBezTo>
                  <a:lnTo>
                    <a:pt x="18512" y="6007"/>
                  </a:lnTo>
                  <a:lnTo>
                    <a:pt x="16890" y="2516"/>
                  </a:lnTo>
                  <a:cubicBezTo>
                    <a:pt x="16177" y="963"/>
                    <a:pt x="14683" y="1"/>
                    <a:pt x="130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4" name="Google Shape;7683;p56">
              <a:extLst>
                <a:ext uri="{FF2B5EF4-FFF2-40B4-BE49-F238E27FC236}">
                  <a16:creationId xmlns:a16="http://schemas.microsoft.com/office/drawing/2014/main" id="{45317083-0175-4A64-B5C6-212F163547F1}"/>
                </a:ext>
              </a:extLst>
            </p:cNvPr>
            <p:cNvSpPr/>
            <p:nvPr/>
          </p:nvSpPr>
          <p:spPr>
            <a:xfrm>
              <a:off x="1957650" y="4493950"/>
              <a:ext cx="282300" cy="275650"/>
            </a:xfrm>
            <a:custGeom>
              <a:avLst/>
              <a:gdLst/>
              <a:ahLst/>
              <a:cxnLst/>
              <a:rect l="l" t="t" r="r" b="b"/>
              <a:pathLst>
                <a:path w="11292" h="11026" extrusionOk="0">
                  <a:moveTo>
                    <a:pt x="5643" y="1"/>
                  </a:moveTo>
                  <a:cubicBezTo>
                    <a:pt x="5342" y="1"/>
                    <a:pt x="5042" y="168"/>
                    <a:pt x="4888" y="502"/>
                  </a:cubicBezTo>
                  <a:lnTo>
                    <a:pt x="3874" y="2686"/>
                  </a:lnTo>
                  <a:cubicBezTo>
                    <a:pt x="3746" y="2956"/>
                    <a:pt x="3514" y="3136"/>
                    <a:pt x="3236" y="3181"/>
                  </a:cubicBezTo>
                  <a:lnTo>
                    <a:pt x="970" y="3534"/>
                  </a:lnTo>
                  <a:cubicBezTo>
                    <a:pt x="271" y="3639"/>
                    <a:pt x="0" y="4549"/>
                    <a:pt x="496" y="5066"/>
                  </a:cubicBezTo>
                  <a:lnTo>
                    <a:pt x="2141" y="6770"/>
                  </a:lnTo>
                  <a:cubicBezTo>
                    <a:pt x="2343" y="6972"/>
                    <a:pt x="2433" y="7273"/>
                    <a:pt x="2380" y="7566"/>
                  </a:cubicBezTo>
                  <a:lnTo>
                    <a:pt x="1998" y="9968"/>
                  </a:lnTo>
                  <a:cubicBezTo>
                    <a:pt x="1903" y="10550"/>
                    <a:pt x="2335" y="11025"/>
                    <a:pt x="2829" y="11025"/>
                  </a:cubicBezTo>
                  <a:cubicBezTo>
                    <a:pt x="2959" y="11025"/>
                    <a:pt x="3092" y="10993"/>
                    <a:pt x="3222" y="10921"/>
                  </a:cubicBezTo>
                  <a:lnTo>
                    <a:pt x="5249" y="9781"/>
                  </a:lnTo>
                  <a:cubicBezTo>
                    <a:pt x="5372" y="9713"/>
                    <a:pt x="5507" y="9679"/>
                    <a:pt x="5642" y="9679"/>
                  </a:cubicBezTo>
                  <a:cubicBezTo>
                    <a:pt x="5777" y="9679"/>
                    <a:pt x="5912" y="9713"/>
                    <a:pt x="6036" y="9781"/>
                  </a:cubicBezTo>
                  <a:lnTo>
                    <a:pt x="8070" y="10921"/>
                  </a:lnTo>
                  <a:cubicBezTo>
                    <a:pt x="8198" y="10993"/>
                    <a:pt x="8330" y="11025"/>
                    <a:pt x="8459" y="11025"/>
                  </a:cubicBezTo>
                  <a:cubicBezTo>
                    <a:pt x="8949" y="11025"/>
                    <a:pt x="9383" y="10550"/>
                    <a:pt x="9295" y="9968"/>
                  </a:cubicBezTo>
                  <a:lnTo>
                    <a:pt x="8904" y="7566"/>
                  </a:lnTo>
                  <a:cubicBezTo>
                    <a:pt x="8859" y="7273"/>
                    <a:pt x="8949" y="6972"/>
                    <a:pt x="9144" y="6770"/>
                  </a:cubicBezTo>
                  <a:lnTo>
                    <a:pt x="10788" y="5066"/>
                  </a:lnTo>
                  <a:cubicBezTo>
                    <a:pt x="11291" y="4549"/>
                    <a:pt x="11014" y="3639"/>
                    <a:pt x="10322" y="3534"/>
                  </a:cubicBezTo>
                  <a:lnTo>
                    <a:pt x="8048" y="3181"/>
                  </a:lnTo>
                  <a:cubicBezTo>
                    <a:pt x="7778" y="3136"/>
                    <a:pt x="7538" y="2956"/>
                    <a:pt x="7418" y="2686"/>
                  </a:cubicBezTo>
                  <a:lnTo>
                    <a:pt x="6403" y="502"/>
                  </a:lnTo>
                  <a:cubicBezTo>
                    <a:pt x="6246" y="168"/>
                    <a:pt x="5944" y="1"/>
                    <a:pt x="5643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0EC7B0EA-2A23-4334-BF6B-8DCB3546C24B}"/>
              </a:ext>
            </a:extLst>
          </p:cNvPr>
          <p:cNvSpPr txBox="1"/>
          <p:nvPr/>
        </p:nvSpPr>
        <p:spPr>
          <a:xfrm>
            <a:off x="1418425" y="424284"/>
            <a:ext cx="811493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kern="120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Châu chấu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BC965E-50C3-4765-92FF-028CB67592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08" y="1558316"/>
            <a:ext cx="11742821" cy="462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55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57AACBED-2109-4664-B364-C184DDBB16C7}"/>
              </a:ext>
            </a:extLst>
          </p:cNvPr>
          <p:cNvSpPr txBox="1"/>
          <p:nvPr/>
        </p:nvSpPr>
        <p:spPr>
          <a:xfrm>
            <a:off x="1242831" y="1303750"/>
            <a:ext cx="799704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286000" algn="just"/>
            <a:endParaRPr lang="en-US" sz="3200">
              <a:latin typeface="+mn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2286000" algn="just"/>
            <a:r>
              <a:rPr lang="en-US" sz="3200"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Sóng xanh cuộn chân trời</a:t>
            </a:r>
          </a:p>
          <a:p>
            <a:pPr indent="2286000" algn="just"/>
            <a:r>
              <a:rPr lang="en-US" sz="3200"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Cánh đồng như tranh vẽ</a:t>
            </a:r>
          </a:p>
          <a:p>
            <a:pPr indent="2286000" algn="just"/>
            <a:r>
              <a:rPr lang="en-US" sz="3200"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Bé ngân nga hát khẽ</a:t>
            </a:r>
          </a:p>
          <a:p>
            <a:pPr indent="2286000" algn="just"/>
            <a:r>
              <a:rPr lang="en-US" sz="3200"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Trong hương lúa mênh mông.</a:t>
            </a:r>
          </a:p>
        </p:txBody>
      </p:sp>
      <p:sp>
        <p:nvSpPr>
          <p:cNvPr id="7" name="TextBox 21">
            <a:extLst>
              <a:ext uri="{FF2B5EF4-FFF2-40B4-BE49-F238E27FC236}">
                <a16:creationId xmlns:a16="http://schemas.microsoft.com/office/drawing/2014/main" id="{CD322A2B-5AF3-D934-44B6-FB60C5479304}"/>
              </a:ext>
            </a:extLst>
          </p:cNvPr>
          <p:cNvSpPr txBox="1"/>
          <p:nvPr/>
        </p:nvSpPr>
        <p:spPr>
          <a:xfrm>
            <a:off x="2773847" y="1726722"/>
            <a:ext cx="1668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70C0"/>
                </a:solidFill>
              </a:rPr>
              <a:t>(4)</a:t>
            </a:r>
          </a:p>
        </p:txBody>
      </p:sp>
      <p:sp>
        <p:nvSpPr>
          <p:cNvPr id="8" name="Rectangle: Rounded Corners 6">
            <a:extLst>
              <a:ext uri="{FF2B5EF4-FFF2-40B4-BE49-F238E27FC236}">
                <a16:creationId xmlns:a16="http://schemas.microsoft.com/office/drawing/2014/main" id="{925E795C-69E9-B4CC-3E67-31E68B3F295C}"/>
              </a:ext>
            </a:extLst>
          </p:cNvPr>
          <p:cNvSpPr/>
          <p:nvPr/>
        </p:nvSpPr>
        <p:spPr>
          <a:xfrm>
            <a:off x="0" y="85061"/>
            <a:ext cx="3222594" cy="48153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ĐOẠN</a:t>
            </a:r>
          </a:p>
        </p:txBody>
      </p:sp>
    </p:spTree>
    <p:extLst>
      <p:ext uri="{BB962C8B-B14F-4D97-AF65-F5344CB8AC3E}">
        <p14:creationId xmlns:p14="http://schemas.microsoft.com/office/powerpoint/2010/main" val="1318331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664C0BFE-274F-4C52-ACBE-4AA367B6457A}"/>
              </a:ext>
            </a:extLst>
          </p:cNvPr>
          <p:cNvGrpSpPr/>
          <p:nvPr/>
        </p:nvGrpSpPr>
        <p:grpSpPr>
          <a:xfrm>
            <a:off x="-1776669" y="459184"/>
            <a:ext cx="13623566" cy="6973801"/>
            <a:chOff x="-1508571" y="387810"/>
            <a:chExt cx="13623566" cy="697380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7AACBED-2109-4664-B364-C184DDBB16C7}"/>
                </a:ext>
              </a:extLst>
            </p:cNvPr>
            <p:cNvSpPr txBox="1"/>
            <p:nvPr/>
          </p:nvSpPr>
          <p:spPr>
            <a:xfrm>
              <a:off x="4117953" y="1359968"/>
              <a:ext cx="7997042" cy="501675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2286000" algn="just"/>
              <a:r>
                <a:rPr lang="vi-VN" sz="3200" b="0" i="0">
                  <a:solidFill>
                    <a:srgbClr val="000000"/>
                  </a:solidFill>
                  <a:effectLst/>
                  <a:latin typeface="+mn-lt"/>
                </a:rPr>
                <a:t>Đàn chiền chiện bay quanh</a:t>
              </a:r>
            </a:p>
            <a:p>
              <a:pPr indent="2286000" algn="just"/>
              <a:r>
                <a:rPr lang="vi-VN" sz="3200" b="0" i="0">
                  <a:solidFill>
                    <a:srgbClr val="000000"/>
                  </a:solidFill>
                  <a:effectLst/>
                  <a:latin typeface="+mn-lt"/>
                </a:rPr>
                <a:t>Hót tích ri tích rích </a:t>
              </a:r>
            </a:p>
            <a:p>
              <a:pPr indent="2286000" algn="just"/>
              <a:r>
                <a:rPr lang="vi-VN" sz="3200" b="0" i="0">
                  <a:solidFill>
                    <a:srgbClr val="000000"/>
                  </a:solidFill>
                  <a:effectLst/>
                  <a:latin typeface="+mn-lt"/>
                </a:rPr>
                <a:t>Lũ châu chấu tinh nghịch</a:t>
              </a:r>
            </a:p>
            <a:p>
              <a:pPr indent="2286000" algn="just"/>
              <a:r>
                <a:rPr lang="vi-VN" sz="3200" b="0" i="0">
                  <a:solidFill>
                    <a:srgbClr val="000000"/>
                  </a:solidFill>
                  <a:effectLst/>
                  <a:latin typeface="+mn-lt"/>
                </a:rPr>
                <a:t>Đu cỏ uống sương rơi. </a:t>
              </a:r>
              <a:endParaRPr lang="en-US" sz="3200" b="0" i="0">
                <a:solidFill>
                  <a:srgbClr val="000000"/>
                </a:solidFill>
                <a:effectLst/>
                <a:latin typeface="+mn-lt"/>
              </a:endParaRPr>
            </a:p>
            <a:p>
              <a:pPr indent="2286000" algn="just"/>
              <a:endParaRPr lang="en-US" sz="3200"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indent="2286000" algn="just"/>
              <a:r>
                <a:rPr lang="en-US" sz="3200">
                  <a:latin typeface="+mn-lt"/>
                  <a:ea typeface="Arial-Rounded" panose="020B0500000000000000" pitchFamily="34" charset="0"/>
                  <a:cs typeface="Arial-Rounded" panose="020B0500000000000000" pitchFamily="34" charset="0"/>
                </a:rPr>
                <a:t>Sóng xanh cuộn chân trời</a:t>
              </a:r>
            </a:p>
            <a:p>
              <a:pPr indent="2286000" algn="just"/>
              <a:r>
                <a:rPr lang="en-US" sz="3200">
                  <a:latin typeface="+mn-lt"/>
                  <a:ea typeface="Arial-Rounded" panose="020B0500000000000000" pitchFamily="34" charset="0"/>
                  <a:cs typeface="Arial-Rounded" panose="020B0500000000000000" pitchFamily="34" charset="0"/>
                </a:rPr>
                <a:t>Cánh đồng như tranh vẽ</a:t>
              </a:r>
            </a:p>
            <a:p>
              <a:pPr indent="2286000" algn="just"/>
              <a:r>
                <a:rPr lang="en-US" sz="3200">
                  <a:latin typeface="+mn-lt"/>
                  <a:ea typeface="Arial-Rounded" panose="020B0500000000000000" pitchFamily="34" charset="0"/>
                  <a:cs typeface="Arial-Rounded" panose="020B0500000000000000" pitchFamily="34" charset="0"/>
                </a:rPr>
                <a:t>Bé ngân nga hát khẽ</a:t>
              </a:r>
            </a:p>
            <a:p>
              <a:pPr indent="2286000" algn="just"/>
              <a:r>
                <a:rPr lang="en-US" sz="3200">
                  <a:latin typeface="+mn-lt"/>
                  <a:ea typeface="Arial-Rounded" panose="020B0500000000000000" pitchFamily="34" charset="0"/>
                  <a:cs typeface="Arial-Rounded" panose="020B0500000000000000" pitchFamily="34" charset="0"/>
                </a:rPr>
                <a:t>Trong hương lúa mênh mông.</a:t>
              </a:r>
            </a:p>
            <a:p>
              <a:pPr indent="2286000" algn="r"/>
              <a:r>
                <a:rPr lang="en-US" sz="3200">
                  <a:latin typeface="+mn-lt"/>
                  <a:ea typeface="Arial-Rounded" panose="020B0500000000000000" pitchFamily="34" charset="0"/>
                  <a:cs typeface="Arial-Rounded" panose="020B0500000000000000" pitchFamily="34" charset="0"/>
                </a:rPr>
                <a:t>(Bùi Minh Huế)</a:t>
              </a:r>
              <a:endParaRPr lang="en-US" sz="3200" dirty="0"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EEA90B5-E87C-4E0E-8E48-C6DB19DF0D5A}"/>
                </a:ext>
              </a:extLst>
            </p:cNvPr>
            <p:cNvSpPr txBox="1"/>
            <p:nvPr/>
          </p:nvSpPr>
          <p:spPr>
            <a:xfrm>
              <a:off x="-1508571" y="1359968"/>
              <a:ext cx="7383529" cy="60016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2286000" algn="just"/>
              <a:r>
                <a:rPr lang="vi-VN" sz="3200" b="0" i="0">
                  <a:solidFill>
                    <a:srgbClr val="000000"/>
                  </a:solidFill>
                  <a:effectLst/>
                  <a:latin typeface="+mn-lt"/>
                </a:rPr>
                <a:t>Bé theo mẹ ra đồng </a:t>
              </a:r>
            </a:p>
            <a:p>
              <a:pPr indent="2286000" algn="just"/>
              <a:r>
                <a:rPr lang="vi-VN" sz="3200" b="0" i="0">
                  <a:solidFill>
                    <a:srgbClr val="000000"/>
                  </a:solidFill>
                  <a:effectLst/>
                  <a:latin typeface="+mn-lt"/>
                </a:rPr>
                <a:t>Vầng dương lên rực đỏ </a:t>
              </a:r>
            </a:p>
            <a:p>
              <a:pPr indent="2286000" algn="just"/>
              <a:r>
                <a:rPr lang="vi-VN" sz="3200" b="0" i="0">
                  <a:solidFill>
                    <a:srgbClr val="000000"/>
                  </a:solidFill>
                  <a:effectLst/>
                  <a:latin typeface="+mn-lt"/>
                </a:rPr>
                <a:t>Muôn vàn kim cương nhỏ </a:t>
              </a:r>
            </a:p>
            <a:p>
              <a:pPr indent="2286000" algn="just"/>
              <a:r>
                <a:rPr lang="vi-VN" sz="3200" b="0" i="0">
                  <a:solidFill>
                    <a:srgbClr val="000000"/>
                  </a:solidFill>
                  <a:effectLst/>
                  <a:latin typeface="+mn-lt"/>
                </a:rPr>
                <a:t>Lấp lánh ngọn cỏ hoa. </a:t>
              </a:r>
              <a:endParaRPr lang="en-US" sz="3200" b="0" i="0">
                <a:solidFill>
                  <a:srgbClr val="000000"/>
                </a:solidFill>
                <a:effectLst/>
                <a:latin typeface="+mn-lt"/>
              </a:endParaRPr>
            </a:p>
            <a:p>
              <a:pPr indent="2286000" algn="just"/>
              <a:endParaRPr lang="vi-VN" sz="3200" b="0" i="0">
                <a:solidFill>
                  <a:srgbClr val="000000"/>
                </a:solidFill>
                <a:effectLst/>
                <a:latin typeface="+mn-lt"/>
              </a:endParaRPr>
            </a:p>
            <a:p>
              <a:pPr indent="2286000" algn="just"/>
              <a:r>
                <a:rPr lang="vi-VN" sz="3200" b="0" i="0">
                  <a:solidFill>
                    <a:srgbClr val="000000"/>
                  </a:solidFill>
                  <a:effectLst/>
                  <a:latin typeface="+mn-lt"/>
                </a:rPr>
                <a:t>Nắng ban mai hiền hòa</a:t>
              </a:r>
            </a:p>
            <a:p>
              <a:pPr indent="2286000" algn="just"/>
              <a:r>
                <a:rPr lang="vi-VN" sz="3200" b="0" i="0">
                  <a:solidFill>
                    <a:srgbClr val="000000"/>
                  </a:solidFill>
                  <a:effectLst/>
                  <a:latin typeface="+mn-lt"/>
                </a:rPr>
                <a:t>Tung lụa tơ vàng óng </a:t>
              </a:r>
            </a:p>
            <a:p>
              <a:pPr indent="2286000" algn="just"/>
              <a:r>
                <a:rPr lang="vi-VN" sz="3200" b="0" i="0">
                  <a:solidFill>
                    <a:srgbClr val="000000"/>
                  </a:solidFill>
                  <a:effectLst/>
                  <a:latin typeface="+mn-lt"/>
                </a:rPr>
                <a:t>Trải lên muôn con sóng </a:t>
              </a:r>
            </a:p>
            <a:p>
              <a:pPr indent="2286000" algn="just"/>
              <a:r>
                <a:rPr lang="vi-VN" sz="3200" b="0" i="0">
                  <a:solidFill>
                    <a:srgbClr val="000000"/>
                  </a:solidFill>
                  <a:effectLst/>
                  <a:latin typeface="+mn-lt"/>
                </a:rPr>
                <a:t>Dập dờn đồng lúa xanh. </a:t>
              </a:r>
            </a:p>
            <a:p>
              <a:pPr indent="2286000" algn="just"/>
              <a:r>
                <a:rPr lang="vi-VN" sz="3200" b="0" i="0">
                  <a:solidFill>
                    <a:srgbClr val="000000"/>
                  </a:solidFill>
                  <a:effectLst/>
                  <a:latin typeface="+mn-lt"/>
                </a:rPr>
                <a:t/>
              </a:r>
              <a:br>
                <a:rPr lang="vi-VN" sz="3200" b="0" i="0">
                  <a:solidFill>
                    <a:srgbClr val="000000"/>
                  </a:solidFill>
                  <a:effectLst/>
                  <a:latin typeface="+mn-lt"/>
                </a:rPr>
              </a:br>
              <a:endParaRPr lang="vi-VN" sz="3200" b="0" i="0">
                <a:solidFill>
                  <a:srgbClr val="000000"/>
                </a:solidFill>
                <a:effectLst/>
                <a:latin typeface="+mn-lt"/>
              </a:endParaRPr>
            </a:p>
            <a:p>
              <a:pPr indent="2286000" algn="just"/>
              <a:endParaRPr lang="vi-VN" sz="3200" b="0" i="0">
                <a:solidFill>
                  <a:srgbClr val="000000"/>
                </a:solidFill>
                <a:effectLst/>
                <a:latin typeface="+mn-lt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564140A-E82C-42C2-9747-C2FA8C1EB90F}"/>
                </a:ext>
              </a:extLst>
            </p:cNvPr>
            <p:cNvSpPr txBox="1"/>
            <p:nvPr/>
          </p:nvSpPr>
          <p:spPr>
            <a:xfrm>
              <a:off x="2699144" y="387810"/>
              <a:ext cx="6351627" cy="646197"/>
            </a:xfrm>
            <a:prstGeom prst="rect">
              <a:avLst/>
            </a:prstGeom>
            <a:noFill/>
          </p:spPr>
          <p:txBody>
            <a:bodyPr wrap="square" lIns="91305" tIns="45654" rIns="91305" bIns="45654" rtlCol="0">
              <a:spAutoFit/>
            </a:bodyPr>
            <a:lstStyle/>
            <a:p>
              <a:pPr algn="ctr"/>
              <a:r>
                <a:rPr lang="en-US" sz="3600" b="1">
                  <a:solidFill>
                    <a:schemeClr val="bg2">
                      <a:lumMod val="75000"/>
                    </a:schemeClr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CÁNH ĐỒNG QUÊ EM</a:t>
              </a:r>
              <a:endParaRPr lang="en-US" sz="3600" b="1" dirty="0">
                <a:solidFill>
                  <a:schemeClr val="bg2">
                    <a:lumMod val="75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3A28FF4-47EB-26BF-627D-084D1FF60890}"/>
              </a:ext>
            </a:extLst>
          </p:cNvPr>
          <p:cNvSpPr/>
          <p:nvPr/>
        </p:nvSpPr>
        <p:spPr>
          <a:xfrm>
            <a:off x="0" y="0"/>
            <a:ext cx="3222594" cy="48153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NHÓM</a:t>
            </a:r>
          </a:p>
        </p:txBody>
      </p:sp>
    </p:spTree>
    <p:extLst>
      <p:ext uri="{BB962C8B-B14F-4D97-AF65-F5344CB8AC3E}">
        <p14:creationId xmlns:p14="http://schemas.microsoft.com/office/powerpoint/2010/main" val="271411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27295945-B8BD-4D24-89F7-12B6D8DA8B32}"/>
              </a:ext>
            </a:extLst>
          </p:cNvPr>
          <p:cNvGrpSpPr/>
          <p:nvPr/>
        </p:nvGrpSpPr>
        <p:grpSpPr>
          <a:xfrm>
            <a:off x="-1776669" y="459184"/>
            <a:ext cx="13623566" cy="6973801"/>
            <a:chOff x="-1508571" y="387810"/>
            <a:chExt cx="13623566" cy="697380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626BB4E-84EE-4691-9061-9497DD8AC31A}"/>
                </a:ext>
              </a:extLst>
            </p:cNvPr>
            <p:cNvSpPr txBox="1"/>
            <p:nvPr/>
          </p:nvSpPr>
          <p:spPr>
            <a:xfrm>
              <a:off x="4117953" y="1359968"/>
              <a:ext cx="7997042" cy="501675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2286000" algn="just"/>
              <a:r>
                <a:rPr lang="vi-VN" sz="3200" b="0" i="0">
                  <a:solidFill>
                    <a:srgbClr val="000000"/>
                  </a:solidFill>
                  <a:effectLst/>
                  <a:latin typeface="+mn-lt"/>
                </a:rPr>
                <a:t>Đàn chiền chiện bay quanh</a:t>
              </a:r>
            </a:p>
            <a:p>
              <a:pPr indent="2286000" algn="just"/>
              <a:r>
                <a:rPr lang="vi-VN" sz="3200" b="0" i="0">
                  <a:solidFill>
                    <a:srgbClr val="000000"/>
                  </a:solidFill>
                  <a:effectLst/>
                  <a:latin typeface="+mn-lt"/>
                </a:rPr>
                <a:t>Hót tích ri tích rích </a:t>
              </a:r>
            </a:p>
            <a:p>
              <a:pPr indent="2286000" algn="just"/>
              <a:r>
                <a:rPr lang="vi-VN" sz="3200" b="0" i="0">
                  <a:solidFill>
                    <a:srgbClr val="000000"/>
                  </a:solidFill>
                  <a:effectLst/>
                  <a:latin typeface="+mn-lt"/>
                </a:rPr>
                <a:t>Lũ châu chấu tinh nghịch</a:t>
              </a:r>
            </a:p>
            <a:p>
              <a:pPr indent="2286000" algn="just"/>
              <a:r>
                <a:rPr lang="vi-VN" sz="3200" b="0" i="0">
                  <a:solidFill>
                    <a:srgbClr val="000000"/>
                  </a:solidFill>
                  <a:effectLst/>
                  <a:latin typeface="+mn-lt"/>
                </a:rPr>
                <a:t>Đu cỏ uống sương rơi. </a:t>
              </a:r>
              <a:endParaRPr lang="en-US" sz="3200" b="0" i="0">
                <a:solidFill>
                  <a:srgbClr val="000000"/>
                </a:solidFill>
                <a:effectLst/>
                <a:latin typeface="+mn-lt"/>
              </a:endParaRPr>
            </a:p>
            <a:p>
              <a:pPr indent="2286000" algn="just"/>
              <a:endParaRPr lang="en-US" sz="3200"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indent="2286000" algn="just"/>
              <a:r>
                <a:rPr lang="en-US" sz="3200">
                  <a:latin typeface="+mn-lt"/>
                  <a:ea typeface="Arial-Rounded" panose="020B0500000000000000" pitchFamily="34" charset="0"/>
                  <a:cs typeface="Arial-Rounded" panose="020B0500000000000000" pitchFamily="34" charset="0"/>
                </a:rPr>
                <a:t>Sóng xanh cuộn chân trời</a:t>
              </a:r>
            </a:p>
            <a:p>
              <a:pPr indent="2286000" algn="just"/>
              <a:r>
                <a:rPr lang="en-US" sz="3200">
                  <a:latin typeface="+mn-lt"/>
                  <a:ea typeface="Arial-Rounded" panose="020B0500000000000000" pitchFamily="34" charset="0"/>
                  <a:cs typeface="Arial-Rounded" panose="020B0500000000000000" pitchFamily="34" charset="0"/>
                </a:rPr>
                <a:t>Cánh đồng như tranh vẽ</a:t>
              </a:r>
            </a:p>
            <a:p>
              <a:pPr indent="2286000" algn="just"/>
              <a:r>
                <a:rPr lang="en-US" sz="3200">
                  <a:latin typeface="+mn-lt"/>
                  <a:ea typeface="Arial-Rounded" panose="020B0500000000000000" pitchFamily="34" charset="0"/>
                  <a:cs typeface="Arial-Rounded" panose="020B0500000000000000" pitchFamily="34" charset="0"/>
                </a:rPr>
                <a:t>Bé ngân nga hát khẽ</a:t>
              </a:r>
            </a:p>
            <a:p>
              <a:pPr indent="2286000" algn="just"/>
              <a:r>
                <a:rPr lang="en-US" sz="3200">
                  <a:latin typeface="+mn-lt"/>
                  <a:ea typeface="Arial-Rounded" panose="020B0500000000000000" pitchFamily="34" charset="0"/>
                  <a:cs typeface="Arial-Rounded" panose="020B0500000000000000" pitchFamily="34" charset="0"/>
                </a:rPr>
                <a:t>Trong hương lúa mênh mông.</a:t>
              </a:r>
            </a:p>
            <a:p>
              <a:pPr indent="2286000" algn="r"/>
              <a:r>
                <a:rPr lang="en-US" sz="3200">
                  <a:latin typeface="+mn-lt"/>
                  <a:ea typeface="Arial-Rounded" panose="020B0500000000000000" pitchFamily="34" charset="0"/>
                  <a:cs typeface="Arial-Rounded" panose="020B0500000000000000" pitchFamily="34" charset="0"/>
                </a:rPr>
                <a:t>(Bùi Minh Huế)</a:t>
              </a:r>
              <a:endParaRPr lang="en-US" sz="3200" dirty="0"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A728FA2-2A54-4804-A2D8-3FD9A762CF50}"/>
                </a:ext>
              </a:extLst>
            </p:cNvPr>
            <p:cNvSpPr txBox="1"/>
            <p:nvPr/>
          </p:nvSpPr>
          <p:spPr>
            <a:xfrm>
              <a:off x="-1508571" y="1359968"/>
              <a:ext cx="7383529" cy="60016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2286000" algn="just"/>
              <a:r>
                <a:rPr lang="vi-VN" sz="3200" b="0" i="0">
                  <a:solidFill>
                    <a:srgbClr val="000000"/>
                  </a:solidFill>
                  <a:effectLst/>
                  <a:latin typeface="+mn-lt"/>
                </a:rPr>
                <a:t>Bé theo mẹ ra đồng </a:t>
              </a:r>
            </a:p>
            <a:p>
              <a:pPr indent="2286000" algn="just"/>
              <a:r>
                <a:rPr lang="vi-VN" sz="3200" b="0" i="0">
                  <a:solidFill>
                    <a:srgbClr val="000000"/>
                  </a:solidFill>
                  <a:effectLst/>
                  <a:latin typeface="+mn-lt"/>
                </a:rPr>
                <a:t>Vầng dương lên rực đỏ </a:t>
              </a:r>
            </a:p>
            <a:p>
              <a:pPr indent="2286000" algn="just"/>
              <a:r>
                <a:rPr lang="vi-VN" sz="3200" b="0" i="0">
                  <a:solidFill>
                    <a:srgbClr val="000000"/>
                  </a:solidFill>
                  <a:effectLst/>
                  <a:latin typeface="+mn-lt"/>
                </a:rPr>
                <a:t>Muôn vàn kim cương nhỏ </a:t>
              </a:r>
            </a:p>
            <a:p>
              <a:pPr indent="2286000" algn="just"/>
              <a:r>
                <a:rPr lang="vi-VN" sz="3200" b="0" i="0">
                  <a:solidFill>
                    <a:srgbClr val="000000"/>
                  </a:solidFill>
                  <a:effectLst/>
                  <a:latin typeface="+mn-lt"/>
                </a:rPr>
                <a:t>Lấp lánh ngọn cỏ hoa. </a:t>
              </a:r>
              <a:endParaRPr lang="en-US" sz="3200" b="0" i="0">
                <a:solidFill>
                  <a:srgbClr val="000000"/>
                </a:solidFill>
                <a:effectLst/>
                <a:latin typeface="+mn-lt"/>
              </a:endParaRPr>
            </a:p>
            <a:p>
              <a:pPr indent="2286000" algn="just"/>
              <a:endParaRPr lang="vi-VN" sz="3200" b="0" i="0">
                <a:solidFill>
                  <a:srgbClr val="000000"/>
                </a:solidFill>
                <a:effectLst/>
                <a:latin typeface="+mn-lt"/>
              </a:endParaRPr>
            </a:p>
            <a:p>
              <a:pPr indent="2286000" algn="just"/>
              <a:r>
                <a:rPr lang="vi-VN" sz="3200" b="0" i="0">
                  <a:solidFill>
                    <a:srgbClr val="000000"/>
                  </a:solidFill>
                  <a:effectLst/>
                  <a:latin typeface="+mn-lt"/>
                </a:rPr>
                <a:t>Nắng ban mai hiền hòa</a:t>
              </a:r>
            </a:p>
            <a:p>
              <a:pPr indent="2286000" algn="just"/>
              <a:r>
                <a:rPr lang="vi-VN" sz="3200" b="0" i="0">
                  <a:solidFill>
                    <a:srgbClr val="000000"/>
                  </a:solidFill>
                  <a:effectLst/>
                  <a:latin typeface="+mn-lt"/>
                </a:rPr>
                <a:t>Tung lụa tơ vàng óng </a:t>
              </a:r>
            </a:p>
            <a:p>
              <a:pPr indent="2286000" algn="just"/>
              <a:r>
                <a:rPr lang="vi-VN" sz="3200" b="0" i="0">
                  <a:solidFill>
                    <a:srgbClr val="000000"/>
                  </a:solidFill>
                  <a:effectLst/>
                  <a:latin typeface="+mn-lt"/>
                </a:rPr>
                <a:t>Trải lên muôn con sóng </a:t>
              </a:r>
            </a:p>
            <a:p>
              <a:pPr indent="2286000" algn="just"/>
              <a:r>
                <a:rPr lang="vi-VN" sz="3200" b="0" i="0">
                  <a:solidFill>
                    <a:srgbClr val="000000"/>
                  </a:solidFill>
                  <a:effectLst/>
                  <a:latin typeface="+mn-lt"/>
                </a:rPr>
                <a:t>Dập dờn đồng lúa xanh. </a:t>
              </a:r>
            </a:p>
            <a:p>
              <a:pPr indent="2286000" algn="just"/>
              <a:r>
                <a:rPr lang="vi-VN" sz="3200" b="0" i="0">
                  <a:solidFill>
                    <a:srgbClr val="000000"/>
                  </a:solidFill>
                  <a:effectLst/>
                  <a:latin typeface="+mn-lt"/>
                </a:rPr>
                <a:t/>
              </a:r>
              <a:br>
                <a:rPr lang="vi-VN" sz="3200" b="0" i="0">
                  <a:solidFill>
                    <a:srgbClr val="000000"/>
                  </a:solidFill>
                  <a:effectLst/>
                  <a:latin typeface="+mn-lt"/>
                </a:rPr>
              </a:br>
              <a:endParaRPr lang="vi-VN" sz="3200" b="0" i="0">
                <a:solidFill>
                  <a:srgbClr val="000000"/>
                </a:solidFill>
                <a:effectLst/>
                <a:latin typeface="+mn-lt"/>
              </a:endParaRPr>
            </a:p>
            <a:p>
              <a:pPr indent="2286000" algn="just"/>
              <a:endParaRPr lang="vi-VN" sz="3200" b="0" i="0">
                <a:solidFill>
                  <a:srgbClr val="000000"/>
                </a:solidFill>
                <a:effectLst/>
                <a:latin typeface="+mn-lt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BC3B540-874E-4882-97BF-AFB79E9BE6CE}"/>
                </a:ext>
              </a:extLst>
            </p:cNvPr>
            <p:cNvSpPr txBox="1"/>
            <p:nvPr/>
          </p:nvSpPr>
          <p:spPr>
            <a:xfrm>
              <a:off x="2699144" y="387810"/>
              <a:ext cx="6351627" cy="646197"/>
            </a:xfrm>
            <a:prstGeom prst="rect">
              <a:avLst/>
            </a:prstGeom>
            <a:noFill/>
          </p:spPr>
          <p:txBody>
            <a:bodyPr wrap="square" lIns="91305" tIns="45654" rIns="91305" bIns="45654" rtlCol="0">
              <a:spAutoFit/>
            </a:bodyPr>
            <a:lstStyle/>
            <a:p>
              <a:pPr algn="ctr"/>
              <a:r>
                <a:rPr lang="en-US" sz="3600" b="1">
                  <a:solidFill>
                    <a:schemeClr val="bg2">
                      <a:lumMod val="75000"/>
                    </a:schemeClr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CÁNH ĐỒNG QUÊ EM</a:t>
              </a:r>
              <a:endParaRPr lang="en-US" sz="3600" b="1" dirty="0">
                <a:solidFill>
                  <a:schemeClr val="bg2">
                    <a:lumMod val="75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6" name="Rectangle: Rounded Corners 6">
            <a:extLst>
              <a:ext uri="{FF2B5EF4-FFF2-40B4-BE49-F238E27FC236}">
                <a16:creationId xmlns:a16="http://schemas.microsoft.com/office/drawing/2014/main" id="{FA2D4E88-3FDF-945D-8EF2-D5E1BAF56924}"/>
              </a:ext>
            </a:extLst>
          </p:cNvPr>
          <p:cNvSpPr/>
          <p:nvPr/>
        </p:nvSpPr>
        <p:spPr>
          <a:xfrm>
            <a:off x="0" y="0"/>
            <a:ext cx="3222594" cy="48153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CẢ BÀI</a:t>
            </a:r>
          </a:p>
        </p:txBody>
      </p:sp>
    </p:spTree>
    <p:extLst>
      <p:ext uri="{BB962C8B-B14F-4D97-AF65-F5344CB8AC3E}">
        <p14:creationId xmlns:p14="http://schemas.microsoft.com/office/powerpoint/2010/main" val="379325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" name="Google Shape;2222;p31"/>
          <p:cNvSpPr txBox="1">
            <a:spLocks noGrp="1"/>
          </p:cNvSpPr>
          <p:nvPr>
            <p:ph type="ctrTitle"/>
          </p:nvPr>
        </p:nvSpPr>
        <p:spPr>
          <a:xfrm>
            <a:off x="2399009" y="1780856"/>
            <a:ext cx="7290719" cy="2424000"/>
          </a:xfrm>
          <a:prstGeom prst="rect">
            <a:avLst/>
          </a:prstGeom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r>
              <a:rPr lang="en" sz="6600"/>
              <a:t>TÌM HIỂU BÀI</a:t>
            </a:r>
            <a:endParaRPr sz="6600"/>
          </a:p>
        </p:txBody>
      </p:sp>
      <p:sp>
        <p:nvSpPr>
          <p:cNvPr id="2224" name="Google Shape;2224;p31"/>
          <p:cNvSpPr/>
          <p:nvPr/>
        </p:nvSpPr>
        <p:spPr>
          <a:xfrm flipH="1">
            <a:off x="10514597" y="1226595"/>
            <a:ext cx="237990" cy="272323"/>
          </a:xfrm>
          <a:custGeom>
            <a:avLst/>
            <a:gdLst/>
            <a:ahLst/>
            <a:cxnLst/>
            <a:rect l="l" t="t" r="r" b="b"/>
            <a:pathLst>
              <a:path w="8900" h="10184" extrusionOk="0">
                <a:moveTo>
                  <a:pt x="2216" y="1"/>
                </a:moveTo>
                <a:cubicBezTo>
                  <a:pt x="2073" y="1043"/>
                  <a:pt x="2001" y="2097"/>
                  <a:pt x="1999" y="3147"/>
                </a:cubicBezTo>
                <a:lnTo>
                  <a:pt x="1999" y="3147"/>
                </a:lnTo>
                <a:cubicBezTo>
                  <a:pt x="1535" y="4095"/>
                  <a:pt x="831" y="4880"/>
                  <a:pt x="1" y="5380"/>
                </a:cubicBezTo>
                <a:cubicBezTo>
                  <a:pt x="943" y="5500"/>
                  <a:pt x="1531" y="5494"/>
                  <a:pt x="2396" y="5932"/>
                </a:cubicBezTo>
                <a:cubicBezTo>
                  <a:pt x="2534" y="5999"/>
                  <a:pt x="2673" y="6084"/>
                  <a:pt x="2745" y="6228"/>
                </a:cubicBezTo>
                <a:cubicBezTo>
                  <a:pt x="2817" y="6378"/>
                  <a:pt x="2799" y="6569"/>
                  <a:pt x="2775" y="6744"/>
                </a:cubicBezTo>
                <a:cubicBezTo>
                  <a:pt x="2648" y="7794"/>
                  <a:pt x="2864" y="9133"/>
                  <a:pt x="2739" y="10183"/>
                </a:cubicBezTo>
                <a:cubicBezTo>
                  <a:pt x="3454" y="9247"/>
                  <a:pt x="4161" y="8310"/>
                  <a:pt x="4876" y="7381"/>
                </a:cubicBezTo>
                <a:cubicBezTo>
                  <a:pt x="4997" y="7223"/>
                  <a:pt x="5122" y="7062"/>
                  <a:pt x="5291" y="6996"/>
                </a:cubicBezTo>
                <a:cubicBezTo>
                  <a:pt x="5360" y="6971"/>
                  <a:pt x="5430" y="6962"/>
                  <a:pt x="5500" y="6962"/>
                </a:cubicBezTo>
                <a:cubicBezTo>
                  <a:pt x="5584" y="6962"/>
                  <a:pt x="5669" y="6974"/>
                  <a:pt x="5754" y="6984"/>
                </a:cubicBezTo>
                <a:cubicBezTo>
                  <a:pt x="6107" y="7030"/>
                  <a:pt x="6463" y="7054"/>
                  <a:pt x="6818" y="7054"/>
                </a:cubicBezTo>
                <a:cubicBezTo>
                  <a:pt x="7518" y="7054"/>
                  <a:pt x="8218" y="6963"/>
                  <a:pt x="8900" y="6780"/>
                </a:cubicBezTo>
                <a:lnTo>
                  <a:pt x="7278" y="5158"/>
                </a:lnTo>
                <a:cubicBezTo>
                  <a:pt x="7092" y="4973"/>
                  <a:pt x="6894" y="4774"/>
                  <a:pt x="6785" y="4516"/>
                </a:cubicBezTo>
                <a:cubicBezTo>
                  <a:pt x="6539" y="3945"/>
                  <a:pt x="6762" y="3279"/>
                  <a:pt x="6899" y="2667"/>
                </a:cubicBezTo>
                <a:cubicBezTo>
                  <a:pt x="7074" y="1910"/>
                  <a:pt x="7110" y="1118"/>
                  <a:pt x="7020" y="342"/>
                </a:cubicBezTo>
                <a:lnTo>
                  <a:pt x="7020" y="342"/>
                </a:lnTo>
                <a:cubicBezTo>
                  <a:pt x="6300" y="744"/>
                  <a:pt x="5585" y="1154"/>
                  <a:pt x="4865" y="1561"/>
                </a:cubicBezTo>
                <a:cubicBezTo>
                  <a:pt x="4785" y="1606"/>
                  <a:pt x="4695" y="1653"/>
                  <a:pt x="4608" y="1653"/>
                </a:cubicBezTo>
                <a:cubicBezTo>
                  <a:pt x="4603" y="1653"/>
                  <a:pt x="4599" y="1653"/>
                  <a:pt x="4594" y="1652"/>
                </a:cubicBezTo>
                <a:cubicBezTo>
                  <a:pt x="4504" y="1645"/>
                  <a:pt x="4421" y="1592"/>
                  <a:pt x="4349" y="1531"/>
                </a:cubicBezTo>
                <a:cubicBezTo>
                  <a:pt x="3634" y="1021"/>
                  <a:pt x="2925" y="511"/>
                  <a:pt x="221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grpSp>
        <p:nvGrpSpPr>
          <p:cNvPr id="2225" name="Google Shape;2225;p31"/>
          <p:cNvGrpSpPr/>
          <p:nvPr/>
        </p:nvGrpSpPr>
        <p:grpSpPr>
          <a:xfrm>
            <a:off x="5400211" y="5220993"/>
            <a:ext cx="1361416" cy="916921"/>
            <a:chOff x="3760582" y="3489166"/>
            <a:chExt cx="1655766" cy="1115166"/>
          </a:xfrm>
        </p:grpSpPr>
        <p:sp>
          <p:nvSpPr>
            <p:cNvPr id="2226" name="Google Shape;2226;p31"/>
            <p:cNvSpPr/>
            <p:nvPr/>
          </p:nvSpPr>
          <p:spPr>
            <a:xfrm>
              <a:off x="4449900" y="4331775"/>
              <a:ext cx="244200" cy="233700"/>
            </a:xfrm>
            <a:custGeom>
              <a:avLst/>
              <a:gdLst/>
              <a:ahLst/>
              <a:cxnLst/>
              <a:rect l="l" t="t" r="r" b="b"/>
              <a:pathLst>
                <a:path w="9768" h="9348" extrusionOk="0">
                  <a:moveTo>
                    <a:pt x="2276" y="842"/>
                  </a:moveTo>
                  <a:cubicBezTo>
                    <a:pt x="2710" y="842"/>
                    <a:pt x="3260" y="1174"/>
                    <a:pt x="3694" y="1714"/>
                  </a:cubicBezTo>
                  <a:cubicBezTo>
                    <a:pt x="3935" y="2013"/>
                    <a:pt x="4161" y="2338"/>
                    <a:pt x="4355" y="2675"/>
                  </a:cubicBezTo>
                  <a:cubicBezTo>
                    <a:pt x="4497" y="2914"/>
                    <a:pt x="4737" y="3058"/>
                    <a:pt x="5016" y="3058"/>
                  </a:cubicBezTo>
                  <a:cubicBezTo>
                    <a:pt x="5294" y="3058"/>
                    <a:pt x="5541" y="2914"/>
                    <a:pt x="5676" y="2675"/>
                  </a:cubicBezTo>
                  <a:cubicBezTo>
                    <a:pt x="6254" y="1676"/>
                    <a:pt x="6892" y="1039"/>
                    <a:pt x="7439" y="918"/>
                  </a:cubicBezTo>
                  <a:cubicBezTo>
                    <a:pt x="7509" y="902"/>
                    <a:pt x="7577" y="894"/>
                    <a:pt x="7644" y="894"/>
                  </a:cubicBezTo>
                  <a:cubicBezTo>
                    <a:pt x="7833" y="894"/>
                    <a:pt x="8016" y="956"/>
                    <a:pt x="8198" y="1084"/>
                  </a:cubicBezTo>
                  <a:cubicBezTo>
                    <a:pt x="8416" y="1233"/>
                    <a:pt x="8551" y="1451"/>
                    <a:pt x="8596" y="1752"/>
                  </a:cubicBezTo>
                  <a:cubicBezTo>
                    <a:pt x="8829" y="3238"/>
                    <a:pt x="7065" y="6180"/>
                    <a:pt x="5308" y="8470"/>
                  </a:cubicBezTo>
                  <a:cubicBezTo>
                    <a:pt x="3251" y="6188"/>
                    <a:pt x="1015" y="3087"/>
                    <a:pt x="1397" y="1781"/>
                  </a:cubicBezTo>
                  <a:cubicBezTo>
                    <a:pt x="1503" y="1406"/>
                    <a:pt x="1719" y="941"/>
                    <a:pt x="2134" y="851"/>
                  </a:cubicBezTo>
                  <a:cubicBezTo>
                    <a:pt x="2179" y="842"/>
                    <a:pt x="2231" y="842"/>
                    <a:pt x="2276" y="842"/>
                  </a:cubicBezTo>
                  <a:close/>
                  <a:moveTo>
                    <a:pt x="2281" y="0"/>
                  </a:moveTo>
                  <a:cubicBezTo>
                    <a:pt x="2175" y="0"/>
                    <a:pt x="2070" y="11"/>
                    <a:pt x="1968" y="32"/>
                  </a:cubicBezTo>
                  <a:cubicBezTo>
                    <a:pt x="1510" y="122"/>
                    <a:pt x="901" y="460"/>
                    <a:pt x="586" y="1549"/>
                  </a:cubicBezTo>
                  <a:cubicBezTo>
                    <a:pt x="1" y="3568"/>
                    <a:pt x="3305" y="7501"/>
                    <a:pt x="4746" y="9094"/>
                  </a:cubicBezTo>
                  <a:cubicBezTo>
                    <a:pt x="4888" y="9258"/>
                    <a:pt x="5097" y="9348"/>
                    <a:pt x="5315" y="9348"/>
                  </a:cubicBezTo>
                  <a:lnTo>
                    <a:pt x="5346" y="9348"/>
                  </a:lnTo>
                  <a:cubicBezTo>
                    <a:pt x="5571" y="9340"/>
                    <a:pt x="5782" y="9229"/>
                    <a:pt x="5924" y="9049"/>
                  </a:cubicBezTo>
                  <a:cubicBezTo>
                    <a:pt x="7088" y="7532"/>
                    <a:pt x="9767" y="3779"/>
                    <a:pt x="9421" y="1617"/>
                  </a:cubicBezTo>
                  <a:cubicBezTo>
                    <a:pt x="9340" y="1084"/>
                    <a:pt x="9092" y="671"/>
                    <a:pt x="8679" y="392"/>
                  </a:cubicBezTo>
                  <a:cubicBezTo>
                    <a:pt x="8346" y="166"/>
                    <a:pt x="7997" y="49"/>
                    <a:pt x="7637" y="49"/>
                  </a:cubicBezTo>
                  <a:cubicBezTo>
                    <a:pt x="7510" y="49"/>
                    <a:pt x="7382" y="63"/>
                    <a:pt x="7252" y="93"/>
                  </a:cubicBezTo>
                  <a:cubicBezTo>
                    <a:pt x="6292" y="311"/>
                    <a:pt x="5519" y="1302"/>
                    <a:pt x="5016" y="2141"/>
                  </a:cubicBezTo>
                  <a:cubicBezTo>
                    <a:pt x="4813" y="1804"/>
                    <a:pt x="4588" y="1489"/>
                    <a:pt x="4348" y="1188"/>
                  </a:cubicBezTo>
                  <a:cubicBezTo>
                    <a:pt x="3742" y="434"/>
                    <a:pt x="2974" y="0"/>
                    <a:pt x="22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grpSp>
          <p:nvGrpSpPr>
            <p:cNvPr id="2227" name="Google Shape;2227;p31"/>
            <p:cNvGrpSpPr/>
            <p:nvPr/>
          </p:nvGrpSpPr>
          <p:grpSpPr>
            <a:xfrm>
              <a:off x="3760582" y="3489166"/>
              <a:ext cx="1655766" cy="1115166"/>
              <a:chOff x="3884225" y="954325"/>
              <a:chExt cx="1379575" cy="929150"/>
            </a:xfrm>
          </p:grpSpPr>
          <p:sp>
            <p:nvSpPr>
              <p:cNvPr id="2228" name="Google Shape;2228;p31"/>
              <p:cNvSpPr/>
              <p:nvPr/>
            </p:nvSpPr>
            <p:spPr>
              <a:xfrm>
                <a:off x="3971350" y="1060375"/>
                <a:ext cx="1185875" cy="823100"/>
              </a:xfrm>
              <a:custGeom>
                <a:avLst/>
                <a:gdLst/>
                <a:ahLst/>
                <a:cxnLst/>
                <a:rect l="l" t="t" r="r" b="b"/>
                <a:pathLst>
                  <a:path w="47435" h="32924" extrusionOk="0">
                    <a:moveTo>
                      <a:pt x="24788" y="1"/>
                    </a:moveTo>
                    <a:cubicBezTo>
                      <a:pt x="20888" y="1"/>
                      <a:pt x="16957" y="1433"/>
                      <a:pt x="13489" y="4053"/>
                    </a:cubicBezTo>
                    <a:cubicBezTo>
                      <a:pt x="11042" y="5907"/>
                      <a:pt x="8978" y="8175"/>
                      <a:pt x="7252" y="10711"/>
                    </a:cubicBezTo>
                    <a:cubicBezTo>
                      <a:pt x="4369" y="14938"/>
                      <a:pt x="2423" y="19892"/>
                      <a:pt x="1186" y="24877"/>
                    </a:cubicBezTo>
                    <a:cubicBezTo>
                      <a:pt x="705" y="26814"/>
                      <a:pt x="382" y="28773"/>
                      <a:pt x="143" y="30740"/>
                    </a:cubicBezTo>
                    <a:cubicBezTo>
                      <a:pt x="0" y="31904"/>
                      <a:pt x="998" y="32923"/>
                      <a:pt x="2288" y="32923"/>
                    </a:cubicBezTo>
                    <a:cubicBezTo>
                      <a:pt x="3333" y="32923"/>
                      <a:pt x="4218" y="32255"/>
                      <a:pt x="4414" y="31333"/>
                    </a:cubicBezTo>
                    <a:cubicBezTo>
                      <a:pt x="4737" y="29801"/>
                      <a:pt x="5126" y="28111"/>
                      <a:pt x="5614" y="26146"/>
                    </a:cubicBezTo>
                    <a:cubicBezTo>
                      <a:pt x="7821" y="17273"/>
                      <a:pt x="12993" y="6959"/>
                      <a:pt x="22437" y="4901"/>
                    </a:cubicBezTo>
                    <a:cubicBezTo>
                      <a:pt x="23475" y="4675"/>
                      <a:pt x="24469" y="4569"/>
                      <a:pt x="25418" y="4569"/>
                    </a:cubicBezTo>
                    <a:cubicBezTo>
                      <a:pt x="32044" y="4569"/>
                      <a:pt x="36510" y="9768"/>
                      <a:pt x="38704" y="15974"/>
                    </a:cubicBezTo>
                    <a:cubicBezTo>
                      <a:pt x="39432" y="18015"/>
                      <a:pt x="40527" y="21777"/>
                      <a:pt x="41008" y="23616"/>
                    </a:cubicBezTo>
                    <a:cubicBezTo>
                      <a:pt x="41781" y="26589"/>
                      <a:pt x="42329" y="29012"/>
                      <a:pt x="42720" y="31197"/>
                    </a:cubicBezTo>
                    <a:cubicBezTo>
                      <a:pt x="42900" y="32196"/>
                      <a:pt x="43853" y="32923"/>
                      <a:pt x="44965" y="32923"/>
                    </a:cubicBezTo>
                    <a:cubicBezTo>
                      <a:pt x="46361" y="32923"/>
                      <a:pt x="47435" y="31790"/>
                      <a:pt x="47209" y="30543"/>
                    </a:cubicBezTo>
                    <a:cubicBezTo>
                      <a:pt x="46968" y="29192"/>
                      <a:pt x="46669" y="27706"/>
                      <a:pt x="46301" y="26011"/>
                    </a:cubicBezTo>
                    <a:cubicBezTo>
                      <a:pt x="44529" y="17821"/>
                      <a:pt x="41677" y="9353"/>
                      <a:pt x="35184" y="3903"/>
                    </a:cubicBezTo>
                    <a:cubicBezTo>
                      <a:pt x="32006" y="1236"/>
                      <a:pt x="28410" y="1"/>
                      <a:pt x="2478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29" name="Google Shape;2229;p31"/>
              <p:cNvSpPr/>
              <p:nvPr/>
            </p:nvSpPr>
            <p:spPr>
              <a:xfrm>
                <a:off x="4144525" y="1254125"/>
                <a:ext cx="827625" cy="629350"/>
              </a:xfrm>
              <a:custGeom>
                <a:avLst/>
                <a:gdLst/>
                <a:ahLst/>
                <a:cxnLst/>
                <a:rect l="l" t="t" r="r" b="b"/>
                <a:pathLst>
                  <a:path w="33105" h="25174" extrusionOk="0">
                    <a:moveTo>
                      <a:pt x="17434" y="1"/>
                    </a:moveTo>
                    <a:cubicBezTo>
                      <a:pt x="14647" y="1"/>
                      <a:pt x="11838" y="1239"/>
                      <a:pt x="9362" y="3502"/>
                    </a:cubicBezTo>
                    <a:cubicBezTo>
                      <a:pt x="4694" y="7766"/>
                      <a:pt x="1991" y="14596"/>
                      <a:pt x="572" y="21473"/>
                    </a:cubicBezTo>
                    <a:cubicBezTo>
                      <a:pt x="436" y="22156"/>
                      <a:pt x="301" y="22793"/>
                      <a:pt x="181" y="23402"/>
                    </a:cubicBezTo>
                    <a:cubicBezTo>
                      <a:pt x="0" y="24325"/>
                      <a:pt x="782" y="25173"/>
                      <a:pt x="1811" y="25173"/>
                    </a:cubicBezTo>
                    <a:cubicBezTo>
                      <a:pt x="2613" y="25173"/>
                      <a:pt x="3297" y="24664"/>
                      <a:pt x="3440" y="23957"/>
                    </a:cubicBezTo>
                    <a:cubicBezTo>
                      <a:pt x="3537" y="23514"/>
                      <a:pt x="3634" y="23049"/>
                      <a:pt x="3732" y="22568"/>
                    </a:cubicBezTo>
                    <a:cubicBezTo>
                      <a:pt x="5308" y="14911"/>
                      <a:pt x="9001" y="6003"/>
                      <a:pt x="15750" y="4230"/>
                    </a:cubicBezTo>
                    <a:cubicBezTo>
                      <a:pt x="16384" y="4063"/>
                      <a:pt x="16989" y="3984"/>
                      <a:pt x="17568" y="3984"/>
                    </a:cubicBezTo>
                    <a:cubicBezTo>
                      <a:pt x="23860" y="3984"/>
                      <a:pt x="26980" y="13303"/>
                      <a:pt x="28451" y="20122"/>
                    </a:cubicBezTo>
                    <a:cubicBezTo>
                      <a:pt x="28745" y="21480"/>
                      <a:pt x="28999" y="22689"/>
                      <a:pt x="29231" y="23793"/>
                    </a:cubicBezTo>
                    <a:cubicBezTo>
                      <a:pt x="29397" y="24595"/>
                      <a:pt x="30170" y="25173"/>
                      <a:pt x="31071" y="25173"/>
                    </a:cubicBezTo>
                    <a:cubicBezTo>
                      <a:pt x="32227" y="25173"/>
                      <a:pt x="33105" y="24244"/>
                      <a:pt x="32925" y="23215"/>
                    </a:cubicBezTo>
                    <a:cubicBezTo>
                      <a:pt x="32880" y="22966"/>
                      <a:pt x="32835" y="22712"/>
                      <a:pt x="32790" y="22457"/>
                    </a:cubicBezTo>
                    <a:cubicBezTo>
                      <a:pt x="31521" y="15378"/>
                      <a:pt x="29487" y="8074"/>
                      <a:pt x="24848" y="3367"/>
                    </a:cubicBezTo>
                    <a:cubicBezTo>
                      <a:pt x="22584" y="1066"/>
                      <a:pt x="20018" y="1"/>
                      <a:pt x="174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30" name="Google Shape;2230;p31"/>
              <p:cNvSpPr/>
              <p:nvPr/>
            </p:nvSpPr>
            <p:spPr>
              <a:xfrm>
                <a:off x="4302750" y="1425175"/>
                <a:ext cx="508400" cy="458300"/>
              </a:xfrm>
              <a:custGeom>
                <a:avLst/>
                <a:gdLst/>
                <a:ahLst/>
                <a:cxnLst/>
                <a:rect l="l" t="t" r="r" b="b"/>
                <a:pathLst>
                  <a:path w="20336" h="18332" extrusionOk="0">
                    <a:moveTo>
                      <a:pt x="10692" y="1"/>
                    </a:moveTo>
                    <a:cubicBezTo>
                      <a:pt x="8906" y="1"/>
                      <a:pt x="7106" y="1060"/>
                      <a:pt x="5517" y="2996"/>
                    </a:cubicBezTo>
                    <a:cubicBezTo>
                      <a:pt x="2769" y="6351"/>
                      <a:pt x="1081" y="11561"/>
                      <a:pt x="128" y="16951"/>
                    </a:cubicBezTo>
                    <a:cubicBezTo>
                      <a:pt x="0" y="17679"/>
                      <a:pt x="617" y="18331"/>
                      <a:pt x="1427" y="18331"/>
                    </a:cubicBezTo>
                    <a:cubicBezTo>
                      <a:pt x="2072" y="18331"/>
                      <a:pt x="2627" y="17912"/>
                      <a:pt x="2724" y="17333"/>
                    </a:cubicBezTo>
                    <a:cubicBezTo>
                      <a:pt x="3769" y="11186"/>
                      <a:pt x="5571" y="5037"/>
                      <a:pt x="9608" y="3620"/>
                    </a:cubicBezTo>
                    <a:cubicBezTo>
                      <a:pt x="10007" y="3479"/>
                      <a:pt x="10390" y="3413"/>
                      <a:pt x="10759" y="3413"/>
                    </a:cubicBezTo>
                    <a:cubicBezTo>
                      <a:pt x="14854" y="3413"/>
                      <a:pt x="17163" y="11584"/>
                      <a:pt x="18107" y="17416"/>
                    </a:cubicBezTo>
                    <a:lnTo>
                      <a:pt x="18121" y="17506"/>
                    </a:lnTo>
                    <a:cubicBezTo>
                      <a:pt x="18197" y="17978"/>
                      <a:pt x="18647" y="18331"/>
                      <a:pt x="19180" y="18331"/>
                    </a:cubicBezTo>
                    <a:cubicBezTo>
                      <a:pt x="19840" y="18331"/>
                      <a:pt x="20335" y="17814"/>
                      <a:pt x="20245" y="17222"/>
                    </a:cubicBezTo>
                    <a:cubicBezTo>
                      <a:pt x="19413" y="11817"/>
                      <a:pt x="18092" y="6464"/>
                      <a:pt x="15442" y="2875"/>
                    </a:cubicBezTo>
                    <a:cubicBezTo>
                      <a:pt x="13990" y="911"/>
                      <a:pt x="12347" y="1"/>
                      <a:pt x="1069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31" name="Google Shape;2231;p31"/>
              <p:cNvSpPr/>
              <p:nvPr/>
            </p:nvSpPr>
            <p:spPr>
              <a:xfrm>
                <a:off x="3884225" y="1806050"/>
                <a:ext cx="40575" cy="39000"/>
              </a:xfrm>
              <a:custGeom>
                <a:avLst/>
                <a:gdLst/>
                <a:ahLst/>
                <a:cxnLst/>
                <a:rect l="l" t="t" r="r" b="b"/>
                <a:pathLst>
                  <a:path w="1623" h="1560" extrusionOk="0">
                    <a:moveTo>
                      <a:pt x="807" y="1"/>
                    </a:moveTo>
                    <a:cubicBezTo>
                      <a:pt x="412" y="1"/>
                      <a:pt x="74" y="309"/>
                      <a:pt x="39" y="716"/>
                    </a:cubicBezTo>
                    <a:cubicBezTo>
                      <a:pt x="1" y="1152"/>
                      <a:pt x="323" y="1536"/>
                      <a:pt x="752" y="1558"/>
                    </a:cubicBezTo>
                    <a:cubicBezTo>
                      <a:pt x="771" y="1559"/>
                      <a:pt x="790" y="1560"/>
                      <a:pt x="808" y="1560"/>
                    </a:cubicBezTo>
                    <a:cubicBezTo>
                      <a:pt x="1211" y="1560"/>
                      <a:pt x="1550" y="1247"/>
                      <a:pt x="1585" y="844"/>
                    </a:cubicBezTo>
                    <a:cubicBezTo>
                      <a:pt x="1622" y="425"/>
                      <a:pt x="1314" y="50"/>
                      <a:pt x="887" y="5"/>
                    </a:cubicBezTo>
                    <a:cubicBezTo>
                      <a:pt x="860" y="2"/>
                      <a:pt x="834" y="1"/>
                      <a:pt x="80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32" name="Google Shape;2232;p31"/>
              <p:cNvSpPr/>
              <p:nvPr/>
            </p:nvSpPr>
            <p:spPr>
              <a:xfrm>
                <a:off x="3891175" y="1739300"/>
                <a:ext cx="41325" cy="39050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1562" extrusionOk="0">
                    <a:moveTo>
                      <a:pt x="831" y="1"/>
                    </a:moveTo>
                    <a:cubicBezTo>
                      <a:pt x="447" y="1"/>
                      <a:pt x="109" y="287"/>
                      <a:pt x="62" y="684"/>
                    </a:cubicBezTo>
                    <a:cubicBezTo>
                      <a:pt x="0" y="1113"/>
                      <a:pt x="301" y="1511"/>
                      <a:pt x="730" y="1556"/>
                    </a:cubicBezTo>
                    <a:cubicBezTo>
                      <a:pt x="762" y="1560"/>
                      <a:pt x="794" y="1562"/>
                      <a:pt x="825" y="1562"/>
                    </a:cubicBezTo>
                    <a:cubicBezTo>
                      <a:pt x="1208" y="1562"/>
                      <a:pt x="1552" y="1276"/>
                      <a:pt x="1600" y="888"/>
                    </a:cubicBezTo>
                    <a:cubicBezTo>
                      <a:pt x="1652" y="468"/>
                      <a:pt x="1361" y="77"/>
                      <a:pt x="939" y="8"/>
                    </a:cubicBezTo>
                    <a:cubicBezTo>
                      <a:pt x="903" y="3"/>
                      <a:pt x="867" y="1"/>
                      <a:pt x="8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33" name="Google Shape;2233;p31"/>
              <p:cNvSpPr/>
              <p:nvPr/>
            </p:nvSpPr>
            <p:spPr>
              <a:xfrm>
                <a:off x="3901125" y="1673100"/>
                <a:ext cx="41875" cy="38975"/>
              </a:xfrm>
              <a:custGeom>
                <a:avLst/>
                <a:gdLst/>
                <a:ahLst/>
                <a:cxnLst/>
                <a:rect l="l" t="t" r="r" b="b"/>
                <a:pathLst>
                  <a:path w="1675" h="1559" extrusionOk="0">
                    <a:moveTo>
                      <a:pt x="838" y="1"/>
                    </a:moveTo>
                    <a:cubicBezTo>
                      <a:pt x="471" y="1"/>
                      <a:pt x="135" y="267"/>
                      <a:pt x="76" y="646"/>
                    </a:cubicBezTo>
                    <a:cubicBezTo>
                      <a:pt x="1" y="1073"/>
                      <a:pt x="287" y="1478"/>
                      <a:pt x="707" y="1547"/>
                    </a:cubicBezTo>
                    <a:cubicBezTo>
                      <a:pt x="752" y="1555"/>
                      <a:pt x="797" y="1558"/>
                      <a:pt x="842" y="1558"/>
                    </a:cubicBezTo>
                    <a:cubicBezTo>
                      <a:pt x="1215" y="1558"/>
                      <a:pt x="1540" y="1291"/>
                      <a:pt x="1608" y="916"/>
                    </a:cubicBezTo>
                    <a:cubicBezTo>
                      <a:pt x="1674" y="495"/>
                      <a:pt x="1404" y="98"/>
                      <a:pt x="984" y="15"/>
                    </a:cubicBezTo>
                    <a:cubicBezTo>
                      <a:pt x="935" y="6"/>
                      <a:pt x="886" y="1"/>
                      <a:pt x="83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34" name="Google Shape;2234;p31"/>
              <p:cNvSpPr/>
              <p:nvPr/>
            </p:nvSpPr>
            <p:spPr>
              <a:xfrm>
                <a:off x="3913925" y="1607250"/>
                <a:ext cx="42400" cy="39025"/>
              </a:xfrm>
              <a:custGeom>
                <a:avLst/>
                <a:gdLst/>
                <a:ahLst/>
                <a:cxnLst/>
                <a:rect l="l" t="t" r="r" b="b"/>
                <a:pathLst>
                  <a:path w="1696" h="1561" extrusionOk="0">
                    <a:moveTo>
                      <a:pt x="846" y="1"/>
                    </a:moveTo>
                    <a:cubicBezTo>
                      <a:pt x="494" y="1"/>
                      <a:pt x="168" y="247"/>
                      <a:pt x="90" y="615"/>
                    </a:cubicBezTo>
                    <a:cubicBezTo>
                      <a:pt x="0" y="1042"/>
                      <a:pt x="261" y="1455"/>
                      <a:pt x="683" y="1545"/>
                    </a:cubicBezTo>
                    <a:cubicBezTo>
                      <a:pt x="735" y="1555"/>
                      <a:pt x="787" y="1560"/>
                      <a:pt x="839" y="1560"/>
                    </a:cubicBezTo>
                    <a:cubicBezTo>
                      <a:pt x="1202" y="1560"/>
                      <a:pt x="1533" y="1314"/>
                      <a:pt x="1605" y="952"/>
                    </a:cubicBezTo>
                    <a:cubicBezTo>
                      <a:pt x="1696" y="532"/>
                      <a:pt x="1441" y="120"/>
                      <a:pt x="1020" y="21"/>
                    </a:cubicBezTo>
                    <a:cubicBezTo>
                      <a:pt x="962" y="7"/>
                      <a:pt x="904" y="1"/>
                      <a:pt x="84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35" name="Google Shape;2235;p31"/>
              <p:cNvSpPr/>
              <p:nvPr/>
            </p:nvSpPr>
            <p:spPr>
              <a:xfrm>
                <a:off x="3929450" y="1542100"/>
                <a:ext cx="43225" cy="39000"/>
              </a:xfrm>
              <a:custGeom>
                <a:avLst/>
                <a:gdLst/>
                <a:ahLst/>
                <a:cxnLst/>
                <a:rect l="l" t="t" r="r" b="b"/>
                <a:pathLst>
                  <a:path w="1729" h="1560" extrusionOk="0">
                    <a:moveTo>
                      <a:pt x="856" y="0"/>
                    </a:moveTo>
                    <a:cubicBezTo>
                      <a:pt x="517" y="0"/>
                      <a:pt x="207" y="230"/>
                      <a:pt x="114" y="578"/>
                    </a:cubicBezTo>
                    <a:cubicBezTo>
                      <a:pt x="1" y="1005"/>
                      <a:pt x="249" y="1434"/>
                      <a:pt x="662" y="1539"/>
                    </a:cubicBezTo>
                    <a:cubicBezTo>
                      <a:pt x="724" y="1553"/>
                      <a:pt x="786" y="1560"/>
                      <a:pt x="846" y="1560"/>
                    </a:cubicBezTo>
                    <a:cubicBezTo>
                      <a:pt x="1199" y="1560"/>
                      <a:pt x="1520" y="1329"/>
                      <a:pt x="1615" y="984"/>
                    </a:cubicBezTo>
                    <a:cubicBezTo>
                      <a:pt x="1728" y="571"/>
                      <a:pt x="1480" y="142"/>
                      <a:pt x="1067" y="31"/>
                    </a:cubicBezTo>
                    <a:cubicBezTo>
                      <a:pt x="997" y="10"/>
                      <a:pt x="925" y="0"/>
                      <a:pt x="85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36" name="Google Shape;2236;p31"/>
              <p:cNvSpPr/>
              <p:nvPr/>
            </p:nvSpPr>
            <p:spPr>
              <a:xfrm>
                <a:off x="3948250" y="1477700"/>
                <a:ext cx="43375" cy="39025"/>
              </a:xfrm>
              <a:custGeom>
                <a:avLst/>
                <a:gdLst/>
                <a:ahLst/>
                <a:cxnLst/>
                <a:rect l="l" t="t" r="r" b="b"/>
                <a:pathLst>
                  <a:path w="1735" h="1561" extrusionOk="0">
                    <a:moveTo>
                      <a:pt x="871" y="0"/>
                    </a:moveTo>
                    <a:cubicBezTo>
                      <a:pt x="544" y="0"/>
                      <a:pt x="236" y="211"/>
                      <a:pt x="128" y="542"/>
                    </a:cubicBezTo>
                    <a:cubicBezTo>
                      <a:pt x="0" y="962"/>
                      <a:pt x="225" y="1405"/>
                      <a:pt x="638" y="1526"/>
                    </a:cubicBezTo>
                    <a:cubicBezTo>
                      <a:pt x="715" y="1550"/>
                      <a:pt x="792" y="1561"/>
                      <a:pt x="868" y="1561"/>
                    </a:cubicBezTo>
                    <a:cubicBezTo>
                      <a:pt x="1200" y="1561"/>
                      <a:pt x="1503" y="1346"/>
                      <a:pt x="1607" y="1023"/>
                    </a:cubicBezTo>
                    <a:cubicBezTo>
                      <a:pt x="1735" y="618"/>
                      <a:pt x="1524" y="182"/>
                      <a:pt x="1112" y="39"/>
                    </a:cubicBezTo>
                    <a:cubicBezTo>
                      <a:pt x="1032" y="13"/>
                      <a:pt x="951" y="0"/>
                      <a:pt x="87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37" name="Google Shape;2237;p31"/>
              <p:cNvSpPr/>
              <p:nvPr/>
            </p:nvSpPr>
            <p:spPr>
              <a:xfrm>
                <a:off x="3970225" y="1414350"/>
                <a:ext cx="43925" cy="39000"/>
              </a:xfrm>
              <a:custGeom>
                <a:avLst/>
                <a:gdLst/>
                <a:ahLst/>
                <a:cxnLst/>
                <a:rect l="l" t="t" r="r" b="b"/>
                <a:pathLst>
                  <a:path w="1757" h="1560" extrusionOk="0">
                    <a:moveTo>
                      <a:pt x="868" y="1"/>
                    </a:moveTo>
                    <a:cubicBezTo>
                      <a:pt x="560" y="1"/>
                      <a:pt x="269" y="194"/>
                      <a:pt x="150" y="509"/>
                    </a:cubicBezTo>
                    <a:cubicBezTo>
                      <a:pt x="0" y="921"/>
                      <a:pt x="195" y="1372"/>
                      <a:pt x="600" y="1514"/>
                    </a:cubicBezTo>
                    <a:cubicBezTo>
                      <a:pt x="688" y="1545"/>
                      <a:pt x="779" y="1560"/>
                      <a:pt x="867" y="1560"/>
                    </a:cubicBezTo>
                    <a:cubicBezTo>
                      <a:pt x="1187" y="1560"/>
                      <a:pt x="1488" y="1370"/>
                      <a:pt x="1605" y="1064"/>
                    </a:cubicBezTo>
                    <a:cubicBezTo>
                      <a:pt x="1757" y="665"/>
                      <a:pt x="1553" y="215"/>
                      <a:pt x="1155" y="58"/>
                    </a:cubicBezTo>
                    <a:cubicBezTo>
                      <a:pt x="1061" y="19"/>
                      <a:pt x="964" y="1"/>
                      <a:pt x="86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38" name="Google Shape;2238;p31"/>
              <p:cNvSpPr/>
              <p:nvPr/>
            </p:nvSpPr>
            <p:spPr>
              <a:xfrm>
                <a:off x="3995700" y="1352525"/>
                <a:ext cx="44125" cy="38975"/>
              </a:xfrm>
              <a:custGeom>
                <a:avLst/>
                <a:gdLst/>
                <a:ahLst/>
                <a:cxnLst/>
                <a:rect l="l" t="t" r="r" b="b"/>
                <a:pathLst>
                  <a:path w="1765" h="1559" extrusionOk="0">
                    <a:moveTo>
                      <a:pt x="887" y="0"/>
                    </a:moveTo>
                    <a:cubicBezTo>
                      <a:pt x="593" y="0"/>
                      <a:pt x="310" y="170"/>
                      <a:pt x="174" y="460"/>
                    </a:cubicBezTo>
                    <a:cubicBezTo>
                      <a:pt x="1" y="865"/>
                      <a:pt x="181" y="1330"/>
                      <a:pt x="572" y="1495"/>
                    </a:cubicBezTo>
                    <a:cubicBezTo>
                      <a:pt x="674" y="1538"/>
                      <a:pt x="780" y="1558"/>
                      <a:pt x="883" y="1558"/>
                    </a:cubicBezTo>
                    <a:cubicBezTo>
                      <a:pt x="1183" y="1558"/>
                      <a:pt x="1465" y="1388"/>
                      <a:pt x="1594" y="1097"/>
                    </a:cubicBezTo>
                    <a:cubicBezTo>
                      <a:pt x="1765" y="715"/>
                      <a:pt x="1608" y="256"/>
                      <a:pt x="1217" y="76"/>
                    </a:cubicBezTo>
                    <a:cubicBezTo>
                      <a:pt x="1110" y="24"/>
                      <a:pt x="998" y="0"/>
                      <a:pt x="88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39" name="Google Shape;2239;p31"/>
              <p:cNvSpPr/>
              <p:nvPr/>
            </p:nvSpPr>
            <p:spPr>
              <a:xfrm>
                <a:off x="4025175" y="1292325"/>
                <a:ext cx="44525" cy="38975"/>
              </a:xfrm>
              <a:custGeom>
                <a:avLst/>
                <a:gdLst/>
                <a:ahLst/>
                <a:cxnLst/>
                <a:rect l="l" t="t" r="r" b="b"/>
                <a:pathLst>
                  <a:path w="1781" h="1559" extrusionOk="0">
                    <a:moveTo>
                      <a:pt x="901" y="0"/>
                    </a:moveTo>
                    <a:cubicBezTo>
                      <a:pt x="625" y="0"/>
                      <a:pt x="356" y="152"/>
                      <a:pt x="211" y="421"/>
                    </a:cubicBezTo>
                    <a:cubicBezTo>
                      <a:pt x="0" y="803"/>
                      <a:pt x="144" y="1277"/>
                      <a:pt x="526" y="1471"/>
                    </a:cubicBezTo>
                    <a:cubicBezTo>
                      <a:pt x="643" y="1530"/>
                      <a:pt x="768" y="1558"/>
                      <a:pt x="891" y="1558"/>
                    </a:cubicBezTo>
                    <a:cubicBezTo>
                      <a:pt x="1172" y="1558"/>
                      <a:pt x="1444" y="1412"/>
                      <a:pt x="1586" y="1156"/>
                    </a:cubicBezTo>
                    <a:cubicBezTo>
                      <a:pt x="1780" y="781"/>
                      <a:pt x="1638" y="307"/>
                      <a:pt x="1270" y="97"/>
                    </a:cubicBezTo>
                    <a:cubicBezTo>
                      <a:pt x="1153" y="32"/>
                      <a:pt x="1026" y="0"/>
                      <a:pt x="9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40" name="Google Shape;2240;p31"/>
              <p:cNvSpPr/>
              <p:nvPr/>
            </p:nvSpPr>
            <p:spPr>
              <a:xfrm>
                <a:off x="4059175" y="1234575"/>
                <a:ext cx="44125" cy="38950"/>
              </a:xfrm>
              <a:custGeom>
                <a:avLst/>
                <a:gdLst/>
                <a:ahLst/>
                <a:cxnLst/>
                <a:rect l="l" t="t" r="r" b="b"/>
                <a:pathLst>
                  <a:path w="1765" h="1558" extrusionOk="0">
                    <a:moveTo>
                      <a:pt x="888" y="0"/>
                    </a:moveTo>
                    <a:cubicBezTo>
                      <a:pt x="633" y="0"/>
                      <a:pt x="379" y="123"/>
                      <a:pt x="233" y="358"/>
                    </a:cubicBezTo>
                    <a:cubicBezTo>
                      <a:pt x="0" y="733"/>
                      <a:pt x="112" y="1221"/>
                      <a:pt x="480" y="1446"/>
                    </a:cubicBezTo>
                    <a:cubicBezTo>
                      <a:pt x="607" y="1522"/>
                      <a:pt x="746" y="1557"/>
                      <a:pt x="884" y="1557"/>
                    </a:cubicBezTo>
                    <a:cubicBezTo>
                      <a:pt x="1144" y="1557"/>
                      <a:pt x="1396" y="1429"/>
                      <a:pt x="1539" y="1200"/>
                    </a:cubicBezTo>
                    <a:cubicBezTo>
                      <a:pt x="1764" y="839"/>
                      <a:pt x="1681" y="373"/>
                      <a:pt x="1321" y="133"/>
                    </a:cubicBezTo>
                    <a:cubicBezTo>
                      <a:pt x="1192" y="44"/>
                      <a:pt x="1040" y="0"/>
                      <a:pt x="88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41" name="Google Shape;2241;p31"/>
              <p:cNvSpPr/>
              <p:nvPr/>
            </p:nvSpPr>
            <p:spPr>
              <a:xfrm>
                <a:off x="4097825" y="1179800"/>
                <a:ext cx="4410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764" h="1551" extrusionOk="0">
                    <a:moveTo>
                      <a:pt x="899" y="0"/>
                    </a:moveTo>
                    <a:cubicBezTo>
                      <a:pt x="669" y="0"/>
                      <a:pt x="438" y="104"/>
                      <a:pt x="278" y="304"/>
                    </a:cubicBezTo>
                    <a:cubicBezTo>
                      <a:pt x="0" y="650"/>
                      <a:pt x="60" y="1146"/>
                      <a:pt x="413" y="1400"/>
                    </a:cubicBezTo>
                    <a:cubicBezTo>
                      <a:pt x="554" y="1501"/>
                      <a:pt x="719" y="1550"/>
                      <a:pt x="883" y="1550"/>
                    </a:cubicBezTo>
                    <a:cubicBezTo>
                      <a:pt x="1120" y="1550"/>
                      <a:pt x="1354" y="1448"/>
                      <a:pt x="1508" y="1257"/>
                    </a:cubicBezTo>
                    <a:cubicBezTo>
                      <a:pt x="1764" y="935"/>
                      <a:pt x="1704" y="447"/>
                      <a:pt x="1373" y="169"/>
                    </a:cubicBezTo>
                    <a:cubicBezTo>
                      <a:pt x="1234" y="55"/>
                      <a:pt x="1067" y="0"/>
                      <a:pt x="8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42" name="Google Shape;2242;p31"/>
              <p:cNvSpPr/>
              <p:nvPr/>
            </p:nvSpPr>
            <p:spPr>
              <a:xfrm>
                <a:off x="4141900" y="1128700"/>
                <a:ext cx="42825" cy="39150"/>
              </a:xfrm>
              <a:custGeom>
                <a:avLst/>
                <a:gdLst/>
                <a:ahLst/>
                <a:cxnLst/>
                <a:rect l="l" t="t" r="r" b="b"/>
                <a:pathLst>
                  <a:path w="1713" h="1566" extrusionOk="0">
                    <a:moveTo>
                      <a:pt x="862" y="1"/>
                    </a:moveTo>
                    <a:cubicBezTo>
                      <a:pt x="657" y="1"/>
                      <a:pt x="453" y="83"/>
                      <a:pt x="309" y="255"/>
                    </a:cubicBezTo>
                    <a:cubicBezTo>
                      <a:pt x="1" y="585"/>
                      <a:pt x="24" y="1080"/>
                      <a:pt x="347" y="1365"/>
                    </a:cubicBezTo>
                    <a:cubicBezTo>
                      <a:pt x="499" y="1500"/>
                      <a:pt x="686" y="1566"/>
                      <a:pt x="871" y="1566"/>
                    </a:cubicBezTo>
                    <a:cubicBezTo>
                      <a:pt x="1079" y="1566"/>
                      <a:pt x="1284" y="1483"/>
                      <a:pt x="1435" y="1320"/>
                    </a:cubicBezTo>
                    <a:cubicBezTo>
                      <a:pt x="1705" y="1004"/>
                      <a:pt x="1712" y="540"/>
                      <a:pt x="1412" y="232"/>
                    </a:cubicBezTo>
                    <a:cubicBezTo>
                      <a:pt x="1264" y="79"/>
                      <a:pt x="1063" y="1"/>
                      <a:pt x="86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43" name="Google Shape;2243;p31"/>
              <p:cNvSpPr/>
              <p:nvPr/>
            </p:nvSpPr>
            <p:spPr>
              <a:xfrm>
                <a:off x="4190500" y="1083000"/>
                <a:ext cx="43575" cy="38575"/>
              </a:xfrm>
              <a:custGeom>
                <a:avLst/>
                <a:gdLst/>
                <a:ahLst/>
                <a:cxnLst/>
                <a:rect l="l" t="t" r="r" b="b"/>
                <a:pathLst>
                  <a:path w="1743" h="1543" extrusionOk="0">
                    <a:moveTo>
                      <a:pt x="884" y="1"/>
                    </a:moveTo>
                    <a:cubicBezTo>
                      <a:pt x="706" y="1"/>
                      <a:pt x="523" y="61"/>
                      <a:pt x="368" y="182"/>
                    </a:cubicBezTo>
                    <a:cubicBezTo>
                      <a:pt x="17" y="452"/>
                      <a:pt x="1" y="979"/>
                      <a:pt x="287" y="1287"/>
                    </a:cubicBezTo>
                    <a:cubicBezTo>
                      <a:pt x="445" y="1461"/>
                      <a:pt x="653" y="1543"/>
                      <a:pt x="863" y="1543"/>
                    </a:cubicBezTo>
                    <a:cubicBezTo>
                      <a:pt x="1042" y="1543"/>
                      <a:pt x="1223" y="1483"/>
                      <a:pt x="1375" y="1370"/>
                    </a:cubicBezTo>
                    <a:cubicBezTo>
                      <a:pt x="1698" y="1114"/>
                      <a:pt x="1743" y="625"/>
                      <a:pt x="1480" y="289"/>
                    </a:cubicBezTo>
                    <a:cubicBezTo>
                      <a:pt x="1332" y="98"/>
                      <a:pt x="1112" y="1"/>
                      <a:pt x="88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44" name="Google Shape;2244;p31"/>
              <p:cNvSpPr/>
              <p:nvPr/>
            </p:nvSpPr>
            <p:spPr>
              <a:xfrm>
                <a:off x="4243600" y="1042800"/>
                <a:ext cx="44175" cy="39150"/>
              </a:xfrm>
              <a:custGeom>
                <a:avLst/>
                <a:gdLst/>
                <a:ahLst/>
                <a:cxnLst/>
                <a:rect l="l" t="t" r="r" b="b"/>
                <a:pathLst>
                  <a:path w="1767" h="1566" extrusionOk="0">
                    <a:moveTo>
                      <a:pt x="923" y="0"/>
                    </a:moveTo>
                    <a:cubicBezTo>
                      <a:pt x="772" y="0"/>
                      <a:pt x="616" y="46"/>
                      <a:pt x="475" y="140"/>
                    </a:cubicBezTo>
                    <a:cubicBezTo>
                      <a:pt x="100" y="387"/>
                      <a:pt x="1" y="875"/>
                      <a:pt x="250" y="1221"/>
                    </a:cubicBezTo>
                    <a:cubicBezTo>
                      <a:pt x="411" y="1444"/>
                      <a:pt x="662" y="1565"/>
                      <a:pt x="911" y="1565"/>
                    </a:cubicBezTo>
                    <a:cubicBezTo>
                      <a:pt x="1055" y="1565"/>
                      <a:pt x="1199" y="1524"/>
                      <a:pt x="1323" y="1439"/>
                    </a:cubicBezTo>
                    <a:cubicBezTo>
                      <a:pt x="1667" y="1214"/>
                      <a:pt x="1766" y="726"/>
                      <a:pt x="1548" y="358"/>
                    </a:cubicBezTo>
                    <a:cubicBezTo>
                      <a:pt x="1408" y="124"/>
                      <a:pt x="1172" y="0"/>
                      <a:pt x="92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45" name="Google Shape;2245;p31"/>
              <p:cNvSpPr/>
              <p:nvPr/>
            </p:nvSpPr>
            <p:spPr>
              <a:xfrm>
                <a:off x="4301800" y="1009800"/>
                <a:ext cx="44525" cy="38875"/>
              </a:xfrm>
              <a:custGeom>
                <a:avLst/>
                <a:gdLst/>
                <a:ahLst/>
                <a:cxnLst/>
                <a:rect l="l" t="t" r="r" b="b"/>
                <a:pathLst>
                  <a:path w="1781" h="1555" extrusionOk="0">
                    <a:moveTo>
                      <a:pt x="882" y="1"/>
                    </a:moveTo>
                    <a:cubicBezTo>
                      <a:pt x="771" y="1"/>
                      <a:pt x="657" y="23"/>
                      <a:pt x="548" y="71"/>
                    </a:cubicBezTo>
                    <a:cubicBezTo>
                      <a:pt x="159" y="282"/>
                      <a:pt x="1" y="761"/>
                      <a:pt x="204" y="1145"/>
                    </a:cubicBezTo>
                    <a:cubicBezTo>
                      <a:pt x="350" y="1406"/>
                      <a:pt x="616" y="1554"/>
                      <a:pt x="886" y="1554"/>
                    </a:cubicBezTo>
                    <a:cubicBezTo>
                      <a:pt x="1004" y="1554"/>
                      <a:pt x="1122" y="1526"/>
                      <a:pt x="1231" y="1467"/>
                    </a:cubicBezTo>
                    <a:cubicBezTo>
                      <a:pt x="1608" y="1301"/>
                      <a:pt x="1781" y="858"/>
                      <a:pt x="1608" y="462"/>
                    </a:cubicBezTo>
                    <a:cubicBezTo>
                      <a:pt x="1480" y="174"/>
                      <a:pt x="1190" y="1"/>
                      <a:pt x="88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46" name="Google Shape;2246;p31"/>
              <p:cNvSpPr/>
              <p:nvPr/>
            </p:nvSpPr>
            <p:spPr>
              <a:xfrm>
                <a:off x="4363725" y="984675"/>
                <a:ext cx="43950" cy="38700"/>
              </a:xfrm>
              <a:custGeom>
                <a:avLst/>
                <a:gdLst/>
                <a:ahLst/>
                <a:cxnLst/>
                <a:rect l="l" t="t" r="r" b="b"/>
                <a:pathLst>
                  <a:path w="1758" h="1548" extrusionOk="0">
                    <a:moveTo>
                      <a:pt x="898" y="1"/>
                    </a:moveTo>
                    <a:cubicBezTo>
                      <a:pt x="815" y="1"/>
                      <a:pt x="730" y="13"/>
                      <a:pt x="646" y="40"/>
                    </a:cubicBezTo>
                    <a:cubicBezTo>
                      <a:pt x="219" y="175"/>
                      <a:pt x="1" y="611"/>
                      <a:pt x="159" y="1024"/>
                    </a:cubicBezTo>
                    <a:cubicBezTo>
                      <a:pt x="281" y="1339"/>
                      <a:pt x="595" y="1547"/>
                      <a:pt x="922" y="1547"/>
                    </a:cubicBezTo>
                    <a:cubicBezTo>
                      <a:pt x="998" y="1547"/>
                      <a:pt x="1075" y="1536"/>
                      <a:pt x="1150" y="1512"/>
                    </a:cubicBezTo>
                    <a:cubicBezTo>
                      <a:pt x="1539" y="1391"/>
                      <a:pt x="1757" y="955"/>
                      <a:pt x="1637" y="543"/>
                    </a:cubicBezTo>
                    <a:cubicBezTo>
                      <a:pt x="1541" y="211"/>
                      <a:pt x="1236" y="1"/>
                      <a:pt x="89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47" name="Google Shape;2247;p31"/>
              <p:cNvSpPr/>
              <p:nvPr/>
            </p:nvSpPr>
            <p:spPr>
              <a:xfrm>
                <a:off x="4429225" y="967150"/>
                <a:ext cx="42450" cy="39000"/>
              </a:xfrm>
              <a:custGeom>
                <a:avLst/>
                <a:gdLst/>
                <a:ahLst/>
                <a:cxnLst/>
                <a:rect l="l" t="t" r="r" b="b"/>
                <a:pathLst>
                  <a:path w="1698" h="1560" extrusionOk="0">
                    <a:moveTo>
                      <a:pt x="885" y="1"/>
                    </a:moveTo>
                    <a:cubicBezTo>
                      <a:pt x="826" y="1"/>
                      <a:pt x="767" y="7"/>
                      <a:pt x="707" y="20"/>
                    </a:cubicBezTo>
                    <a:cubicBezTo>
                      <a:pt x="271" y="118"/>
                      <a:pt x="0" y="530"/>
                      <a:pt x="107" y="943"/>
                    </a:cubicBezTo>
                    <a:cubicBezTo>
                      <a:pt x="192" y="1312"/>
                      <a:pt x="519" y="1560"/>
                      <a:pt x="871" y="1560"/>
                    </a:cubicBezTo>
                    <a:cubicBezTo>
                      <a:pt x="921" y="1560"/>
                      <a:pt x="972" y="1555"/>
                      <a:pt x="1022" y="1545"/>
                    </a:cubicBezTo>
                    <a:cubicBezTo>
                      <a:pt x="1427" y="1454"/>
                      <a:pt x="1697" y="1042"/>
                      <a:pt x="1622" y="613"/>
                    </a:cubicBezTo>
                    <a:cubicBezTo>
                      <a:pt x="1564" y="251"/>
                      <a:pt x="1250" y="1"/>
                      <a:pt x="8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48" name="Google Shape;2248;p31"/>
              <p:cNvSpPr/>
              <p:nvPr/>
            </p:nvSpPr>
            <p:spPr>
              <a:xfrm>
                <a:off x="4496250" y="957125"/>
                <a:ext cx="40725" cy="39025"/>
              </a:xfrm>
              <a:custGeom>
                <a:avLst/>
                <a:gdLst/>
                <a:ahLst/>
                <a:cxnLst/>
                <a:rect l="l" t="t" r="r" b="b"/>
                <a:pathLst>
                  <a:path w="1629" h="1561" extrusionOk="0">
                    <a:moveTo>
                      <a:pt x="869" y="0"/>
                    </a:moveTo>
                    <a:cubicBezTo>
                      <a:pt x="832" y="0"/>
                      <a:pt x="796" y="3"/>
                      <a:pt x="759" y="9"/>
                    </a:cubicBezTo>
                    <a:cubicBezTo>
                      <a:pt x="315" y="61"/>
                      <a:pt x="0" y="452"/>
                      <a:pt x="60" y="872"/>
                    </a:cubicBezTo>
                    <a:cubicBezTo>
                      <a:pt x="108" y="1267"/>
                      <a:pt x="440" y="1560"/>
                      <a:pt x="811" y="1560"/>
                    </a:cubicBezTo>
                    <a:cubicBezTo>
                      <a:pt x="841" y="1560"/>
                      <a:pt x="871" y="1558"/>
                      <a:pt x="901" y="1555"/>
                    </a:cubicBezTo>
                    <a:cubicBezTo>
                      <a:pt x="1313" y="1495"/>
                      <a:pt x="1629" y="1149"/>
                      <a:pt x="1605" y="722"/>
                    </a:cubicBezTo>
                    <a:cubicBezTo>
                      <a:pt x="1586" y="330"/>
                      <a:pt x="1262" y="0"/>
                      <a:pt x="86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49" name="Google Shape;2249;p31"/>
              <p:cNvSpPr/>
              <p:nvPr/>
            </p:nvSpPr>
            <p:spPr>
              <a:xfrm>
                <a:off x="4564150" y="954325"/>
                <a:ext cx="39800" cy="38900"/>
              </a:xfrm>
              <a:custGeom>
                <a:avLst/>
                <a:gdLst/>
                <a:ahLst/>
                <a:cxnLst/>
                <a:rect l="l" t="t" r="r" b="b"/>
                <a:pathLst>
                  <a:path w="1592" h="1556" extrusionOk="0">
                    <a:moveTo>
                      <a:pt x="797" y="0"/>
                    </a:moveTo>
                    <a:cubicBezTo>
                      <a:pt x="354" y="7"/>
                      <a:pt x="1" y="368"/>
                      <a:pt x="15" y="796"/>
                    </a:cubicBezTo>
                    <a:cubicBezTo>
                      <a:pt x="24" y="1219"/>
                      <a:pt x="361" y="1555"/>
                      <a:pt x="777" y="1555"/>
                    </a:cubicBezTo>
                    <a:cubicBezTo>
                      <a:pt x="781" y="1555"/>
                      <a:pt x="786" y="1555"/>
                      <a:pt x="790" y="1555"/>
                    </a:cubicBezTo>
                    <a:cubicBezTo>
                      <a:pt x="1203" y="1555"/>
                      <a:pt x="1547" y="1247"/>
                      <a:pt x="1570" y="811"/>
                    </a:cubicBezTo>
                    <a:cubicBezTo>
                      <a:pt x="1592" y="384"/>
                      <a:pt x="1248" y="0"/>
                      <a:pt x="79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50" name="Google Shape;2250;p31"/>
              <p:cNvSpPr/>
              <p:nvPr/>
            </p:nvSpPr>
            <p:spPr>
              <a:xfrm>
                <a:off x="4630950" y="958575"/>
                <a:ext cx="40800" cy="38975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1559" extrusionOk="0">
                    <a:moveTo>
                      <a:pt x="751" y="1"/>
                    </a:moveTo>
                    <a:cubicBezTo>
                      <a:pt x="689" y="1"/>
                      <a:pt x="629" y="8"/>
                      <a:pt x="572" y="25"/>
                    </a:cubicBezTo>
                    <a:cubicBezTo>
                      <a:pt x="467" y="55"/>
                      <a:pt x="377" y="108"/>
                      <a:pt x="302" y="176"/>
                    </a:cubicBezTo>
                    <a:cubicBezTo>
                      <a:pt x="145" y="304"/>
                      <a:pt x="39" y="491"/>
                      <a:pt x="17" y="709"/>
                    </a:cubicBezTo>
                    <a:cubicBezTo>
                      <a:pt x="1" y="918"/>
                      <a:pt x="69" y="1122"/>
                      <a:pt x="197" y="1264"/>
                    </a:cubicBezTo>
                    <a:cubicBezTo>
                      <a:pt x="257" y="1340"/>
                      <a:pt x="332" y="1399"/>
                      <a:pt x="422" y="1444"/>
                    </a:cubicBezTo>
                    <a:cubicBezTo>
                      <a:pt x="505" y="1497"/>
                      <a:pt x="602" y="1534"/>
                      <a:pt x="700" y="1549"/>
                    </a:cubicBezTo>
                    <a:cubicBezTo>
                      <a:pt x="740" y="1556"/>
                      <a:pt x="780" y="1559"/>
                      <a:pt x="819" y="1559"/>
                    </a:cubicBezTo>
                    <a:cubicBezTo>
                      <a:pt x="1184" y="1559"/>
                      <a:pt x="1503" y="1283"/>
                      <a:pt x="1563" y="904"/>
                    </a:cubicBezTo>
                    <a:cubicBezTo>
                      <a:pt x="1631" y="475"/>
                      <a:pt x="1330" y="79"/>
                      <a:pt x="887" y="10"/>
                    </a:cubicBezTo>
                    <a:cubicBezTo>
                      <a:pt x="841" y="4"/>
                      <a:pt x="795" y="1"/>
                      <a:pt x="75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51" name="Google Shape;2251;p31"/>
              <p:cNvSpPr/>
              <p:nvPr/>
            </p:nvSpPr>
            <p:spPr>
              <a:xfrm>
                <a:off x="4695725" y="970775"/>
                <a:ext cx="42800" cy="38975"/>
              </a:xfrm>
              <a:custGeom>
                <a:avLst/>
                <a:gdLst/>
                <a:ahLst/>
                <a:cxnLst/>
                <a:rect l="l" t="t" r="r" b="b"/>
                <a:pathLst>
                  <a:path w="1712" h="1559" extrusionOk="0">
                    <a:moveTo>
                      <a:pt x="822" y="1"/>
                    </a:moveTo>
                    <a:cubicBezTo>
                      <a:pt x="464" y="1"/>
                      <a:pt x="153" y="232"/>
                      <a:pt x="83" y="589"/>
                    </a:cubicBezTo>
                    <a:cubicBezTo>
                      <a:pt x="0" y="1009"/>
                      <a:pt x="247" y="1437"/>
                      <a:pt x="653" y="1535"/>
                    </a:cubicBezTo>
                    <a:cubicBezTo>
                      <a:pt x="714" y="1551"/>
                      <a:pt x="777" y="1559"/>
                      <a:pt x="838" y="1559"/>
                    </a:cubicBezTo>
                    <a:cubicBezTo>
                      <a:pt x="1174" y="1559"/>
                      <a:pt x="1491" y="1328"/>
                      <a:pt x="1591" y="978"/>
                    </a:cubicBezTo>
                    <a:cubicBezTo>
                      <a:pt x="1712" y="565"/>
                      <a:pt x="1456" y="138"/>
                      <a:pt x="1022" y="25"/>
                    </a:cubicBezTo>
                    <a:cubicBezTo>
                      <a:pt x="954" y="9"/>
                      <a:pt x="887" y="1"/>
                      <a:pt x="8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52" name="Google Shape;2252;p31"/>
              <p:cNvSpPr/>
              <p:nvPr/>
            </p:nvSpPr>
            <p:spPr>
              <a:xfrm>
                <a:off x="4758775" y="991000"/>
                <a:ext cx="41875" cy="38625"/>
              </a:xfrm>
              <a:custGeom>
                <a:avLst/>
                <a:gdLst/>
                <a:ahLst/>
                <a:cxnLst/>
                <a:rect l="l" t="t" r="r" b="b"/>
                <a:pathLst>
                  <a:path w="1675" h="1545" extrusionOk="0">
                    <a:moveTo>
                      <a:pt x="864" y="0"/>
                    </a:moveTo>
                    <a:cubicBezTo>
                      <a:pt x="540" y="0"/>
                      <a:pt x="241" y="193"/>
                      <a:pt x="136" y="508"/>
                    </a:cubicBezTo>
                    <a:cubicBezTo>
                      <a:pt x="1" y="913"/>
                      <a:pt x="202" y="1363"/>
                      <a:pt x="586" y="1499"/>
                    </a:cubicBezTo>
                    <a:cubicBezTo>
                      <a:pt x="667" y="1530"/>
                      <a:pt x="751" y="1544"/>
                      <a:pt x="834" y="1544"/>
                    </a:cubicBezTo>
                    <a:cubicBezTo>
                      <a:pt x="951" y="1544"/>
                      <a:pt x="1067" y="1516"/>
                      <a:pt x="1172" y="1468"/>
                    </a:cubicBezTo>
                    <a:cubicBezTo>
                      <a:pt x="1352" y="1401"/>
                      <a:pt x="1509" y="1259"/>
                      <a:pt x="1591" y="1063"/>
                    </a:cubicBezTo>
                    <a:cubicBezTo>
                      <a:pt x="1674" y="868"/>
                      <a:pt x="1674" y="650"/>
                      <a:pt x="1599" y="463"/>
                    </a:cubicBezTo>
                    <a:cubicBezTo>
                      <a:pt x="1518" y="275"/>
                      <a:pt x="1359" y="133"/>
                      <a:pt x="1148" y="50"/>
                    </a:cubicBezTo>
                    <a:cubicBezTo>
                      <a:pt x="1054" y="16"/>
                      <a:pt x="958" y="0"/>
                      <a:pt x="86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53" name="Google Shape;2253;p31"/>
              <p:cNvSpPr/>
              <p:nvPr/>
            </p:nvSpPr>
            <p:spPr>
              <a:xfrm>
                <a:off x="4819000" y="1019000"/>
                <a:ext cx="44525" cy="39075"/>
              </a:xfrm>
              <a:custGeom>
                <a:avLst/>
                <a:gdLst/>
                <a:ahLst/>
                <a:cxnLst/>
                <a:rect l="l" t="t" r="r" b="b"/>
                <a:pathLst>
                  <a:path w="1781" h="1563" extrusionOk="0">
                    <a:moveTo>
                      <a:pt x="892" y="1"/>
                    </a:moveTo>
                    <a:cubicBezTo>
                      <a:pt x="606" y="1"/>
                      <a:pt x="327" y="165"/>
                      <a:pt x="197" y="431"/>
                    </a:cubicBezTo>
                    <a:cubicBezTo>
                      <a:pt x="0" y="822"/>
                      <a:pt x="159" y="1249"/>
                      <a:pt x="512" y="1460"/>
                    </a:cubicBezTo>
                    <a:cubicBezTo>
                      <a:pt x="629" y="1529"/>
                      <a:pt x="759" y="1563"/>
                      <a:pt x="888" y="1563"/>
                    </a:cubicBezTo>
                    <a:cubicBezTo>
                      <a:pt x="1147" y="1563"/>
                      <a:pt x="1405" y="1428"/>
                      <a:pt x="1555" y="1182"/>
                    </a:cubicBezTo>
                    <a:cubicBezTo>
                      <a:pt x="1780" y="815"/>
                      <a:pt x="1652" y="334"/>
                      <a:pt x="1261" y="101"/>
                    </a:cubicBezTo>
                    <a:cubicBezTo>
                      <a:pt x="1145" y="32"/>
                      <a:pt x="1018" y="1"/>
                      <a:pt x="89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54" name="Google Shape;2254;p31"/>
              <p:cNvSpPr/>
              <p:nvPr/>
            </p:nvSpPr>
            <p:spPr>
              <a:xfrm>
                <a:off x="4875700" y="1055125"/>
                <a:ext cx="44300" cy="38975"/>
              </a:xfrm>
              <a:custGeom>
                <a:avLst/>
                <a:gdLst/>
                <a:ahLst/>
                <a:cxnLst/>
                <a:rect l="l" t="t" r="r" b="b"/>
                <a:pathLst>
                  <a:path w="1772" h="1559" extrusionOk="0">
                    <a:moveTo>
                      <a:pt x="857" y="0"/>
                    </a:moveTo>
                    <a:cubicBezTo>
                      <a:pt x="616" y="0"/>
                      <a:pt x="384" y="114"/>
                      <a:pt x="240" y="330"/>
                    </a:cubicBezTo>
                    <a:cubicBezTo>
                      <a:pt x="1" y="683"/>
                      <a:pt x="83" y="1171"/>
                      <a:pt x="413" y="1418"/>
                    </a:cubicBezTo>
                    <a:cubicBezTo>
                      <a:pt x="543" y="1512"/>
                      <a:pt x="698" y="1558"/>
                      <a:pt x="854" y="1558"/>
                    </a:cubicBezTo>
                    <a:cubicBezTo>
                      <a:pt x="1094" y="1558"/>
                      <a:pt x="1338" y="1450"/>
                      <a:pt x="1501" y="1245"/>
                    </a:cubicBezTo>
                    <a:cubicBezTo>
                      <a:pt x="1772" y="908"/>
                      <a:pt x="1689" y="427"/>
                      <a:pt x="1328" y="157"/>
                    </a:cubicBezTo>
                    <a:cubicBezTo>
                      <a:pt x="1184" y="51"/>
                      <a:pt x="1019" y="0"/>
                      <a:pt x="8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55" name="Google Shape;2255;p31"/>
              <p:cNvSpPr/>
              <p:nvPr/>
            </p:nvSpPr>
            <p:spPr>
              <a:xfrm>
                <a:off x="4927500" y="1097900"/>
                <a:ext cx="43175" cy="38825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553" extrusionOk="0">
                    <a:moveTo>
                      <a:pt x="865" y="1"/>
                    </a:moveTo>
                    <a:cubicBezTo>
                      <a:pt x="647" y="1"/>
                      <a:pt x="434" y="89"/>
                      <a:pt x="285" y="262"/>
                    </a:cubicBezTo>
                    <a:cubicBezTo>
                      <a:pt x="0" y="586"/>
                      <a:pt x="29" y="1073"/>
                      <a:pt x="345" y="1343"/>
                    </a:cubicBezTo>
                    <a:cubicBezTo>
                      <a:pt x="493" y="1481"/>
                      <a:pt x="684" y="1552"/>
                      <a:pt x="876" y="1552"/>
                    </a:cubicBezTo>
                    <a:cubicBezTo>
                      <a:pt x="1073" y="1552"/>
                      <a:pt x="1270" y="1477"/>
                      <a:pt x="1425" y="1321"/>
                    </a:cubicBezTo>
                    <a:cubicBezTo>
                      <a:pt x="1726" y="1020"/>
                      <a:pt x="1726" y="510"/>
                      <a:pt x="1404" y="202"/>
                    </a:cubicBezTo>
                    <a:cubicBezTo>
                      <a:pt x="1247" y="67"/>
                      <a:pt x="1054" y="1"/>
                      <a:pt x="86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56" name="Google Shape;2256;p31"/>
              <p:cNvSpPr/>
              <p:nvPr/>
            </p:nvSpPr>
            <p:spPr>
              <a:xfrm>
                <a:off x="4974025" y="1145975"/>
                <a:ext cx="43400" cy="39125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1565" extrusionOk="0">
                    <a:moveTo>
                      <a:pt x="851" y="1"/>
                    </a:moveTo>
                    <a:cubicBezTo>
                      <a:pt x="673" y="1"/>
                      <a:pt x="496" y="66"/>
                      <a:pt x="354" y="202"/>
                    </a:cubicBezTo>
                    <a:cubicBezTo>
                      <a:pt x="38" y="486"/>
                      <a:pt x="0" y="982"/>
                      <a:pt x="271" y="1297"/>
                    </a:cubicBezTo>
                    <a:cubicBezTo>
                      <a:pt x="421" y="1473"/>
                      <a:pt x="640" y="1565"/>
                      <a:pt x="862" y="1565"/>
                    </a:cubicBezTo>
                    <a:cubicBezTo>
                      <a:pt x="1038" y="1565"/>
                      <a:pt x="1217" y="1507"/>
                      <a:pt x="1366" y="1387"/>
                    </a:cubicBezTo>
                    <a:cubicBezTo>
                      <a:pt x="1698" y="1117"/>
                      <a:pt x="1735" y="621"/>
                      <a:pt x="1449" y="285"/>
                    </a:cubicBezTo>
                    <a:cubicBezTo>
                      <a:pt x="1289" y="98"/>
                      <a:pt x="1069" y="1"/>
                      <a:pt x="85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57" name="Google Shape;2257;p31"/>
              <p:cNvSpPr/>
              <p:nvPr/>
            </p:nvSpPr>
            <p:spPr>
              <a:xfrm>
                <a:off x="5014925" y="1198900"/>
                <a:ext cx="44700" cy="38850"/>
              </a:xfrm>
              <a:custGeom>
                <a:avLst/>
                <a:gdLst/>
                <a:ahLst/>
                <a:cxnLst/>
                <a:rect l="l" t="t" r="r" b="b"/>
                <a:pathLst>
                  <a:path w="1788" h="1554" extrusionOk="0">
                    <a:moveTo>
                      <a:pt x="875" y="0"/>
                    </a:moveTo>
                    <a:cubicBezTo>
                      <a:pt x="714" y="0"/>
                      <a:pt x="553" y="51"/>
                      <a:pt x="415" y="157"/>
                    </a:cubicBezTo>
                    <a:cubicBezTo>
                      <a:pt x="76" y="411"/>
                      <a:pt x="0" y="892"/>
                      <a:pt x="249" y="1230"/>
                    </a:cubicBezTo>
                    <a:cubicBezTo>
                      <a:pt x="408" y="1436"/>
                      <a:pt x="646" y="1554"/>
                      <a:pt x="890" y="1554"/>
                    </a:cubicBezTo>
                    <a:cubicBezTo>
                      <a:pt x="1037" y="1554"/>
                      <a:pt x="1187" y="1511"/>
                      <a:pt x="1323" y="1418"/>
                    </a:cubicBezTo>
                    <a:cubicBezTo>
                      <a:pt x="1676" y="1185"/>
                      <a:pt x="1788" y="681"/>
                      <a:pt x="1517" y="330"/>
                    </a:cubicBezTo>
                    <a:cubicBezTo>
                      <a:pt x="1355" y="114"/>
                      <a:pt x="1115" y="0"/>
                      <a:pt x="8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58" name="Google Shape;2258;p31"/>
              <p:cNvSpPr/>
              <p:nvPr/>
            </p:nvSpPr>
            <p:spPr>
              <a:xfrm>
                <a:off x="5051725" y="1254950"/>
                <a:ext cx="43925" cy="39000"/>
              </a:xfrm>
              <a:custGeom>
                <a:avLst/>
                <a:gdLst/>
                <a:ahLst/>
                <a:cxnLst/>
                <a:rect l="l" t="t" r="r" b="b"/>
                <a:pathLst>
                  <a:path w="1757" h="1560" extrusionOk="0">
                    <a:moveTo>
                      <a:pt x="876" y="1"/>
                    </a:moveTo>
                    <a:cubicBezTo>
                      <a:pt x="734" y="1"/>
                      <a:pt x="591" y="40"/>
                      <a:pt x="465" y="122"/>
                    </a:cubicBezTo>
                    <a:cubicBezTo>
                      <a:pt x="105" y="347"/>
                      <a:pt x="0" y="812"/>
                      <a:pt x="204" y="1179"/>
                    </a:cubicBezTo>
                    <a:cubicBezTo>
                      <a:pt x="343" y="1425"/>
                      <a:pt x="601" y="1560"/>
                      <a:pt x="869" y="1560"/>
                    </a:cubicBezTo>
                    <a:cubicBezTo>
                      <a:pt x="1002" y="1560"/>
                      <a:pt x="1137" y="1526"/>
                      <a:pt x="1261" y="1457"/>
                    </a:cubicBezTo>
                    <a:cubicBezTo>
                      <a:pt x="1636" y="1248"/>
                      <a:pt x="1757" y="766"/>
                      <a:pt x="1539" y="385"/>
                    </a:cubicBezTo>
                    <a:cubicBezTo>
                      <a:pt x="1397" y="135"/>
                      <a:pt x="1139" y="1"/>
                      <a:pt x="8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59" name="Google Shape;2259;p31"/>
              <p:cNvSpPr/>
              <p:nvPr/>
            </p:nvSpPr>
            <p:spPr>
              <a:xfrm>
                <a:off x="5083425" y="1313875"/>
                <a:ext cx="44700" cy="38875"/>
              </a:xfrm>
              <a:custGeom>
                <a:avLst/>
                <a:gdLst/>
                <a:ahLst/>
                <a:cxnLst/>
                <a:rect l="l" t="t" r="r" b="b"/>
                <a:pathLst>
                  <a:path w="1788" h="1555" extrusionOk="0">
                    <a:moveTo>
                      <a:pt x="888" y="1"/>
                    </a:moveTo>
                    <a:cubicBezTo>
                      <a:pt x="768" y="1"/>
                      <a:pt x="646" y="30"/>
                      <a:pt x="534" y="90"/>
                    </a:cubicBezTo>
                    <a:cubicBezTo>
                      <a:pt x="152" y="287"/>
                      <a:pt x="1" y="759"/>
                      <a:pt x="197" y="1126"/>
                    </a:cubicBezTo>
                    <a:cubicBezTo>
                      <a:pt x="337" y="1397"/>
                      <a:pt x="613" y="1554"/>
                      <a:pt x="899" y="1554"/>
                    </a:cubicBezTo>
                    <a:cubicBezTo>
                      <a:pt x="1011" y="1554"/>
                      <a:pt x="1125" y="1530"/>
                      <a:pt x="1233" y="1479"/>
                    </a:cubicBezTo>
                    <a:cubicBezTo>
                      <a:pt x="1629" y="1292"/>
                      <a:pt x="1788" y="827"/>
                      <a:pt x="1584" y="436"/>
                    </a:cubicBezTo>
                    <a:cubicBezTo>
                      <a:pt x="1443" y="158"/>
                      <a:pt x="1169" y="1"/>
                      <a:pt x="88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60" name="Google Shape;2260;p31"/>
              <p:cNvSpPr/>
              <p:nvPr/>
            </p:nvSpPr>
            <p:spPr>
              <a:xfrm>
                <a:off x="5111975" y="1374725"/>
                <a:ext cx="43950" cy="39025"/>
              </a:xfrm>
              <a:custGeom>
                <a:avLst/>
                <a:gdLst/>
                <a:ahLst/>
                <a:cxnLst/>
                <a:rect l="l" t="t" r="r" b="b"/>
                <a:pathLst>
                  <a:path w="1758" h="1561" extrusionOk="0">
                    <a:moveTo>
                      <a:pt x="875" y="0"/>
                    </a:moveTo>
                    <a:cubicBezTo>
                      <a:pt x="769" y="0"/>
                      <a:pt x="663" y="22"/>
                      <a:pt x="563" y="67"/>
                    </a:cubicBezTo>
                    <a:cubicBezTo>
                      <a:pt x="165" y="247"/>
                      <a:pt x="1" y="690"/>
                      <a:pt x="158" y="1088"/>
                    </a:cubicBezTo>
                    <a:cubicBezTo>
                      <a:pt x="282" y="1382"/>
                      <a:pt x="569" y="1560"/>
                      <a:pt x="873" y="1560"/>
                    </a:cubicBezTo>
                    <a:cubicBezTo>
                      <a:pt x="973" y="1560"/>
                      <a:pt x="1074" y="1541"/>
                      <a:pt x="1172" y="1501"/>
                    </a:cubicBezTo>
                    <a:cubicBezTo>
                      <a:pt x="1568" y="1342"/>
                      <a:pt x="1757" y="885"/>
                      <a:pt x="1592" y="480"/>
                    </a:cubicBezTo>
                    <a:cubicBezTo>
                      <a:pt x="1469" y="174"/>
                      <a:pt x="1175" y="0"/>
                      <a:pt x="8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61" name="Google Shape;2261;p31"/>
              <p:cNvSpPr/>
              <p:nvPr/>
            </p:nvSpPr>
            <p:spPr>
              <a:xfrm>
                <a:off x="5136350" y="1437100"/>
                <a:ext cx="43925" cy="39050"/>
              </a:xfrm>
              <a:custGeom>
                <a:avLst/>
                <a:gdLst/>
                <a:ahLst/>
                <a:cxnLst/>
                <a:rect l="l" t="t" r="r" b="b"/>
                <a:pathLst>
                  <a:path w="1757" h="1562" extrusionOk="0">
                    <a:moveTo>
                      <a:pt x="875" y="1"/>
                    </a:moveTo>
                    <a:cubicBezTo>
                      <a:pt x="786" y="1"/>
                      <a:pt x="697" y="16"/>
                      <a:pt x="609" y="49"/>
                    </a:cubicBezTo>
                    <a:cubicBezTo>
                      <a:pt x="211" y="206"/>
                      <a:pt x="0" y="649"/>
                      <a:pt x="143" y="1047"/>
                    </a:cubicBezTo>
                    <a:cubicBezTo>
                      <a:pt x="263" y="1364"/>
                      <a:pt x="568" y="1562"/>
                      <a:pt x="892" y="1562"/>
                    </a:cubicBezTo>
                    <a:cubicBezTo>
                      <a:pt x="975" y="1562"/>
                      <a:pt x="1060" y="1549"/>
                      <a:pt x="1143" y="1521"/>
                    </a:cubicBezTo>
                    <a:cubicBezTo>
                      <a:pt x="1555" y="1377"/>
                      <a:pt x="1757" y="936"/>
                      <a:pt x="1607" y="521"/>
                    </a:cubicBezTo>
                    <a:cubicBezTo>
                      <a:pt x="1491" y="199"/>
                      <a:pt x="1190" y="1"/>
                      <a:pt x="87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62" name="Google Shape;2262;p31"/>
              <p:cNvSpPr/>
              <p:nvPr/>
            </p:nvSpPr>
            <p:spPr>
              <a:xfrm>
                <a:off x="5157925" y="1500775"/>
                <a:ext cx="43400" cy="39050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1562" extrusionOk="0">
                    <a:moveTo>
                      <a:pt x="868" y="0"/>
                    </a:moveTo>
                    <a:cubicBezTo>
                      <a:pt x="789" y="0"/>
                      <a:pt x="709" y="13"/>
                      <a:pt x="631" y="39"/>
                    </a:cubicBezTo>
                    <a:cubicBezTo>
                      <a:pt x="218" y="174"/>
                      <a:pt x="0" y="603"/>
                      <a:pt x="121" y="1008"/>
                    </a:cubicBezTo>
                    <a:cubicBezTo>
                      <a:pt x="221" y="1344"/>
                      <a:pt x="536" y="1561"/>
                      <a:pt x="877" y="1561"/>
                    </a:cubicBezTo>
                    <a:cubicBezTo>
                      <a:pt x="948" y="1561"/>
                      <a:pt x="1019" y="1552"/>
                      <a:pt x="1090" y="1532"/>
                    </a:cubicBezTo>
                    <a:cubicBezTo>
                      <a:pt x="1496" y="1413"/>
                      <a:pt x="1735" y="970"/>
                      <a:pt x="1607" y="558"/>
                    </a:cubicBezTo>
                    <a:cubicBezTo>
                      <a:pt x="1510" y="217"/>
                      <a:pt x="1198" y="0"/>
                      <a:pt x="86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63" name="Google Shape;2263;p31"/>
              <p:cNvSpPr/>
              <p:nvPr/>
            </p:nvSpPr>
            <p:spPr>
              <a:xfrm>
                <a:off x="5176175" y="1565350"/>
                <a:ext cx="43150" cy="39025"/>
              </a:xfrm>
              <a:custGeom>
                <a:avLst/>
                <a:gdLst/>
                <a:ahLst/>
                <a:cxnLst/>
                <a:rect l="l" t="t" r="r" b="b"/>
                <a:pathLst>
                  <a:path w="1726" h="1561" extrusionOk="0">
                    <a:moveTo>
                      <a:pt x="866" y="1"/>
                    </a:moveTo>
                    <a:cubicBezTo>
                      <a:pt x="798" y="1"/>
                      <a:pt x="728" y="10"/>
                      <a:pt x="659" y="30"/>
                    </a:cubicBezTo>
                    <a:cubicBezTo>
                      <a:pt x="247" y="144"/>
                      <a:pt x="0" y="564"/>
                      <a:pt x="112" y="976"/>
                    </a:cubicBezTo>
                    <a:cubicBezTo>
                      <a:pt x="201" y="1323"/>
                      <a:pt x="523" y="1561"/>
                      <a:pt x="873" y="1561"/>
                    </a:cubicBezTo>
                    <a:cubicBezTo>
                      <a:pt x="932" y="1561"/>
                      <a:pt x="991" y="1554"/>
                      <a:pt x="1050" y="1540"/>
                    </a:cubicBezTo>
                    <a:cubicBezTo>
                      <a:pt x="1470" y="1436"/>
                      <a:pt x="1726" y="1007"/>
                      <a:pt x="1613" y="587"/>
                    </a:cubicBezTo>
                    <a:cubicBezTo>
                      <a:pt x="1519" y="236"/>
                      <a:pt x="1206" y="1"/>
                      <a:pt x="86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64" name="Google Shape;2264;p31"/>
              <p:cNvSpPr/>
              <p:nvPr/>
            </p:nvSpPr>
            <p:spPr>
              <a:xfrm>
                <a:off x="5191925" y="1630600"/>
                <a:ext cx="42400" cy="39125"/>
              </a:xfrm>
              <a:custGeom>
                <a:avLst/>
                <a:gdLst/>
                <a:ahLst/>
                <a:cxnLst/>
                <a:rect l="l" t="t" r="r" b="b"/>
                <a:pathLst>
                  <a:path w="1696" h="1565" extrusionOk="0">
                    <a:moveTo>
                      <a:pt x="849" y="1"/>
                    </a:moveTo>
                    <a:cubicBezTo>
                      <a:pt x="794" y="1"/>
                      <a:pt x="739" y="6"/>
                      <a:pt x="683" y="18"/>
                    </a:cubicBezTo>
                    <a:cubicBezTo>
                      <a:pt x="262" y="116"/>
                      <a:pt x="1" y="528"/>
                      <a:pt x="91" y="950"/>
                    </a:cubicBezTo>
                    <a:cubicBezTo>
                      <a:pt x="162" y="1312"/>
                      <a:pt x="490" y="1565"/>
                      <a:pt x="853" y="1565"/>
                    </a:cubicBezTo>
                    <a:cubicBezTo>
                      <a:pt x="904" y="1565"/>
                      <a:pt x="955" y="1560"/>
                      <a:pt x="1006" y="1550"/>
                    </a:cubicBezTo>
                    <a:cubicBezTo>
                      <a:pt x="1426" y="1459"/>
                      <a:pt x="1696" y="1047"/>
                      <a:pt x="1606" y="618"/>
                    </a:cubicBezTo>
                    <a:cubicBezTo>
                      <a:pt x="1528" y="248"/>
                      <a:pt x="1207" y="1"/>
                      <a:pt x="84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65" name="Google Shape;2265;p31"/>
              <p:cNvSpPr/>
              <p:nvPr/>
            </p:nvSpPr>
            <p:spPr>
              <a:xfrm>
                <a:off x="5205025" y="1696575"/>
                <a:ext cx="41875" cy="38925"/>
              </a:xfrm>
              <a:custGeom>
                <a:avLst/>
                <a:gdLst/>
                <a:ahLst/>
                <a:cxnLst/>
                <a:rect l="l" t="t" r="r" b="b"/>
                <a:pathLst>
                  <a:path w="1675" h="1557" extrusionOk="0">
                    <a:moveTo>
                      <a:pt x="844" y="1"/>
                    </a:moveTo>
                    <a:cubicBezTo>
                      <a:pt x="796" y="1"/>
                      <a:pt x="748" y="5"/>
                      <a:pt x="700" y="15"/>
                    </a:cubicBezTo>
                    <a:cubicBezTo>
                      <a:pt x="271" y="89"/>
                      <a:pt x="1" y="494"/>
                      <a:pt x="69" y="916"/>
                    </a:cubicBezTo>
                    <a:cubicBezTo>
                      <a:pt x="129" y="1288"/>
                      <a:pt x="465" y="1556"/>
                      <a:pt x="840" y="1556"/>
                    </a:cubicBezTo>
                    <a:cubicBezTo>
                      <a:pt x="881" y="1556"/>
                      <a:pt x="922" y="1553"/>
                      <a:pt x="963" y="1546"/>
                    </a:cubicBezTo>
                    <a:cubicBezTo>
                      <a:pt x="1390" y="1478"/>
                      <a:pt x="1675" y="1080"/>
                      <a:pt x="1601" y="646"/>
                    </a:cubicBezTo>
                    <a:cubicBezTo>
                      <a:pt x="1540" y="267"/>
                      <a:pt x="1206" y="1"/>
                      <a:pt x="84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66" name="Google Shape;2266;p31"/>
              <p:cNvSpPr/>
              <p:nvPr/>
            </p:nvSpPr>
            <p:spPr>
              <a:xfrm>
                <a:off x="5215575" y="1762775"/>
                <a:ext cx="41100" cy="39050"/>
              </a:xfrm>
              <a:custGeom>
                <a:avLst/>
                <a:gdLst/>
                <a:ahLst/>
                <a:cxnLst/>
                <a:rect l="l" t="t" r="r" b="b"/>
                <a:pathLst>
                  <a:path w="1644" h="1562" extrusionOk="0">
                    <a:moveTo>
                      <a:pt x="819" y="1"/>
                    </a:moveTo>
                    <a:cubicBezTo>
                      <a:pt x="783" y="1"/>
                      <a:pt x="748" y="3"/>
                      <a:pt x="712" y="8"/>
                    </a:cubicBezTo>
                    <a:cubicBezTo>
                      <a:pt x="285" y="77"/>
                      <a:pt x="0" y="466"/>
                      <a:pt x="53" y="887"/>
                    </a:cubicBezTo>
                    <a:cubicBezTo>
                      <a:pt x="101" y="1275"/>
                      <a:pt x="439" y="1562"/>
                      <a:pt x="826" y="1562"/>
                    </a:cubicBezTo>
                    <a:cubicBezTo>
                      <a:pt x="858" y="1562"/>
                      <a:pt x="890" y="1560"/>
                      <a:pt x="923" y="1556"/>
                    </a:cubicBezTo>
                    <a:cubicBezTo>
                      <a:pt x="1352" y="1511"/>
                      <a:pt x="1644" y="1112"/>
                      <a:pt x="1591" y="684"/>
                    </a:cubicBezTo>
                    <a:cubicBezTo>
                      <a:pt x="1543" y="286"/>
                      <a:pt x="1200" y="1"/>
                      <a:pt x="81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67" name="Google Shape;2267;p31"/>
              <p:cNvSpPr/>
              <p:nvPr/>
            </p:nvSpPr>
            <p:spPr>
              <a:xfrm>
                <a:off x="5223225" y="1829475"/>
                <a:ext cx="40575" cy="39050"/>
              </a:xfrm>
              <a:custGeom>
                <a:avLst/>
                <a:gdLst/>
                <a:ahLst/>
                <a:cxnLst/>
                <a:rect l="l" t="t" r="r" b="b"/>
                <a:pathLst>
                  <a:path w="1623" h="1562" extrusionOk="0">
                    <a:moveTo>
                      <a:pt x="819" y="0"/>
                    </a:moveTo>
                    <a:cubicBezTo>
                      <a:pt x="792" y="0"/>
                      <a:pt x="765" y="2"/>
                      <a:pt x="738" y="5"/>
                    </a:cubicBezTo>
                    <a:cubicBezTo>
                      <a:pt x="309" y="50"/>
                      <a:pt x="1" y="426"/>
                      <a:pt x="39" y="853"/>
                    </a:cubicBezTo>
                    <a:cubicBezTo>
                      <a:pt x="75" y="1256"/>
                      <a:pt x="412" y="1562"/>
                      <a:pt x="815" y="1562"/>
                    </a:cubicBezTo>
                    <a:cubicBezTo>
                      <a:pt x="834" y="1562"/>
                      <a:pt x="853" y="1561"/>
                      <a:pt x="873" y="1559"/>
                    </a:cubicBezTo>
                    <a:cubicBezTo>
                      <a:pt x="1300" y="1529"/>
                      <a:pt x="1622" y="1154"/>
                      <a:pt x="1586" y="711"/>
                    </a:cubicBezTo>
                    <a:cubicBezTo>
                      <a:pt x="1551" y="303"/>
                      <a:pt x="1212" y="0"/>
                      <a:pt x="81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</p:grpSp>
      <p:grpSp>
        <p:nvGrpSpPr>
          <p:cNvPr id="2268" name="Google Shape;2268;p31"/>
          <p:cNvGrpSpPr/>
          <p:nvPr/>
        </p:nvGrpSpPr>
        <p:grpSpPr>
          <a:xfrm>
            <a:off x="9008540" y="4566460"/>
            <a:ext cx="2202186" cy="1565948"/>
            <a:chOff x="5965475" y="2122975"/>
            <a:chExt cx="972475" cy="691475"/>
          </a:xfrm>
        </p:grpSpPr>
        <p:grpSp>
          <p:nvGrpSpPr>
            <p:cNvPr id="2269" name="Google Shape;2269;p31"/>
            <p:cNvGrpSpPr/>
            <p:nvPr/>
          </p:nvGrpSpPr>
          <p:grpSpPr>
            <a:xfrm>
              <a:off x="5965475" y="2122975"/>
              <a:ext cx="972475" cy="691475"/>
              <a:chOff x="5965475" y="2122975"/>
              <a:chExt cx="972475" cy="691475"/>
            </a:xfrm>
          </p:grpSpPr>
          <p:sp>
            <p:nvSpPr>
              <p:cNvPr id="2270" name="Google Shape;2270;p31"/>
              <p:cNvSpPr/>
              <p:nvPr/>
            </p:nvSpPr>
            <p:spPr>
              <a:xfrm>
                <a:off x="6609450" y="2122975"/>
                <a:ext cx="328500" cy="348675"/>
              </a:xfrm>
              <a:custGeom>
                <a:avLst/>
                <a:gdLst/>
                <a:ahLst/>
                <a:cxnLst/>
                <a:rect l="l" t="t" r="r" b="b"/>
                <a:pathLst>
                  <a:path w="13140" h="13947" extrusionOk="0">
                    <a:moveTo>
                      <a:pt x="5339" y="1"/>
                    </a:moveTo>
                    <a:cubicBezTo>
                      <a:pt x="3744" y="1"/>
                      <a:pt x="2473" y="825"/>
                      <a:pt x="2473" y="825"/>
                    </a:cubicBezTo>
                    <a:cubicBezTo>
                      <a:pt x="1" y="2328"/>
                      <a:pt x="137" y="4710"/>
                      <a:pt x="137" y="4710"/>
                    </a:cubicBezTo>
                    <a:cubicBezTo>
                      <a:pt x="5837" y="7681"/>
                      <a:pt x="6475" y="13933"/>
                      <a:pt x="6475" y="13933"/>
                    </a:cubicBezTo>
                    <a:cubicBezTo>
                      <a:pt x="6534" y="13942"/>
                      <a:pt x="6591" y="13946"/>
                      <a:pt x="6647" y="13946"/>
                    </a:cubicBezTo>
                    <a:cubicBezTo>
                      <a:pt x="8006" y="13946"/>
                      <a:pt x="8294" y="11386"/>
                      <a:pt x="8294" y="11386"/>
                    </a:cubicBezTo>
                    <a:cubicBezTo>
                      <a:pt x="8905" y="12299"/>
                      <a:pt x="9330" y="12639"/>
                      <a:pt x="9625" y="12639"/>
                    </a:cubicBezTo>
                    <a:cubicBezTo>
                      <a:pt x="10484" y="12639"/>
                      <a:pt x="10233" y="9747"/>
                      <a:pt x="10233" y="9746"/>
                    </a:cubicBezTo>
                    <a:lnTo>
                      <a:pt x="10233" y="9746"/>
                    </a:lnTo>
                    <a:cubicBezTo>
                      <a:pt x="11081" y="10388"/>
                      <a:pt x="11662" y="10580"/>
                      <a:pt x="12052" y="10580"/>
                    </a:cubicBezTo>
                    <a:cubicBezTo>
                      <a:pt x="12635" y="10580"/>
                      <a:pt x="12797" y="10154"/>
                      <a:pt x="12797" y="10154"/>
                    </a:cubicBezTo>
                    <a:cubicBezTo>
                      <a:pt x="13139" y="8279"/>
                      <a:pt x="10324" y="3680"/>
                      <a:pt x="8917" y="1875"/>
                    </a:cubicBezTo>
                    <a:cubicBezTo>
                      <a:pt x="7791" y="424"/>
                      <a:pt x="6482" y="1"/>
                      <a:pt x="533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71" name="Google Shape;2271;p31"/>
              <p:cNvSpPr/>
              <p:nvPr/>
            </p:nvSpPr>
            <p:spPr>
              <a:xfrm>
                <a:off x="6639850" y="2210350"/>
                <a:ext cx="163500" cy="152650"/>
              </a:xfrm>
              <a:custGeom>
                <a:avLst/>
                <a:gdLst/>
                <a:ahLst/>
                <a:cxnLst/>
                <a:rect l="l" t="t" r="r" b="b"/>
                <a:pathLst>
                  <a:path w="6540" h="6106" extrusionOk="0">
                    <a:moveTo>
                      <a:pt x="3399" y="0"/>
                    </a:moveTo>
                    <a:cubicBezTo>
                      <a:pt x="1260" y="0"/>
                      <a:pt x="1" y="1929"/>
                      <a:pt x="1" y="1929"/>
                    </a:cubicBezTo>
                    <a:cubicBezTo>
                      <a:pt x="2830" y="4025"/>
                      <a:pt x="3580" y="5810"/>
                      <a:pt x="3580" y="5810"/>
                    </a:cubicBezTo>
                    <a:cubicBezTo>
                      <a:pt x="3996" y="6018"/>
                      <a:pt x="4306" y="6106"/>
                      <a:pt x="4535" y="6106"/>
                    </a:cubicBezTo>
                    <a:cubicBezTo>
                      <a:pt x="5710" y="6106"/>
                      <a:pt x="4721" y="3799"/>
                      <a:pt x="4721" y="3799"/>
                    </a:cubicBezTo>
                    <a:lnTo>
                      <a:pt x="4721" y="3799"/>
                    </a:lnTo>
                    <a:cubicBezTo>
                      <a:pt x="5165" y="4105"/>
                      <a:pt x="5485" y="4219"/>
                      <a:pt x="5717" y="4219"/>
                    </a:cubicBezTo>
                    <a:cubicBezTo>
                      <a:pt x="6383" y="4219"/>
                      <a:pt x="6314" y="3281"/>
                      <a:pt x="6314" y="3281"/>
                    </a:cubicBezTo>
                    <a:cubicBezTo>
                      <a:pt x="6540" y="1094"/>
                      <a:pt x="4203" y="90"/>
                      <a:pt x="4203" y="90"/>
                    </a:cubicBezTo>
                    <a:cubicBezTo>
                      <a:pt x="3923" y="28"/>
                      <a:pt x="3655" y="0"/>
                      <a:pt x="33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72" name="Google Shape;2272;p31"/>
              <p:cNvSpPr/>
              <p:nvPr/>
            </p:nvSpPr>
            <p:spPr>
              <a:xfrm>
                <a:off x="5965475" y="2140625"/>
                <a:ext cx="328625" cy="348600"/>
              </a:xfrm>
              <a:custGeom>
                <a:avLst/>
                <a:gdLst/>
                <a:ahLst/>
                <a:cxnLst/>
                <a:rect l="l" t="t" r="r" b="b"/>
                <a:pathLst>
                  <a:path w="13145" h="13944" extrusionOk="0">
                    <a:moveTo>
                      <a:pt x="7801" y="1"/>
                    </a:moveTo>
                    <a:cubicBezTo>
                      <a:pt x="6658" y="1"/>
                      <a:pt x="5350" y="424"/>
                      <a:pt x="4223" y="1874"/>
                    </a:cubicBezTo>
                    <a:cubicBezTo>
                      <a:pt x="2820" y="3677"/>
                      <a:pt x="1" y="8277"/>
                      <a:pt x="342" y="10151"/>
                    </a:cubicBezTo>
                    <a:cubicBezTo>
                      <a:pt x="342" y="10151"/>
                      <a:pt x="506" y="10578"/>
                      <a:pt x="1090" y="10578"/>
                    </a:cubicBezTo>
                    <a:cubicBezTo>
                      <a:pt x="1482" y="10578"/>
                      <a:pt x="2063" y="10386"/>
                      <a:pt x="2910" y="9745"/>
                    </a:cubicBezTo>
                    <a:lnTo>
                      <a:pt x="2910" y="9745"/>
                    </a:lnTo>
                    <a:cubicBezTo>
                      <a:pt x="2910" y="9745"/>
                      <a:pt x="2657" y="12637"/>
                      <a:pt x="3517" y="12637"/>
                    </a:cubicBezTo>
                    <a:cubicBezTo>
                      <a:pt x="3813" y="12637"/>
                      <a:pt x="4239" y="12297"/>
                      <a:pt x="4851" y="11383"/>
                    </a:cubicBezTo>
                    <a:cubicBezTo>
                      <a:pt x="4851" y="11383"/>
                      <a:pt x="5139" y="13944"/>
                      <a:pt x="6494" y="13944"/>
                    </a:cubicBezTo>
                    <a:cubicBezTo>
                      <a:pt x="6549" y="13944"/>
                      <a:pt x="6607" y="13939"/>
                      <a:pt x="6666" y="13930"/>
                    </a:cubicBezTo>
                    <a:cubicBezTo>
                      <a:pt x="6666" y="13930"/>
                      <a:pt x="7304" y="7678"/>
                      <a:pt x="13008" y="4709"/>
                    </a:cubicBezTo>
                    <a:cubicBezTo>
                      <a:pt x="13008" y="4709"/>
                      <a:pt x="13144" y="2331"/>
                      <a:pt x="10672" y="828"/>
                    </a:cubicBezTo>
                    <a:cubicBezTo>
                      <a:pt x="10672" y="828"/>
                      <a:pt x="9398" y="1"/>
                      <a:pt x="78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73" name="Google Shape;2273;p31"/>
              <p:cNvSpPr/>
              <p:nvPr/>
            </p:nvSpPr>
            <p:spPr>
              <a:xfrm>
                <a:off x="6100050" y="2228025"/>
                <a:ext cx="163625" cy="152575"/>
              </a:xfrm>
              <a:custGeom>
                <a:avLst/>
                <a:gdLst/>
                <a:ahLst/>
                <a:cxnLst/>
                <a:rect l="l" t="t" r="r" b="b"/>
                <a:pathLst>
                  <a:path w="6545" h="6103" extrusionOk="0">
                    <a:moveTo>
                      <a:pt x="3152" y="0"/>
                    </a:moveTo>
                    <a:cubicBezTo>
                      <a:pt x="2895" y="0"/>
                      <a:pt x="2625" y="28"/>
                      <a:pt x="2343" y="91"/>
                    </a:cubicBezTo>
                    <a:cubicBezTo>
                      <a:pt x="2343" y="91"/>
                      <a:pt x="0" y="1092"/>
                      <a:pt x="232" y="3278"/>
                    </a:cubicBezTo>
                    <a:cubicBezTo>
                      <a:pt x="232" y="3278"/>
                      <a:pt x="163" y="4215"/>
                      <a:pt x="827" y="4215"/>
                    </a:cubicBezTo>
                    <a:cubicBezTo>
                      <a:pt x="1058" y="4215"/>
                      <a:pt x="1378" y="4102"/>
                      <a:pt x="1821" y="3795"/>
                    </a:cubicBezTo>
                    <a:lnTo>
                      <a:pt x="1821" y="3795"/>
                    </a:lnTo>
                    <a:cubicBezTo>
                      <a:pt x="1820" y="3795"/>
                      <a:pt x="831" y="6102"/>
                      <a:pt x="2006" y="6102"/>
                    </a:cubicBezTo>
                    <a:cubicBezTo>
                      <a:pt x="2235" y="6102"/>
                      <a:pt x="2546" y="6015"/>
                      <a:pt x="2962" y="5806"/>
                    </a:cubicBezTo>
                    <a:cubicBezTo>
                      <a:pt x="2962" y="5806"/>
                      <a:pt x="3710" y="4022"/>
                      <a:pt x="6544" y="1925"/>
                    </a:cubicBezTo>
                    <a:cubicBezTo>
                      <a:pt x="6544" y="1925"/>
                      <a:pt x="5288" y="0"/>
                      <a:pt x="31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74" name="Google Shape;2274;p31"/>
              <p:cNvSpPr/>
              <p:nvPr/>
            </p:nvSpPr>
            <p:spPr>
              <a:xfrm>
                <a:off x="6089500" y="2203400"/>
                <a:ext cx="720675" cy="611050"/>
              </a:xfrm>
              <a:custGeom>
                <a:avLst/>
                <a:gdLst/>
                <a:ahLst/>
                <a:cxnLst/>
                <a:rect l="l" t="t" r="r" b="b"/>
                <a:pathLst>
                  <a:path w="28827" h="24442" extrusionOk="0">
                    <a:moveTo>
                      <a:pt x="14134" y="1"/>
                    </a:moveTo>
                    <a:cubicBezTo>
                      <a:pt x="6846" y="1"/>
                      <a:pt x="2071" y="3856"/>
                      <a:pt x="1062" y="10742"/>
                    </a:cubicBezTo>
                    <a:cubicBezTo>
                      <a:pt x="0" y="17954"/>
                      <a:pt x="1619" y="24182"/>
                      <a:pt x="14240" y="24433"/>
                    </a:cubicBezTo>
                    <a:cubicBezTo>
                      <a:pt x="14518" y="24438"/>
                      <a:pt x="14791" y="24441"/>
                      <a:pt x="15059" y="24441"/>
                    </a:cubicBezTo>
                    <a:cubicBezTo>
                      <a:pt x="28078" y="24441"/>
                      <a:pt x="28826" y="17809"/>
                      <a:pt x="27639" y="10767"/>
                    </a:cubicBezTo>
                    <a:cubicBezTo>
                      <a:pt x="26478" y="3856"/>
                      <a:pt x="21422" y="1"/>
                      <a:pt x="1413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75" name="Google Shape;2275;p31"/>
              <p:cNvSpPr/>
              <p:nvPr/>
            </p:nvSpPr>
            <p:spPr>
              <a:xfrm>
                <a:off x="6328875" y="2398200"/>
                <a:ext cx="263025" cy="328125"/>
              </a:xfrm>
              <a:custGeom>
                <a:avLst/>
                <a:gdLst/>
                <a:ahLst/>
                <a:cxnLst/>
                <a:rect l="l" t="t" r="r" b="b"/>
                <a:pathLst>
                  <a:path w="10521" h="13125" extrusionOk="0">
                    <a:moveTo>
                      <a:pt x="5219" y="0"/>
                    </a:moveTo>
                    <a:cubicBezTo>
                      <a:pt x="4351" y="0"/>
                      <a:pt x="3482" y="117"/>
                      <a:pt x="2645" y="351"/>
                    </a:cubicBezTo>
                    <a:cubicBezTo>
                      <a:pt x="2137" y="491"/>
                      <a:pt x="1629" y="683"/>
                      <a:pt x="1227" y="1020"/>
                    </a:cubicBezTo>
                    <a:cubicBezTo>
                      <a:pt x="820" y="1361"/>
                      <a:pt x="443" y="1854"/>
                      <a:pt x="216" y="2432"/>
                    </a:cubicBezTo>
                    <a:cubicBezTo>
                      <a:pt x="21" y="3135"/>
                      <a:pt x="0" y="3593"/>
                      <a:pt x="91" y="4281"/>
                    </a:cubicBezTo>
                    <a:cubicBezTo>
                      <a:pt x="418" y="6819"/>
                      <a:pt x="699" y="8991"/>
                      <a:pt x="1840" y="11282"/>
                    </a:cubicBezTo>
                    <a:cubicBezTo>
                      <a:pt x="2102" y="11800"/>
                      <a:pt x="2408" y="12328"/>
                      <a:pt x="2900" y="12640"/>
                    </a:cubicBezTo>
                    <a:cubicBezTo>
                      <a:pt x="3358" y="12931"/>
                      <a:pt x="3916" y="13006"/>
                      <a:pt x="4454" y="13067"/>
                    </a:cubicBezTo>
                    <a:cubicBezTo>
                      <a:pt x="4726" y="13098"/>
                      <a:pt x="5008" y="13125"/>
                      <a:pt x="5287" y="13125"/>
                    </a:cubicBezTo>
                    <a:cubicBezTo>
                      <a:pt x="5775" y="13125"/>
                      <a:pt x="6249" y="13042"/>
                      <a:pt x="6630" y="12751"/>
                    </a:cubicBezTo>
                    <a:cubicBezTo>
                      <a:pt x="6911" y="12530"/>
                      <a:pt x="7313" y="12182"/>
                      <a:pt x="7505" y="11876"/>
                    </a:cubicBezTo>
                    <a:cubicBezTo>
                      <a:pt x="8409" y="10433"/>
                      <a:pt x="9113" y="9011"/>
                      <a:pt x="9695" y="7413"/>
                    </a:cubicBezTo>
                    <a:cubicBezTo>
                      <a:pt x="10279" y="5810"/>
                      <a:pt x="10520" y="4030"/>
                      <a:pt x="10048" y="2391"/>
                    </a:cubicBezTo>
                    <a:cubicBezTo>
                      <a:pt x="9947" y="2059"/>
                      <a:pt x="9822" y="1728"/>
                      <a:pt x="9616" y="1447"/>
                    </a:cubicBezTo>
                    <a:cubicBezTo>
                      <a:pt x="9168" y="829"/>
                      <a:pt x="8414" y="512"/>
                      <a:pt x="7681" y="321"/>
                    </a:cubicBezTo>
                    <a:cubicBezTo>
                      <a:pt x="6878" y="107"/>
                      <a:pt x="6048" y="0"/>
                      <a:pt x="521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76" name="Google Shape;2276;p31"/>
              <p:cNvSpPr/>
              <p:nvPr/>
            </p:nvSpPr>
            <p:spPr>
              <a:xfrm>
                <a:off x="6365075" y="2463050"/>
                <a:ext cx="183975" cy="189325"/>
              </a:xfrm>
              <a:custGeom>
                <a:avLst/>
                <a:gdLst/>
                <a:ahLst/>
                <a:cxnLst/>
                <a:rect l="l" t="t" r="r" b="b"/>
                <a:pathLst>
                  <a:path w="7359" h="7573" extrusionOk="0">
                    <a:moveTo>
                      <a:pt x="3721" y="0"/>
                    </a:moveTo>
                    <a:cubicBezTo>
                      <a:pt x="2090" y="0"/>
                      <a:pt x="812" y="343"/>
                      <a:pt x="754" y="411"/>
                    </a:cubicBezTo>
                    <a:cubicBezTo>
                      <a:pt x="0" y="1235"/>
                      <a:pt x="527" y="3090"/>
                      <a:pt x="568" y="3235"/>
                    </a:cubicBezTo>
                    <a:cubicBezTo>
                      <a:pt x="1744" y="7573"/>
                      <a:pt x="2654" y="7347"/>
                      <a:pt x="2754" y="7377"/>
                    </a:cubicBezTo>
                    <a:cubicBezTo>
                      <a:pt x="2875" y="7417"/>
                      <a:pt x="3090" y="7438"/>
                      <a:pt x="3101" y="7438"/>
                    </a:cubicBezTo>
                    <a:cubicBezTo>
                      <a:pt x="3460" y="7465"/>
                      <a:pt x="3722" y="7480"/>
                      <a:pt x="3943" y="7480"/>
                    </a:cubicBezTo>
                    <a:cubicBezTo>
                      <a:pt x="4289" y="7480"/>
                      <a:pt x="4533" y="7443"/>
                      <a:pt x="4885" y="7357"/>
                    </a:cubicBezTo>
                    <a:cubicBezTo>
                      <a:pt x="6162" y="7050"/>
                      <a:pt x="6614" y="3789"/>
                      <a:pt x="6966" y="2421"/>
                    </a:cubicBezTo>
                    <a:cubicBezTo>
                      <a:pt x="7027" y="2190"/>
                      <a:pt x="7358" y="662"/>
                      <a:pt x="6609" y="421"/>
                    </a:cubicBezTo>
                    <a:cubicBezTo>
                      <a:pt x="5636" y="105"/>
                      <a:pt x="4624" y="0"/>
                      <a:pt x="37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>
                  <a:solidFill>
                    <a:schemeClr val="dk1"/>
                  </a:solidFill>
                </a:endParaRPr>
              </a:p>
            </p:txBody>
          </p:sp>
        </p:grpSp>
        <p:sp>
          <p:nvSpPr>
            <p:cNvPr id="2277" name="Google Shape;2277;p31"/>
            <p:cNvSpPr/>
            <p:nvPr/>
          </p:nvSpPr>
          <p:spPr>
            <a:xfrm>
              <a:off x="6415825" y="2661650"/>
              <a:ext cx="85975" cy="42400"/>
            </a:xfrm>
            <a:custGeom>
              <a:avLst/>
              <a:gdLst/>
              <a:ahLst/>
              <a:cxnLst/>
              <a:rect l="l" t="t" r="r" b="b"/>
              <a:pathLst>
                <a:path w="3439" h="1696" extrusionOk="0">
                  <a:moveTo>
                    <a:pt x="3164" y="0"/>
                  </a:moveTo>
                  <a:cubicBezTo>
                    <a:pt x="3157" y="0"/>
                    <a:pt x="3149" y="1"/>
                    <a:pt x="3141" y="1"/>
                  </a:cubicBezTo>
                  <a:cubicBezTo>
                    <a:pt x="3021" y="6"/>
                    <a:pt x="2930" y="92"/>
                    <a:pt x="2941" y="187"/>
                  </a:cubicBezTo>
                  <a:cubicBezTo>
                    <a:pt x="2941" y="192"/>
                    <a:pt x="2986" y="775"/>
                    <a:pt x="2594" y="1111"/>
                  </a:cubicBezTo>
                  <a:cubicBezTo>
                    <a:pt x="2408" y="1273"/>
                    <a:pt x="2152" y="1348"/>
                    <a:pt x="1820" y="1348"/>
                  </a:cubicBezTo>
                  <a:cubicBezTo>
                    <a:pt x="478" y="1348"/>
                    <a:pt x="443" y="217"/>
                    <a:pt x="443" y="172"/>
                  </a:cubicBezTo>
                  <a:cubicBezTo>
                    <a:pt x="438" y="82"/>
                    <a:pt x="348" y="0"/>
                    <a:pt x="237" y="0"/>
                  </a:cubicBezTo>
                  <a:cubicBezTo>
                    <a:pt x="230" y="0"/>
                    <a:pt x="223" y="1"/>
                    <a:pt x="216" y="1"/>
                  </a:cubicBezTo>
                  <a:cubicBezTo>
                    <a:pt x="95" y="1"/>
                    <a:pt x="0" y="76"/>
                    <a:pt x="0" y="172"/>
                  </a:cubicBezTo>
                  <a:cubicBezTo>
                    <a:pt x="11" y="700"/>
                    <a:pt x="397" y="1695"/>
                    <a:pt x="1820" y="1695"/>
                  </a:cubicBezTo>
                  <a:cubicBezTo>
                    <a:pt x="2278" y="1695"/>
                    <a:pt x="2644" y="1579"/>
                    <a:pt x="2916" y="1348"/>
                  </a:cubicBezTo>
                  <a:cubicBezTo>
                    <a:pt x="3438" y="900"/>
                    <a:pt x="3378" y="187"/>
                    <a:pt x="3373" y="162"/>
                  </a:cubicBezTo>
                  <a:cubicBezTo>
                    <a:pt x="3368" y="73"/>
                    <a:pt x="3275" y="0"/>
                    <a:pt x="31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>
                <a:solidFill>
                  <a:schemeClr val="dk1"/>
                </a:solidFill>
              </a:endParaRPr>
            </a:p>
          </p:txBody>
        </p:sp>
        <p:sp>
          <p:nvSpPr>
            <p:cNvPr id="2278" name="Google Shape;2278;p31"/>
            <p:cNvSpPr/>
            <p:nvPr/>
          </p:nvSpPr>
          <p:spPr>
            <a:xfrm>
              <a:off x="6595875" y="2534375"/>
              <a:ext cx="126175" cy="85575"/>
            </a:xfrm>
            <a:custGeom>
              <a:avLst/>
              <a:gdLst/>
              <a:ahLst/>
              <a:cxnLst/>
              <a:rect l="l" t="t" r="r" b="b"/>
              <a:pathLst>
                <a:path w="5047" h="3423" extrusionOk="0">
                  <a:moveTo>
                    <a:pt x="2524" y="1"/>
                  </a:moveTo>
                  <a:cubicBezTo>
                    <a:pt x="1126" y="1"/>
                    <a:pt x="1" y="764"/>
                    <a:pt x="1" y="1709"/>
                  </a:cubicBezTo>
                  <a:cubicBezTo>
                    <a:pt x="1" y="2655"/>
                    <a:pt x="1126" y="3423"/>
                    <a:pt x="2524" y="3423"/>
                  </a:cubicBezTo>
                  <a:cubicBezTo>
                    <a:pt x="3916" y="3423"/>
                    <a:pt x="5047" y="2655"/>
                    <a:pt x="5047" y="1709"/>
                  </a:cubicBezTo>
                  <a:cubicBezTo>
                    <a:pt x="5047" y="764"/>
                    <a:pt x="3916" y="1"/>
                    <a:pt x="25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279" name="Google Shape;2279;p31"/>
            <p:cNvSpPr/>
            <p:nvPr/>
          </p:nvSpPr>
          <p:spPr>
            <a:xfrm>
              <a:off x="6197450" y="2534375"/>
              <a:ext cx="126175" cy="85575"/>
            </a:xfrm>
            <a:custGeom>
              <a:avLst/>
              <a:gdLst/>
              <a:ahLst/>
              <a:cxnLst/>
              <a:rect l="l" t="t" r="r" b="b"/>
              <a:pathLst>
                <a:path w="5047" h="3423" extrusionOk="0">
                  <a:moveTo>
                    <a:pt x="2523" y="1"/>
                  </a:moveTo>
                  <a:cubicBezTo>
                    <a:pt x="1131" y="1"/>
                    <a:pt x="1" y="764"/>
                    <a:pt x="1" y="1709"/>
                  </a:cubicBezTo>
                  <a:cubicBezTo>
                    <a:pt x="1" y="2655"/>
                    <a:pt x="1131" y="3423"/>
                    <a:pt x="2523" y="3423"/>
                  </a:cubicBezTo>
                  <a:cubicBezTo>
                    <a:pt x="3921" y="3423"/>
                    <a:pt x="5046" y="2655"/>
                    <a:pt x="5046" y="1709"/>
                  </a:cubicBezTo>
                  <a:cubicBezTo>
                    <a:pt x="5046" y="764"/>
                    <a:pt x="3921" y="1"/>
                    <a:pt x="25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280" name="Google Shape;2280;p31"/>
            <p:cNvSpPr/>
            <p:nvPr/>
          </p:nvSpPr>
          <p:spPr>
            <a:xfrm>
              <a:off x="6599525" y="2477075"/>
              <a:ext cx="69275" cy="69125"/>
            </a:xfrm>
            <a:custGeom>
              <a:avLst/>
              <a:gdLst/>
              <a:ahLst/>
              <a:cxnLst/>
              <a:rect l="l" t="t" r="r" b="b"/>
              <a:pathLst>
                <a:path w="2771" h="2765" extrusionOk="0">
                  <a:moveTo>
                    <a:pt x="1388" y="1"/>
                  </a:moveTo>
                  <a:cubicBezTo>
                    <a:pt x="624" y="1"/>
                    <a:pt x="1" y="618"/>
                    <a:pt x="1" y="1383"/>
                  </a:cubicBezTo>
                  <a:cubicBezTo>
                    <a:pt x="1" y="2147"/>
                    <a:pt x="624" y="2764"/>
                    <a:pt x="1388" y="2764"/>
                  </a:cubicBezTo>
                  <a:cubicBezTo>
                    <a:pt x="2152" y="2764"/>
                    <a:pt x="2770" y="2147"/>
                    <a:pt x="2770" y="1383"/>
                  </a:cubicBezTo>
                  <a:cubicBezTo>
                    <a:pt x="2770" y="618"/>
                    <a:pt x="2152" y="1"/>
                    <a:pt x="13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>
                <a:solidFill>
                  <a:schemeClr val="dk1"/>
                </a:solidFill>
              </a:endParaRPr>
            </a:p>
          </p:txBody>
        </p:sp>
        <p:sp>
          <p:nvSpPr>
            <p:cNvPr id="2281" name="Google Shape;2281;p31"/>
            <p:cNvSpPr/>
            <p:nvPr/>
          </p:nvSpPr>
          <p:spPr>
            <a:xfrm>
              <a:off x="6638625" y="2489150"/>
              <a:ext cx="20375" cy="20375"/>
            </a:xfrm>
            <a:custGeom>
              <a:avLst/>
              <a:gdLst/>
              <a:ahLst/>
              <a:cxnLst/>
              <a:rect l="l" t="t" r="r" b="b"/>
              <a:pathLst>
                <a:path w="815" h="815" extrusionOk="0">
                  <a:moveTo>
                    <a:pt x="407" y="0"/>
                  </a:moveTo>
                  <a:cubicBezTo>
                    <a:pt x="181" y="0"/>
                    <a:pt x="0" y="186"/>
                    <a:pt x="0" y="407"/>
                  </a:cubicBezTo>
                  <a:cubicBezTo>
                    <a:pt x="0" y="634"/>
                    <a:pt x="181" y="815"/>
                    <a:pt x="407" y="815"/>
                  </a:cubicBezTo>
                  <a:cubicBezTo>
                    <a:pt x="633" y="815"/>
                    <a:pt x="814" y="634"/>
                    <a:pt x="814" y="407"/>
                  </a:cubicBezTo>
                  <a:cubicBezTo>
                    <a:pt x="814" y="186"/>
                    <a:pt x="633" y="0"/>
                    <a:pt x="4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282" name="Google Shape;2282;p31"/>
            <p:cNvSpPr/>
            <p:nvPr/>
          </p:nvSpPr>
          <p:spPr>
            <a:xfrm>
              <a:off x="6618625" y="2523425"/>
              <a:ext cx="30175" cy="10700"/>
            </a:xfrm>
            <a:custGeom>
              <a:avLst/>
              <a:gdLst/>
              <a:ahLst/>
              <a:cxnLst/>
              <a:rect l="l" t="t" r="r" b="b"/>
              <a:pathLst>
                <a:path w="1207" h="428" extrusionOk="0">
                  <a:moveTo>
                    <a:pt x="603" y="1"/>
                  </a:moveTo>
                  <a:cubicBezTo>
                    <a:pt x="272" y="1"/>
                    <a:pt x="0" y="96"/>
                    <a:pt x="0" y="212"/>
                  </a:cubicBezTo>
                  <a:cubicBezTo>
                    <a:pt x="0" y="333"/>
                    <a:pt x="272" y="428"/>
                    <a:pt x="603" y="428"/>
                  </a:cubicBezTo>
                  <a:cubicBezTo>
                    <a:pt x="935" y="428"/>
                    <a:pt x="1207" y="333"/>
                    <a:pt x="1207" y="212"/>
                  </a:cubicBezTo>
                  <a:cubicBezTo>
                    <a:pt x="1207" y="96"/>
                    <a:pt x="935" y="1"/>
                    <a:pt x="6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283" name="Google Shape;2283;p31"/>
            <p:cNvSpPr/>
            <p:nvPr/>
          </p:nvSpPr>
          <p:spPr>
            <a:xfrm>
              <a:off x="6241300" y="2477075"/>
              <a:ext cx="69125" cy="69125"/>
            </a:xfrm>
            <a:custGeom>
              <a:avLst/>
              <a:gdLst/>
              <a:ahLst/>
              <a:cxnLst/>
              <a:rect l="l" t="t" r="r" b="b"/>
              <a:pathLst>
                <a:path w="2765" h="2765" extrusionOk="0">
                  <a:moveTo>
                    <a:pt x="1383" y="1"/>
                  </a:moveTo>
                  <a:cubicBezTo>
                    <a:pt x="618" y="1"/>
                    <a:pt x="0" y="618"/>
                    <a:pt x="0" y="1383"/>
                  </a:cubicBezTo>
                  <a:cubicBezTo>
                    <a:pt x="0" y="2147"/>
                    <a:pt x="618" y="2764"/>
                    <a:pt x="1383" y="2764"/>
                  </a:cubicBezTo>
                  <a:cubicBezTo>
                    <a:pt x="2146" y="2764"/>
                    <a:pt x="2764" y="2147"/>
                    <a:pt x="2764" y="1383"/>
                  </a:cubicBezTo>
                  <a:cubicBezTo>
                    <a:pt x="2764" y="618"/>
                    <a:pt x="2146" y="1"/>
                    <a:pt x="13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>
                <a:solidFill>
                  <a:schemeClr val="dk1"/>
                </a:solidFill>
              </a:endParaRPr>
            </a:p>
          </p:txBody>
        </p:sp>
        <p:sp>
          <p:nvSpPr>
            <p:cNvPr id="2284" name="Google Shape;2284;p31"/>
            <p:cNvSpPr/>
            <p:nvPr/>
          </p:nvSpPr>
          <p:spPr>
            <a:xfrm>
              <a:off x="6280500" y="2489150"/>
              <a:ext cx="20375" cy="20375"/>
            </a:xfrm>
            <a:custGeom>
              <a:avLst/>
              <a:gdLst/>
              <a:ahLst/>
              <a:cxnLst/>
              <a:rect l="l" t="t" r="r" b="b"/>
              <a:pathLst>
                <a:path w="815" h="815" extrusionOk="0">
                  <a:moveTo>
                    <a:pt x="407" y="0"/>
                  </a:moveTo>
                  <a:cubicBezTo>
                    <a:pt x="182" y="0"/>
                    <a:pt x="1" y="186"/>
                    <a:pt x="1" y="407"/>
                  </a:cubicBezTo>
                  <a:cubicBezTo>
                    <a:pt x="1" y="634"/>
                    <a:pt x="182" y="815"/>
                    <a:pt x="407" y="815"/>
                  </a:cubicBezTo>
                  <a:cubicBezTo>
                    <a:pt x="634" y="815"/>
                    <a:pt x="815" y="634"/>
                    <a:pt x="815" y="407"/>
                  </a:cubicBezTo>
                  <a:cubicBezTo>
                    <a:pt x="815" y="186"/>
                    <a:pt x="634" y="0"/>
                    <a:pt x="4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285" name="Google Shape;2285;p31"/>
            <p:cNvSpPr/>
            <p:nvPr/>
          </p:nvSpPr>
          <p:spPr>
            <a:xfrm>
              <a:off x="6260500" y="2523425"/>
              <a:ext cx="30200" cy="10700"/>
            </a:xfrm>
            <a:custGeom>
              <a:avLst/>
              <a:gdLst/>
              <a:ahLst/>
              <a:cxnLst/>
              <a:rect l="l" t="t" r="r" b="b"/>
              <a:pathLst>
                <a:path w="1208" h="428" extrusionOk="0">
                  <a:moveTo>
                    <a:pt x="604" y="1"/>
                  </a:moveTo>
                  <a:cubicBezTo>
                    <a:pt x="272" y="1"/>
                    <a:pt x="1" y="96"/>
                    <a:pt x="1" y="212"/>
                  </a:cubicBezTo>
                  <a:cubicBezTo>
                    <a:pt x="1" y="333"/>
                    <a:pt x="272" y="428"/>
                    <a:pt x="604" y="428"/>
                  </a:cubicBezTo>
                  <a:cubicBezTo>
                    <a:pt x="936" y="428"/>
                    <a:pt x="1207" y="333"/>
                    <a:pt x="1207" y="212"/>
                  </a:cubicBezTo>
                  <a:cubicBezTo>
                    <a:pt x="1207" y="96"/>
                    <a:pt x="936" y="1"/>
                    <a:pt x="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grpSp>
        <p:nvGrpSpPr>
          <p:cNvPr id="2286" name="Google Shape;2286;p31"/>
          <p:cNvGrpSpPr/>
          <p:nvPr/>
        </p:nvGrpSpPr>
        <p:grpSpPr>
          <a:xfrm>
            <a:off x="951379" y="4267784"/>
            <a:ext cx="1998264" cy="1870012"/>
            <a:chOff x="3971000" y="1649375"/>
            <a:chExt cx="893550" cy="836250"/>
          </a:xfrm>
        </p:grpSpPr>
        <p:grpSp>
          <p:nvGrpSpPr>
            <p:cNvPr id="2287" name="Google Shape;2287;p31"/>
            <p:cNvGrpSpPr/>
            <p:nvPr/>
          </p:nvGrpSpPr>
          <p:grpSpPr>
            <a:xfrm>
              <a:off x="3971000" y="1649375"/>
              <a:ext cx="893550" cy="836250"/>
              <a:chOff x="4940150" y="2028500"/>
              <a:chExt cx="893550" cy="836250"/>
            </a:xfrm>
          </p:grpSpPr>
          <p:sp>
            <p:nvSpPr>
              <p:cNvPr id="2288" name="Google Shape;2288;p31"/>
              <p:cNvSpPr/>
              <p:nvPr/>
            </p:nvSpPr>
            <p:spPr>
              <a:xfrm>
                <a:off x="4940150" y="2028500"/>
                <a:ext cx="893550" cy="836250"/>
              </a:xfrm>
              <a:custGeom>
                <a:avLst/>
                <a:gdLst/>
                <a:ahLst/>
                <a:cxnLst/>
                <a:rect l="l" t="t" r="r" b="b"/>
                <a:pathLst>
                  <a:path w="35742" h="33450" extrusionOk="0">
                    <a:moveTo>
                      <a:pt x="18366" y="1"/>
                    </a:moveTo>
                    <a:cubicBezTo>
                      <a:pt x="13727" y="1"/>
                      <a:pt x="11390" y="1212"/>
                      <a:pt x="8123" y="4011"/>
                    </a:cubicBezTo>
                    <a:cubicBezTo>
                      <a:pt x="6092" y="5750"/>
                      <a:pt x="2529" y="8394"/>
                      <a:pt x="1393" y="10841"/>
                    </a:cubicBezTo>
                    <a:cubicBezTo>
                      <a:pt x="287" y="13229"/>
                      <a:pt x="1" y="15908"/>
                      <a:pt x="312" y="18698"/>
                    </a:cubicBezTo>
                    <a:cubicBezTo>
                      <a:pt x="1780" y="31846"/>
                      <a:pt x="7289" y="33449"/>
                      <a:pt x="17617" y="33449"/>
                    </a:cubicBezTo>
                    <a:cubicBezTo>
                      <a:pt x="27940" y="33449"/>
                      <a:pt x="35741" y="28780"/>
                      <a:pt x="35741" y="18457"/>
                    </a:cubicBezTo>
                    <a:cubicBezTo>
                      <a:pt x="35741" y="14270"/>
                      <a:pt x="34927" y="12917"/>
                      <a:pt x="32605" y="9802"/>
                    </a:cubicBezTo>
                    <a:cubicBezTo>
                      <a:pt x="29197" y="5227"/>
                      <a:pt x="24509" y="1"/>
                      <a:pt x="1836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89" name="Google Shape;2289;p31"/>
              <p:cNvSpPr/>
              <p:nvPr/>
            </p:nvSpPr>
            <p:spPr>
              <a:xfrm>
                <a:off x="5559000" y="2233850"/>
                <a:ext cx="158825" cy="149150"/>
              </a:xfrm>
              <a:custGeom>
                <a:avLst/>
                <a:gdLst/>
                <a:ahLst/>
                <a:cxnLst/>
                <a:rect l="l" t="t" r="r" b="b"/>
                <a:pathLst>
                  <a:path w="6353" h="5966" extrusionOk="0">
                    <a:moveTo>
                      <a:pt x="2744" y="0"/>
                    </a:moveTo>
                    <a:cubicBezTo>
                      <a:pt x="1041" y="0"/>
                      <a:pt x="1" y="2457"/>
                      <a:pt x="1" y="2457"/>
                    </a:cubicBezTo>
                    <a:cubicBezTo>
                      <a:pt x="1824" y="3703"/>
                      <a:pt x="2815" y="5965"/>
                      <a:pt x="2815" y="5965"/>
                    </a:cubicBezTo>
                    <a:cubicBezTo>
                      <a:pt x="3609" y="5940"/>
                      <a:pt x="3699" y="5779"/>
                      <a:pt x="4851" y="5367"/>
                    </a:cubicBezTo>
                    <a:cubicBezTo>
                      <a:pt x="6011" y="4949"/>
                      <a:pt x="6348" y="3905"/>
                      <a:pt x="6348" y="3286"/>
                    </a:cubicBezTo>
                    <a:cubicBezTo>
                      <a:pt x="6353" y="2518"/>
                      <a:pt x="4916" y="331"/>
                      <a:pt x="3036" y="24"/>
                    </a:cubicBezTo>
                    <a:cubicBezTo>
                      <a:pt x="2936" y="8"/>
                      <a:pt x="2839" y="0"/>
                      <a:pt x="27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90" name="Google Shape;2290;p31"/>
              <p:cNvSpPr/>
              <p:nvPr/>
            </p:nvSpPr>
            <p:spPr>
              <a:xfrm>
                <a:off x="5584525" y="2298250"/>
                <a:ext cx="88825" cy="60275"/>
              </a:xfrm>
              <a:custGeom>
                <a:avLst/>
                <a:gdLst/>
                <a:ahLst/>
                <a:cxnLst/>
                <a:rect l="l" t="t" r="r" b="b"/>
                <a:pathLst>
                  <a:path w="3553" h="2411" extrusionOk="0">
                    <a:moveTo>
                      <a:pt x="1773" y="0"/>
                    </a:moveTo>
                    <a:cubicBezTo>
                      <a:pt x="1606" y="0"/>
                      <a:pt x="1440" y="42"/>
                      <a:pt x="1281" y="92"/>
                    </a:cubicBezTo>
                    <a:cubicBezTo>
                      <a:pt x="1040" y="167"/>
                      <a:pt x="803" y="258"/>
                      <a:pt x="578" y="373"/>
                    </a:cubicBezTo>
                    <a:cubicBezTo>
                      <a:pt x="311" y="509"/>
                      <a:pt x="30" y="715"/>
                      <a:pt x="0" y="1016"/>
                    </a:cubicBezTo>
                    <a:lnTo>
                      <a:pt x="61" y="859"/>
                    </a:lnTo>
                    <a:lnTo>
                      <a:pt x="61" y="859"/>
                    </a:lnTo>
                    <a:cubicBezTo>
                      <a:pt x="21" y="984"/>
                      <a:pt x="115" y="1118"/>
                      <a:pt x="205" y="1218"/>
                    </a:cubicBezTo>
                    <a:cubicBezTo>
                      <a:pt x="472" y="1524"/>
                      <a:pt x="734" y="1831"/>
                      <a:pt x="995" y="2137"/>
                    </a:cubicBezTo>
                    <a:cubicBezTo>
                      <a:pt x="1091" y="2248"/>
                      <a:pt x="1196" y="2364"/>
                      <a:pt x="1332" y="2399"/>
                    </a:cubicBezTo>
                    <a:cubicBezTo>
                      <a:pt x="1365" y="2407"/>
                      <a:pt x="1399" y="2411"/>
                      <a:pt x="1433" y="2411"/>
                    </a:cubicBezTo>
                    <a:cubicBezTo>
                      <a:pt x="1502" y="2411"/>
                      <a:pt x="1571" y="2397"/>
                      <a:pt x="1638" y="2384"/>
                    </a:cubicBezTo>
                    <a:cubicBezTo>
                      <a:pt x="2051" y="2308"/>
                      <a:pt x="2462" y="2227"/>
                      <a:pt x="2875" y="2148"/>
                    </a:cubicBezTo>
                    <a:cubicBezTo>
                      <a:pt x="3025" y="2122"/>
                      <a:pt x="3176" y="2092"/>
                      <a:pt x="3306" y="2016"/>
                    </a:cubicBezTo>
                    <a:cubicBezTo>
                      <a:pt x="3432" y="1946"/>
                      <a:pt x="3543" y="1816"/>
                      <a:pt x="3553" y="1665"/>
                    </a:cubicBezTo>
                    <a:cubicBezTo>
                      <a:pt x="3553" y="1589"/>
                      <a:pt x="3533" y="1515"/>
                      <a:pt x="3508" y="1443"/>
                    </a:cubicBezTo>
                    <a:cubicBezTo>
                      <a:pt x="3322" y="896"/>
                      <a:pt x="2914" y="424"/>
                      <a:pt x="2397" y="162"/>
                    </a:cubicBezTo>
                    <a:cubicBezTo>
                      <a:pt x="2216" y="77"/>
                      <a:pt x="2025" y="7"/>
                      <a:pt x="1829" y="2"/>
                    </a:cubicBezTo>
                    <a:cubicBezTo>
                      <a:pt x="1810" y="1"/>
                      <a:pt x="1792" y="0"/>
                      <a:pt x="17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91" name="Google Shape;2291;p31"/>
              <p:cNvSpPr/>
              <p:nvPr/>
            </p:nvSpPr>
            <p:spPr>
              <a:xfrm>
                <a:off x="5038800" y="2239875"/>
                <a:ext cx="158700" cy="149275"/>
              </a:xfrm>
              <a:custGeom>
                <a:avLst/>
                <a:gdLst/>
                <a:ahLst/>
                <a:cxnLst/>
                <a:rect l="l" t="t" r="r" b="b"/>
                <a:pathLst>
                  <a:path w="6348" h="5971" extrusionOk="0">
                    <a:moveTo>
                      <a:pt x="3605" y="1"/>
                    </a:moveTo>
                    <a:cubicBezTo>
                      <a:pt x="3510" y="1"/>
                      <a:pt x="3412" y="8"/>
                      <a:pt x="3313" y="24"/>
                    </a:cubicBezTo>
                    <a:cubicBezTo>
                      <a:pt x="1437" y="331"/>
                      <a:pt x="0" y="2523"/>
                      <a:pt x="0" y="3286"/>
                    </a:cubicBezTo>
                    <a:cubicBezTo>
                      <a:pt x="5" y="3905"/>
                      <a:pt x="337" y="4954"/>
                      <a:pt x="1497" y="5372"/>
                    </a:cubicBezTo>
                    <a:cubicBezTo>
                      <a:pt x="2654" y="5784"/>
                      <a:pt x="2745" y="5940"/>
                      <a:pt x="3538" y="5970"/>
                    </a:cubicBezTo>
                    <a:cubicBezTo>
                      <a:pt x="3538" y="5970"/>
                      <a:pt x="4529" y="3704"/>
                      <a:pt x="6348" y="2462"/>
                    </a:cubicBezTo>
                    <a:cubicBezTo>
                      <a:pt x="6348" y="2462"/>
                      <a:pt x="5311" y="1"/>
                      <a:pt x="36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92" name="Google Shape;2292;p31"/>
              <p:cNvSpPr/>
              <p:nvPr/>
            </p:nvSpPr>
            <p:spPr>
              <a:xfrm>
                <a:off x="5083150" y="2304300"/>
                <a:ext cx="89000" cy="60250"/>
              </a:xfrm>
              <a:custGeom>
                <a:avLst/>
                <a:gdLst/>
                <a:ahLst/>
                <a:cxnLst/>
                <a:rect l="l" t="t" r="r" b="b"/>
                <a:pathLst>
                  <a:path w="3560" h="2410" extrusionOk="0">
                    <a:moveTo>
                      <a:pt x="1766" y="1"/>
                    </a:moveTo>
                    <a:cubicBezTo>
                      <a:pt x="1754" y="1"/>
                      <a:pt x="1742" y="1"/>
                      <a:pt x="1729" y="1"/>
                    </a:cubicBezTo>
                    <a:cubicBezTo>
                      <a:pt x="1533" y="11"/>
                      <a:pt x="1337" y="76"/>
                      <a:pt x="1161" y="166"/>
                    </a:cubicBezTo>
                    <a:cubicBezTo>
                      <a:pt x="644" y="428"/>
                      <a:pt x="236" y="895"/>
                      <a:pt x="45" y="1449"/>
                    </a:cubicBezTo>
                    <a:cubicBezTo>
                      <a:pt x="20" y="1519"/>
                      <a:pt x="1" y="1589"/>
                      <a:pt x="6" y="1665"/>
                    </a:cubicBezTo>
                    <a:cubicBezTo>
                      <a:pt x="15" y="1815"/>
                      <a:pt x="121" y="1946"/>
                      <a:pt x="252" y="2022"/>
                    </a:cubicBezTo>
                    <a:cubicBezTo>
                      <a:pt x="382" y="2096"/>
                      <a:pt x="533" y="2122"/>
                      <a:pt x="679" y="2152"/>
                    </a:cubicBezTo>
                    <a:cubicBezTo>
                      <a:pt x="1096" y="2233"/>
                      <a:pt x="1509" y="2308"/>
                      <a:pt x="1920" y="2388"/>
                    </a:cubicBezTo>
                    <a:cubicBezTo>
                      <a:pt x="1987" y="2398"/>
                      <a:pt x="2055" y="2410"/>
                      <a:pt x="2121" y="2410"/>
                    </a:cubicBezTo>
                    <a:cubicBezTo>
                      <a:pt x="2155" y="2410"/>
                      <a:pt x="2189" y="2407"/>
                      <a:pt x="2222" y="2398"/>
                    </a:cubicBezTo>
                    <a:cubicBezTo>
                      <a:pt x="2363" y="2363"/>
                      <a:pt x="2468" y="2247"/>
                      <a:pt x="2558" y="2136"/>
                    </a:cubicBezTo>
                    <a:cubicBezTo>
                      <a:pt x="2825" y="1835"/>
                      <a:pt x="3086" y="1528"/>
                      <a:pt x="3353" y="1222"/>
                    </a:cubicBezTo>
                    <a:cubicBezTo>
                      <a:pt x="3441" y="1114"/>
                      <a:pt x="3539" y="973"/>
                      <a:pt x="3492" y="844"/>
                    </a:cubicBezTo>
                    <a:lnTo>
                      <a:pt x="3492" y="844"/>
                    </a:lnTo>
                    <a:lnTo>
                      <a:pt x="3559" y="1016"/>
                    </a:lnTo>
                    <a:cubicBezTo>
                      <a:pt x="3529" y="719"/>
                      <a:pt x="3247" y="514"/>
                      <a:pt x="2975" y="377"/>
                    </a:cubicBezTo>
                    <a:cubicBezTo>
                      <a:pt x="2750" y="262"/>
                      <a:pt x="2518" y="166"/>
                      <a:pt x="2277" y="92"/>
                    </a:cubicBezTo>
                    <a:cubicBezTo>
                      <a:pt x="2108" y="40"/>
                      <a:pt x="1939" y="1"/>
                      <a:pt x="17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93" name="Google Shape;2293;p31"/>
              <p:cNvSpPr/>
              <p:nvPr/>
            </p:nvSpPr>
            <p:spPr>
              <a:xfrm>
                <a:off x="5101250" y="2227750"/>
                <a:ext cx="573600" cy="514475"/>
              </a:xfrm>
              <a:custGeom>
                <a:avLst/>
                <a:gdLst/>
                <a:ahLst/>
                <a:cxnLst/>
                <a:rect l="l" t="t" r="r" b="b"/>
                <a:pathLst>
                  <a:path w="22944" h="20579" extrusionOk="0">
                    <a:moveTo>
                      <a:pt x="11601" y="0"/>
                    </a:moveTo>
                    <a:cubicBezTo>
                      <a:pt x="11547" y="0"/>
                      <a:pt x="11493" y="1"/>
                      <a:pt x="11440" y="2"/>
                    </a:cubicBezTo>
                    <a:cubicBezTo>
                      <a:pt x="5574" y="92"/>
                      <a:pt x="1" y="4439"/>
                      <a:pt x="1" y="10306"/>
                    </a:cubicBezTo>
                    <a:cubicBezTo>
                      <a:pt x="1" y="16175"/>
                      <a:pt x="2081" y="20578"/>
                      <a:pt x="11440" y="20578"/>
                    </a:cubicBezTo>
                    <a:cubicBezTo>
                      <a:pt x="19904" y="20578"/>
                      <a:pt x="22944" y="15910"/>
                      <a:pt x="22884" y="10039"/>
                    </a:cubicBezTo>
                    <a:cubicBezTo>
                      <a:pt x="22819" y="4217"/>
                      <a:pt x="16956" y="0"/>
                      <a:pt x="116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94" name="Google Shape;2294;p31"/>
              <p:cNvSpPr/>
              <p:nvPr/>
            </p:nvSpPr>
            <p:spPr>
              <a:xfrm>
                <a:off x="5252275" y="2219050"/>
                <a:ext cx="246050" cy="64425"/>
              </a:xfrm>
              <a:custGeom>
                <a:avLst/>
                <a:gdLst/>
                <a:ahLst/>
                <a:cxnLst/>
                <a:rect l="l" t="t" r="r" b="b"/>
                <a:pathLst>
                  <a:path w="9842" h="2577" extrusionOk="0">
                    <a:moveTo>
                      <a:pt x="5414" y="0"/>
                    </a:moveTo>
                    <a:cubicBezTo>
                      <a:pt x="3886" y="0"/>
                      <a:pt x="2039" y="337"/>
                      <a:pt x="1" y="1391"/>
                    </a:cubicBezTo>
                    <a:cubicBezTo>
                      <a:pt x="1" y="1391"/>
                      <a:pt x="492" y="1171"/>
                      <a:pt x="1336" y="1171"/>
                    </a:cubicBezTo>
                    <a:cubicBezTo>
                      <a:pt x="2271" y="1171"/>
                      <a:pt x="3639" y="1440"/>
                      <a:pt x="5253" y="2576"/>
                    </a:cubicBezTo>
                    <a:cubicBezTo>
                      <a:pt x="5253" y="2576"/>
                      <a:pt x="7255" y="921"/>
                      <a:pt x="9018" y="921"/>
                    </a:cubicBezTo>
                    <a:cubicBezTo>
                      <a:pt x="9302" y="921"/>
                      <a:pt x="9579" y="964"/>
                      <a:pt x="9841" y="1064"/>
                    </a:cubicBezTo>
                    <a:cubicBezTo>
                      <a:pt x="9841" y="1064"/>
                      <a:pt x="8130" y="0"/>
                      <a:pt x="54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95" name="Google Shape;2295;p31"/>
              <p:cNvSpPr/>
              <p:nvPr/>
            </p:nvSpPr>
            <p:spPr>
              <a:xfrm>
                <a:off x="5344775" y="2485500"/>
                <a:ext cx="70500" cy="95275"/>
              </a:xfrm>
              <a:custGeom>
                <a:avLst/>
                <a:gdLst/>
                <a:ahLst/>
                <a:cxnLst/>
                <a:rect l="l" t="t" r="r" b="b"/>
                <a:pathLst>
                  <a:path w="2820" h="3811" extrusionOk="0">
                    <a:moveTo>
                      <a:pt x="1276" y="0"/>
                    </a:moveTo>
                    <a:cubicBezTo>
                      <a:pt x="940" y="483"/>
                      <a:pt x="718" y="1035"/>
                      <a:pt x="502" y="1583"/>
                    </a:cubicBezTo>
                    <a:cubicBezTo>
                      <a:pt x="251" y="2207"/>
                      <a:pt x="0" y="2850"/>
                      <a:pt x="30" y="3519"/>
                    </a:cubicBezTo>
                    <a:cubicBezTo>
                      <a:pt x="30" y="3587"/>
                      <a:pt x="59" y="3685"/>
                      <a:pt x="130" y="3685"/>
                    </a:cubicBezTo>
                    <a:cubicBezTo>
                      <a:pt x="132" y="3685"/>
                      <a:pt x="134" y="3684"/>
                      <a:pt x="135" y="3684"/>
                    </a:cubicBezTo>
                    <a:lnTo>
                      <a:pt x="91" y="3594"/>
                    </a:lnTo>
                    <a:lnTo>
                      <a:pt x="91" y="3594"/>
                    </a:lnTo>
                    <a:cubicBezTo>
                      <a:pt x="632" y="3701"/>
                      <a:pt x="1191" y="3810"/>
                      <a:pt x="1743" y="3810"/>
                    </a:cubicBezTo>
                    <a:cubicBezTo>
                      <a:pt x="2045" y="3810"/>
                      <a:pt x="2345" y="3778"/>
                      <a:pt x="2638" y="3694"/>
                    </a:cubicBezTo>
                    <a:cubicBezTo>
                      <a:pt x="2694" y="3680"/>
                      <a:pt x="2749" y="3659"/>
                      <a:pt x="2784" y="3614"/>
                    </a:cubicBezTo>
                    <a:cubicBezTo>
                      <a:pt x="2819" y="3564"/>
                      <a:pt x="2814" y="3499"/>
                      <a:pt x="2810" y="3438"/>
                    </a:cubicBezTo>
                    <a:cubicBezTo>
                      <a:pt x="2699" y="2332"/>
                      <a:pt x="2161" y="1327"/>
                      <a:pt x="1634" y="347"/>
                    </a:cubicBezTo>
                    <a:cubicBezTo>
                      <a:pt x="1553" y="196"/>
                      <a:pt x="1448" y="26"/>
                      <a:pt x="127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  <p:grpSp>
          <p:nvGrpSpPr>
            <p:cNvPr id="2296" name="Google Shape;2296;p31"/>
            <p:cNvGrpSpPr/>
            <p:nvPr/>
          </p:nvGrpSpPr>
          <p:grpSpPr>
            <a:xfrm>
              <a:off x="4202850" y="2106100"/>
              <a:ext cx="410800" cy="205500"/>
              <a:chOff x="1192025" y="2648925"/>
              <a:chExt cx="410800" cy="205500"/>
            </a:xfrm>
          </p:grpSpPr>
          <p:sp>
            <p:nvSpPr>
              <p:cNvPr id="2297" name="Google Shape;2297;p31"/>
              <p:cNvSpPr/>
              <p:nvPr/>
            </p:nvSpPr>
            <p:spPr>
              <a:xfrm>
                <a:off x="1398475" y="2806400"/>
                <a:ext cx="36100" cy="48025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921" extrusionOk="0">
                    <a:moveTo>
                      <a:pt x="282" y="1"/>
                    </a:moveTo>
                    <a:cubicBezTo>
                      <a:pt x="196" y="1"/>
                      <a:pt x="139" y="6"/>
                      <a:pt x="132" y="6"/>
                    </a:cubicBezTo>
                    <a:cubicBezTo>
                      <a:pt x="56" y="16"/>
                      <a:pt x="1" y="76"/>
                      <a:pt x="12" y="146"/>
                    </a:cubicBezTo>
                    <a:cubicBezTo>
                      <a:pt x="16" y="207"/>
                      <a:pt x="75" y="254"/>
                      <a:pt x="143" y="254"/>
                    </a:cubicBezTo>
                    <a:cubicBezTo>
                      <a:pt x="150" y="254"/>
                      <a:pt x="156" y="253"/>
                      <a:pt x="162" y="252"/>
                    </a:cubicBezTo>
                    <a:cubicBezTo>
                      <a:pt x="164" y="252"/>
                      <a:pt x="209" y="248"/>
                      <a:pt x="278" y="248"/>
                    </a:cubicBezTo>
                    <a:cubicBezTo>
                      <a:pt x="438" y="248"/>
                      <a:pt x="729" y="270"/>
                      <a:pt x="921" y="418"/>
                    </a:cubicBezTo>
                    <a:cubicBezTo>
                      <a:pt x="1056" y="519"/>
                      <a:pt x="1121" y="659"/>
                      <a:pt x="1132" y="851"/>
                    </a:cubicBezTo>
                    <a:cubicBezTo>
                      <a:pt x="1162" y="1609"/>
                      <a:pt x="247" y="1670"/>
                      <a:pt x="207" y="1670"/>
                    </a:cubicBezTo>
                    <a:cubicBezTo>
                      <a:pt x="132" y="1675"/>
                      <a:pt x="66" y="1735"/>
                      <a:pt x="77" y="1800"/>
                    </a:cubicBezTo>
                    <a:cubicBezTo>
                      <a:pt x="82" y="1871"/>
                      <a:pt x="147" y="1921"/>
                      <a:pt x="223" y="1921"/>
                    </a:cubicBezTo>
                    <a:cubicBezTo>
                      <a:pt x="650" y="1901"/>
                      <a:pt x="1443" y="1644"/>
                      <a:pt x="1413" y="840"/>
                    </a:cubicBezTo>
                    <a:cubicBezTo>
                      <a:pt x="1404" y="579"/>
                      <a:pt x="1298" y="373"/>
                      <a:pt x="1107" y="227"/>
                    </a:cubicBezTo>
                    <a:cubicBezTo>
                      <a:pt x="843" y="30"/>
                      <a:pt x="483" y="1"/>
                      <a:pt x="2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98" name="Google Shape;2298;p31"/>
              <p:cNvSpPr/>
              <p:nvPr/>
            </p:nvSpPr>
            <p:spPr>
              <a:xfrm>
                <a:off x="1396225" y="2764550"/>
                <a:ext cx="35575" cy="48175"/>
              </a:xfrm>
              <a:custGeom>
                <a:avLst/>
                <a:gdLst/>
                <a:ahLst/>
                <a:cxnLst/>
                <a:rect l="l" t="t" r="r" b="b"/>
                <a:pathLst>
                  <a:path w="1423" h="1927" extrusionOk="0">
                    <a:moveTo>
                      <a:pt x="187" y="0"/>
                    </a:moveTo>
                    <a:cubicBezTo>
                      <a:pt x="172" y="0"/>
                      <a:pt x="156" y="1"/>
                      <a:pt x="141" y="1"/>
                    </a:cubicBezTo>
                    <a:cubicBezTo>
                      <a:pt x="65" y="1"/>
                      <a:pt x="0" y="62"/>
                      <a:pt x="5" y="127"/>
                    </a:cubicBezTo>
                    <a:cubicBezTo>
                      <a:pt x="5" y="195"/>
                      <a:pt x="66" y="248"/>
                      <a:pt x="137" y="248"/>
                    </a:cubicBezTo>
                    <a:cubicBezTo>
                      <a:pt x="140" y="248"/>
                      <a:pt x="143" y="247"/>
                      <a:pt x="146" y="247"/>
                    </a:cubicBezTo>
                    <a:cubicBezTo>
                      <a:pt x="148" y="247"/>
                      <a:pt x="152" y="247"/>
                      <a:pt x="158" y="247"/>
                    </a:cubicBezTo>
                    <a:cubicBezTo>
                      <a:pt x="272" y="247"/>
                      <a:pt x="1103" y="265"/>
                      <a:pt x="1132" y="992"/>
                    </a:cubicBezTo>
                    <a:cubicBezTo>
                      <a:pt x="1141" y="1177"/>
                      <a:pt x="1086" y="1318"/>
                      <a:pt x="965" y="1434"/>
                    </a:cubicBezTo>
                    <a:cubicBezTo>
                      <a:pt x="710" y="1669"/>
                      <a:pt x="242" y="1680"/>
                      <a:pt x="237" y="1680"/>
                    </a:cubicBezTo>
                    <a:cubicBezTo>
                      <a:pt x="162" y="1680"/>
                      <a:pt x="96" y="1736"/>
                      <a:pt x="96" y="1806"/>
                    </a:cubicBezTo>
                    <a:cubicBezTo>
                      <a:pt x="102" y="1876"/>
                      <a:pt x="162" y="1926"/>
                      <a:pt x="237" y="1926"/>
                    </a:cubicBezTo>
                    <a:cubicBezTo>
                      <a:pt x="262" y="1926"/>
                      <a:pt x="825" y="1917"/>
                      <a:pt x="1167" y="1604"/>
                    </a:cubicBezTo>
                    <a:cubicBezTo>
                      <a:pt x="1343" y="1444"/>
                      <a:pt x="1422" y="1233"/>
                      <a:pt x="1413" y="982"/>
                    </a:cubicBezTo>
                    <a:cubicBezTo>
                      <a:pt x="1384" y="201"/>
                      <a:pt x="624" y="0"/>
                      <a:pt x="1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99" name="Google Shape;2299;p31"/>
              <p:cNvSpPr/>
              <p:nvPr/>
            </p:nvSpPr>
            <p:spPr>
              <a:xfrm>
                <a:off x="1347325" y="2716738"/>
                <a:ext cx="102075" cy="51200"/>
              </a:xfrm>
              <a:custGeom>
                <a:avLst/>
                <a:gdLst/>
                <a:ahLst/>
                <a:cxnLst/>
                <a:rect l="l" t="t" r="r" b="b"/>
                <a:pathLst>
                  <a:path w="4083" h="2048" extrusionOk="0">
                    <a:moveTo>
                      <a:pt x="2144" y="1"/>
                    </a:moveTo>
                    <a:cubicBezTo>
                      <a:pt x="1309" y="1"/>
                      <a:pt x="705" y="338"/>
                      <a:pt x="705" y="338"/>
                    </a:cubicBezTo>
                    <a:cubicBezTo>
                      <a:pt x="1" y="711"/>
                      <a:pt x="705" y="1228"/>
                      <a:pt x="705" y="1228"/>
                    </a:cubicBezTo>
                    <a:cubicBezTo>
                      <a:pt x="705" y="1228"/>
                      <a:pt x="1986" y="2047"/>
                      <a:pt x="2077" y="2047"/>
                    </a:cubicBezTo>
                    <a:lnTo>
                      <a:pt x="3494" y="1103"/>
                    </a:lnTo>
                    <a:cubicBezTo>
                      <a:pt x="4083" y="735"/>
                      <a:pt x="3615" y="384"/>
                      <a:pt x="3524" y="338"/>
                    </a:cubicBezTo>
                    <a:cubicBezTo>
                      <a:pt x="3037" y="85"/>
                      <a:pt x="2561" y="1"/>
                      <a:pt x="21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300" name="Google Shape;2300;p31"/>
              <p:cNvSpPr/>
              <p:nvPr/>
            </p:nvSpPr>
            <p:spPr>
              <a:xfrm>
                <a:off x="1537075" y="2648925"/>
                <a:ext cx="65750" cy="60500"/>
              </a:xfrm>
              <a:custGeom>
                <a:avLst/>
                <a:gdLst/>
                <a:ahLst/>
                <a:cxnLst/>
                <a:rect l="l" t="t" r="r" b="b"/>
                <a:pathLst>
                  <a:path w="2630" h="2420" extrusionOk="0">
                    <a:moveTo>
                      <a:pt x="1305" y="0"/>
                    </a:moveTo>
                    <a:cubicBezTo>
                      <a:pt x="1274" y="0"/>
                      <a:pt x="1253" y="2"/>
                      <a:pt x="1247" y="3"/>
                    </a:cubicBezTo>
                    <a:cubicBezTo>
                      <a:pt x="945" y="12"/>
                      <a:pt x="685" y="138"/>
                      <a:pt x="488" y="364"/>
                    </a:cubicBezTo>
                    <a:cubicBezTo>
                      <a:pt x="1" y="917"/>
                      <a:pt x="82" y="1928"/>
                      <a:pt x="91" y="2042"/>
                    </a:cubicBezTo>
                    <a:cubicBezTo>
                      <a:pt x="112" y="2260"/>
                      <a:pt x="293" y="2420"/>
                      <a:pt x="504" y="2420"/>
                    </a:cubicBezTo>
                    <a:cubicBezTo>
                      <a:pt x="518" y="2420"/>
                      <a:pt x="534" y="2420"/>
                      <a:pt x="544" y="2415"/>
                    </a:cubicBezTo>
                    <a:cubicBezTo>
                      <a:pt x="775" y="2395"/>
                      <a:pt x="940" y="2193"/>
                      <a:pt x="921" y="1963"/>
                    </a:cubicBezTo>
                    <a:cubicBezTo>
                      <a:pt x="896" y="1731"/>
                      <a:pt x="915" y="1138"/>
                      <a:pt x="1112" y="912"/>
                    </a:cubicBezTo>
                    <a:cubicBezTo>
                      <a:pt x="1156" y="857"/>
                      <a:pt x="1207" y="836"/>
                      <a:pt x="1302" y="831"/>
                    </a:cubicBezTo>
                    <a:cubicBezTo>
                      <a:pt x="1302" y="831"/>
                      <a:pt x="1458" y="831"/>
                      <a:pt x="1579" y="942"/>
                    </a:cubicBezTo>
                    <a:cubicBezTo>
                      <a:pt x="1720" y="1083"/>
                      <a:pt x="1780" y="1379"/>
                      <a:pt x="1755" y="1766"/>
                    </a:cubicBezTo>
                    <a:cubicBezTo>
                      <a:pt x="1735" y="1998"/>
                      <a:pt x="1905" y="2199"/>
                      <a:pt x="2137" y="2214"/>
                    </a:cubicBezTo>
                    <a:cubicBezTo>
                      <a:pt x="2147" y="2214"/>
                      <a:pt x="2156" y="2215"/>
                      <a:pt x="2166" y="2215"/>
                    </a:cubicBezTo>
                    <a:cubicBezTo>
                      <a:pt x="2379" y="2215"/>
                      <a:pt x="2565" y="2048"/>
                      <a:pt x="2580" y="1831"/>
                    </a:cubicBezTo>
                    <a:cubicBezTo>
                      <a:pt x="2629" y="1174"/>
                      <a:pt x="2489" y="676"/>
                      <a:pt x="2158" y="354"/>
                    </a:cubicBezTo>
                    <a:cubicBezTo>
                      <a:pt x="1839" y="36"/>
                      <a:pt x="1452" y="0"/>
                      <a:pt x="13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301" name="Google Shape;2301;p31"/>
              <p:cNvSpPr/>
              <p:nvPr/>
            </p:nvSpPr>
            <p:spPr>
              <a:xfrm>
                <a:off x="1192025" y="2648925"/>
                <a:ext cx="65625" cy="60500"/>
              </a:xfrm>
              <a:custGeom>
                <a:avLst/>
                <a:gdLst/>
                <a:ahLst/>
                <a:cxnLst/>
                <a:rect l="l" t="t" r="r" b="b"/>
                <a:pathLst>
                  <a:path w="2625" h="2420" extrusionOk="0">
                    <a:moveTo>
                      <a:pt x="1337" y="0"/>
                    </a:moveTo>
                    <a:cubicBezTo>
                      <a:pt x="1179" y="0"/>
                      <a:pt x="791" y="36"/>
                      <a:pt x="469" y="354"/>
                    </a:cubicBezTo>
                    <a:cubicBezTo>
                      <a:pt x="142" y="676"/>
                      <a:pt x="1" y="1174"/>
                      <a:pt x="46" y="1831"/>
                    </a:cubicBezTo>
                    <a:cubicBezTo>
                      <a:pt x="66" y="2048"/>
                      <a:pt x="250" y="2215"/>
                      <a:pt x="465" y="2215"/>
                    </a:cubicBezTo>
                    <a:cubicBezTo>
                      <a:pt x="475" y="2215"/>
                      <a:pt x="484" y="2214"/>
                      <a:pt x="494" y="2214"/>
                    </a:cubicBezTo>
                    <a:cubicBezTo>
                      <a:pt x="720" y="2199"/>
                      <a:pt x="896" y="1998"/>
                      <a:pt x="875" y="1766"/>
                    </a:cubicBezTo>
                    <a:cubicBezTo>
                      <a:pt x="851" y="1385"/>
                      <a:pt x="911" y="1093"/>
                      <a:pt x="1046" y="952"/>
                    </a:cubicBezTo>
                    <a:cubicBezTo>
                      <a:pt x="1158" y="835"/>
                      <a:pt x="1310" y="831"/>
                      <a:pt x="1343" y="831"/>
                    </a:cubicBezTo>
                    <a:cubicBezTo>
                      <a:pt x="1345" y="831"/>
                      <a:pt x="1347" y="831"/>
                      <a:pt x="1348" y="831"/>
                    </a:cubicBezTo>
                    <a:cubicBezTo>
                      <a:pt x="1424" y="836"/>
                      <a:pt x="1469" y="857"/>
                      <a:pt x="1519" y="912"/>
                    </a:cubicBezTo>
                    <a:cubicBezTo>
                      <a:pt x="1715" y="1133"/>
                      <a:pt x="1735" y="1717"/>
                      <a:pt x="1710" y="1968"/>
                    </a:cubicBezTo>
                    <a:cubicBezTo>
                      <a:pt x="1689" y="2193"/>
                      <a:pt x="1856" y="2395"/>
                      <a:pt x="2087" y="2415"/>
                    </a:cubicBezTo>
                    <a:cubicBezTo>
                      <a:pt x="2097" y="2420"/>
                      <a:pt x="2112" y="2420"/>
                      <a:pt x="2127" y="2420"/>
                    </a:cubicBezTo>
                    <a:cubicBezTo>
                      <a:pt x="2338" y="2420"/>
                      <a:pt x="2519" y="2260"/>
                      <a:pt x="2540" y="2042"/>
                    </a:cubicBezTo>
                    <a:cubicBezTo>
                      <a:pt x="2549" y="1928"/>
                      <a:pt x="2624" y="917"/>
                      <a:pt x="2142" y="364"/>
                    </a:cubicBezTo>
                    <a:cubicBezTo>
                      <a:pt x="1946" y="138"/>
                      <a:pt x="1685" y="12"/>
                      <a:pt x="1404" y="3"/>
                    </a:cubicBezTo>
                    <a:cubicBezTo>
                      <a:pt x="1394" y="2"/>
                      <a:pt x="1370" y="0"/>
                      <a:pt x="13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302" name="Google Shape;2302;p31"/>
              <p:cNvSpPr/>
              <p:nvPr/>
            </p:nvSpPr>
            <p:spPr>
              <a:xfrm>
                <a:off x="1444750" y="2764325"/>
                <a:ext cx="59575" cy="48150"/>
              </a:xfrm>
              <a:custGeom>
                <a:avLst/>
                <a:gdLst/>
                <a:ahLst/>
                <a:cxnLst/>
                <a:rect l="l" t="t" r="r" b="b"/>
                <a:pathLst>
                  <a:path w="2383" h="1926" extrusionOk="0">
                    <a:moveTo>
                      <a:pt x="1176" y="1"/>
                    </a:moveTo>
                    <a:cubicBezTo>
                      <a:pt x="784" y="1"/>
                      <a:pt x="648" y="588"/>
                      <a:pt x="648" y="588"/>
                    </a:cubicBezTo>
                    <a:cubicBezTo>
                      <a:pt x="453" y="1021"/>
                      <a:pt x="0" y="1432"/>
                      <a:pt x="0" y="1432"/>
                    </a:cubicBezTo>
                    <a:lnTo>
                      <a:pt x="1623" y="1926"/>
                    </a:lnTo>
                    <a:cubicBezTo>
                      <a:pt x="2383" y="1926"/>
                      <a:pt x="2322" y="1312"/>
                      <a:pt x="2322" y="1312"/>
                    </a:cubicBezTo>
                    <a:cubicBezTo>
                      <a:pt x="2322" y="961"/>
                      <a:pt x="1859" y="859"/>
                      <a:pt x="1859" y="859"/>
                    </a:cubicBezTo>
                    <a:lnTo>
                      <a:pt x="1859" y="553"/>
                    </a:lnTo>
                    <a:cubicBezTo>
                      <a:pt x="1840" y="126"/>
                      <a:pt x="1437" y="1"/>
                      <a:pt x="11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9998857-264F-40B7-9F74-20032CAB54E3}"/>
              </a:ext>
            </a:extLst>
          </p:cNvPr>
          <p:cNvGrpSpPr/>
          <p:nvPr/>
        </p:nvGrpSpPr>
        <p:grpSpPr>
          <a:xfrm>
            <a:off x="-1776669" y="459184"/>
            <a:ext cx="13623566" cy="6973801"/>
            <a:chOff x="-1508571" y="387810"/>
            <a:chExt cx="13623566" cy="6973801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BE1210F-3B0F-4927-BA72-4496ADF2922F}"/>
                </a:ext>
              </a:extLst>
            </p:cNvPr>
            <p:cNvSpPr txBox="1"/>
            <p:nvPr/>
          </p:nvSpPr>
          <p:spPr>
            <a:xfrm>
              <a:off x="4117953" y="1359968"/>
              <a:ext cx="7997042" cy="501675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2286000" algn="just"/>
              <a:r>
                <a:rPr lang="vi-VN" sz="3200" b="0" i="0">
                  <a:solidFill>
                    <a:srgbClr val="000000"/>
                  </a:solidFill>
                  <a:effectLst/>
                  <a:latin typeface="+mn-lt"/>
                </a:rPr>
                <a:t>Đàn chiền chiện bay quanh</a:t>
              </a:r>
            </a:p>
            <a:p>
              <a:pPr indent="2286000" algn="just"/>
              <a:r>
                <a:rPr lang="vi-VN" sz="3200" b="0" i="0">
                  <a:solidFill>
                    <a:srgbClr val="000000"/>
                  </a:solidFill>
                  <a:effectLst/>
                  <a:latin typeface="+mn-lt"/>
                </a:rPr>
                <a:t>Hót tích ri tích rích </a:t>
              </a:r>
            </a:p>
            <a:p>
              <a:pPr indent="2286000" algn="just"/>
              <a:r>
                <a:rPr lang="vi-VN" sz="3200" b="0" i="0">
                  <a:solidFill>
                    <a:srgbClr val="000000"/>
                  </a:solidFill>
                  <a:effectLst/>
                  <a:latin typeface="+mn-lt"/>
                </a:rPr>
                <a:t>Lũ châu chấu tinh nghịch</a:t>
              </a:r>
            </a:p>
            <a:p>
              <a:pPr indent="2286000" algn="just"/>
              <a:r>
                <a:rPr lang="vi-VN" sz="3200" b="0" i="0">
                  <a:solidFill>
                    <a:srgbClr val="000000"/>
                  </a:solidFill>
                  <a:effectLst/>
                  <a:latin typeface="+mn-lt"/>
                </a:rPr>
                <a:t>Đu cỏ uống sương rơi. </a:t>
              </a:r>
              <a:endParaRPr lang="en-US" sz="3200" b="0" i="0">
                <a:solidFill>
                  <a:srgbClr val="000000"/>
                </a:solidFill>
                <a:effectLst/>
                <a:latin typeface="+mn-lt"/>
              </a:endParaRPr>
            </a:p>
            <a:p>
              <a:pPr indent="2286000" algn="just"/>
              <a:endParaRPr lang="en-US" sz="3200"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indent="2286000" algn="just"/>
              <a:r>
                <a:rPr lang="en-US" sz="3200">
                  <a:latin typeface="+mn-lt"/>
                  <a:ea typeface="Arial-Rounded" panose="020B0500000000000000" pitchFamily="34" charset="0"/>
                  <a:cs typeface="Arial-Rounded" panose="020B0500000000000000" pitchFamily="34" charset="0"/>
                </a:rPr>
                <a:t>Sóng xanh cuộn chân trời</a:t>
              </a:r>
            </a:p>
            <a:p>
              <a:pPr indent="2286000" algn="just"/>
              <a:r>
                <a:rPr lang="en-US" sz="3200">
                  <a:latin typeface="+mn-lt"/>
                  <a:ea typeface="Arial-Rounded" panose="020B0500000000000000" pitchFamily="34" charset="0"/>
                  <a:cs typeface="Arial-Rounded" panose="020B0500000000000000" pitchFamily="34" charset="0"/>
                </a:rPr>
                <a:t>Cánh đồng như tranh vẽ</a:t>
              </a:r>
            </a:p>
            <a:p>
              <a:pPr indent="2286000" algn="just"/>
              <a:r>
                <a:rPr lang="en-US" sz="3200">
                  <a:latin typeface="+mn-lt"/>
                  <a:ea typeface="Arial-Rounded" panose="020B0500000000000000" pitchFamily="34" charset="0"/>
                  <a:cs typeface="Arial-Rounded" panose="020B0500000000000000" pitchFamily="34" charset="0"/>
                </a:rPr>
                <a:t>Bé ngân nga hát khẽ</a:t>
              </a:r>
            </a:p>
            <a:p>
              <a:pPr indent="2286000" algn="just"/>
              <a:r>
                <a:rPr lang="en-US" sz="3200">
                  <a:latin typeface="+mn-lt"/>
                  <a:ea typeface="Arial-Rounded" panose="020B0500000000000000" pitchFamily="34" charset="0"/>
                  <a:cs typeface="Arial-Rounded" panose="020B0500000000000000" pitchFamily="34" charset="0"/>
                </a:rPr>
                <a:t>Trong hương lúa mênh mông.</a:t>
              </a:r>
            </a:p>
            <a:p>
              <a:pPr indent="2286000" algn="r"/>
              <a:r>
                <a:rPr lang="en-US" sz="3200">
                  <a:latin typeface="+mn-lt"/>
                  <a:ea typeface="Arial-Rounded" panose="020B0500000000000000" pitchFamily="34" charset="0"/>
                  <a:cs typeface="Arial-Rounded" panose="020B0500000000000000" pitchFamily="34" charset="0"/>
                </a:rPr>
                <a:t>(Bùi Minh Huế)</a:t>
              </a:r>
              <a:endParaRPr lang="en-US" sz="3200" dirty="0"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974BD50-F790-425C-8832-A0F4257360D7}"/>
                </a:ext>
              </a:extLst>
            </p:cNvPr>
            <p:cNvSpPr txBox="1"/>
            <p:nvPr/>
          </p:nvSpPr>
          <p:spPr>
            <a:xfrm>
              <a:off x="-1508571" y="1359968"/>
              <a:ext cx="7383529" cy="60016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2286000" algn="just"/>
              <a:r>
                <a:rPr lang="vi-VN" sz="3200" b="0" i="0">
                  <a:solidFill>
                    <a:srgbClr val="000000"/>
                  </a:solidFill>
                  <a:effectLst/>
                  <a:latin typeface="+mn-lt"/>
                </a:rPr>
                <a:t>Bé theo mẹ ra đồng </a:t>
              </a:r>
            </a:p>
            <a:p>
              <a:pPr indent="2286000" algn="just"/>
              <a:r>
                <a:rPr lang="vi-VN" sz="3200" b="0" i="0">
                  <a:solidFill>
                    <a:srgbClr val="000000"/>
                  </a:solidFill>
                  <a:effectLst/>
                  <a:latin typeface="+mn-lt"/>
                </a:rPr>
                <a:t>Vầng dương lên rực đỏ </a:t>
              </a:r>
            </a:p>
            <a:p>
              <a:pPr indent="2286000" algn="just"/>
              <a:r>
                <a:rPr lang="vi-VN" sz="3200" b="0" i="0">
                  <a:solidFill>
                    <a:srgbClr val="000000"/>
                  </a:solidFill>
                  <a:effectLst/>
                  <a:latin typeface="+mn-lt"/>
                </a:rPr>
                <a:t>Muôn vàn kim cương nhỏ </a:t>
              </a:r>
            </a:p>
            <a:p>
              <a:pPr indent="2286000" algn="just"/>
              <a:r>
                <a:rPr lang="vi-VN" sz="3200" b="0" i="0">
                  <a:solidFill>
                    <a:srgbClr val="000000"/>
                  </a:solidFill>
                  <a:effectLst/>
                  <a:latin typeface="+mn-lt"/>
                </a:rPr>
                <a:t>Lấp lánh ngọn cỏ hoa. </a:t>
              </a:r>
              <a:endParaRPr lang="en-US" sz="3200" b="0" i="0">
                <a:solidFill>
                  <a:srgbClr val="000000"/>
                </a:solidFill>
                <a:effectLst/>
                <a:latin typeface="+mn-lt"/>
              </a:endParaRPr>
            </a:p>
            <a:p>
              <a:pPr indent="2286000" algn="just"/>
              <a:endParaRPr lang="vi-VN" sz="3200" b="0" i="0">
                <a:solidFill>
                  <a:srgbClr val="000000"/>
                </a:solidFill>
                <a:effectLst/>
                <a:latin typeface="+mn-lt"/>
              </a:endParaRPr>
            </a:p>
            <a:p>
              <a:pPr indent="2286000" algn="just"/>
              <a:r>
                <a:rPr lang="vi-VN" sz="3200" b="0" i="0">
                  <a:solidFill>
                    <a:srgbClr val="000000"/>
                  </a:solidFill>
                  <a:effectLst/>
                  <a:latin typeface="+mn-lt"/>
                </a:rPr>
                <a:t>Nắng ban mai hiền hòa</a:t>
              </a:r>
            </a:p>
            <a:p>
              <a:pPr indent="2286000" algn="just"/>
              <a:r>
                <a:rPr lang="vi-VN" sz="3200" b="0" i="0">
                  <a:solidFill>
                    <a:srgbClr val="000000"/>
                  </a:solidFill>
                  <a:effectLst/>
                  <a:latin typeface="+mn-lt"/>
                </a:rPr>
                <a:t>Tung lụa tơ vàng óng </a:t>
              </a:r>
            </a:p>
            <a:p>
              <a:pPr indent="2286000" algn="just"/>
              <a:r>
                <a:rPr lang="vi-VN" sz="3200" b="0" i="0">
                  <a:solidFill>
                    <a:srgbClr val="000000"/>
                  </a:solidFill>
                  <a:effectLst/>
                  <a:latin typeface="+mn-lt"/>
                </a:rPr>
                <a:t>Trải lên muôn con sóng </a:t>
              </a:r>
            </a:p>
            <a:p>
              <a:pPr indent="2286000" algn="just"/>
              <a:r>
                <a:rPr lang="vi-VN" sz="3200" b="0" i="0">
                  <a:solidFill>
                    <a:srgbClr val="000000"/>
                  </a:solidFill>
                  <a:effectLst/>
                  <a:latin typeface="+mn-lt"/>
                </a:rPr>
                <a:t>Dập dờn đồng lúa xanh. </a:t>
              </a:r>
            </a:p>
            <a:p>
              <a:pPr indent="2286000" algn="just"/>
              <a:r>
                <a:rPr lang="vi-VN" sz="3200" b="0" i="0">
                  <a:solidFill>
                    <a:srgbClr val="000000"/>
                  </a:solidFill>
                  <a:effectLst/>
                  <a:latin typeface="+mn-lt"/>
                </a:rPr>
                <a:t/>
              </a:r>
              <a:br>
                <a:rPr lang="vi-VN" sz="3200" b="0" i="0">
                  <a:solidFill>
                    <a:srgbClr val="000000"/>
                  </a:solidFill>
                  <a:effectLst/>
                  <a:latin typeface="+mn-lt"/>
                </a:rPr>
              </a:br>
              <a:endParaRPr lang="vi-VN" sz="3200" b="0" i="0">
                <a:solidFill>
                  <a:srgbClr val="000000"/>
                </a:solidFill>
                <a:effectLst/>
                <a:latin typeface="+mn-lt"/>
              </a:endParaRPr>
            </a:p>
            <a:p>
              <a:pPr indent="2286000" algn="just"/>
              <a:endParaRPr lang="vi-VN" sz="3200" b="0" i="0">
                <a:solidFill>
                  <a:srgbClr val="000000"/>
                </a:solidFill>
                <a:effectLst/>
                <a:latin typeface="+mn-lt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2790CE6-B1B8-4D61-BF2E-9D4B3FD54862}"/>
                </a:ext>
              </a:extLst>
            </p:cNvPr>
            <p:cNvSpPr txBox="1"/>
            <p:nvPr/>
          </p:nvSpPr>
          <p:spPr>
            <a:xfrm>
              <a:off x="2699144" y="387810"/>
              <a:ext cx="6351627" cy="646197"/>
            </a:xfrm>
            <a:prstGeom prst="rect">
              <a:avLst/>
            </a:prstGeom>
            <a:noFill/>
          </p:spPr>
          <p:txBody>
            <a:bodyPr wrap="square" lIns="91305" tIns="45654" rIns="91305" bIns="45654" rtlCol="0">
              <a:spAutoFit/>
            </a:bodyPr>
            <a:lstStyle/>
            <a:p>
              <a:pPr algn="ctr"/>
              <a:r>
                <a:rPr lang="en-US" sz="3600" b="1">
                  <a:solidFill>
                    <a:schemeClr val="bg2">
                      <a:lumMod val="75000"/>
                    </a:schemeClr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CÁNH ĐỒNG QUÊ EM</a:t>
              </a:r>
              <a:endParaRPr lang="en-US" sz="3600" b="1" dirty="0">
                <a:solidFill>
                  <a:schemeClr val="bg2">
                    <a:lumMod val="75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280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6264D61-AC26-415D-B76A-E43AE7F5AE33}"/>
              </a:ext>
            </a:extLst>
          </p:cNvPr>
          <p:cNvGrpSpPr/>
          <p:nvPr/>
        </p:nvGrpSpPr>
        <p:grpSpPr>
          <a:xfrm>
            <a:off x="446710" y="261475"/>
            <a:ext cx="11525021" cy="729710"/>
            <a:chOff x="294783" y="915918"/>
            <a:chExt cx="11553604" cy="73152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693A03E-FD28-46B7-B4CD-33BC7730BA7A}"/>
                </a:ext>
              </a:extLst>
            </p:cNvPr>
            <p:cNvGrpSpPr/>
            <p:nvPr/>
          </p:nvGrpSpPr>
          <p:grpSpPr>
            <a:xfrm>
              <a:off x="294783" y="915918"/>
              <a:ext cx="758018" cy="731520"/>
              <a:chOff x="3065608" y="1727884"/>
              <a:chExt cx="1240358" cy="1188720"/>
            </a:xfrm>
          </p:grpSpPr>
          <p:sp>
            <p:nvSpPr>
              <p:cNvPr id="10" name="Google Shape;418;p36">
                <a:extLst>
                  <a:ext uri="{FF2B5EF4-FFF2-40B4-BE49-F238E27FC236}">
                    <a16:creationId xmlns:a16="http://schemas.microsoft.com/office/drawing/2014/main" id="{4BBFC80A-7FB0-413A-A381-351095513C96}"/>
                  </a:ext>
                </a:extLst>
              </p:cNvPr>
              <p:cNvSpPr/>
              <p:nvPr/>
            </p:nvSpPr>
            <p:spPr>
              <a:xfrm>
                <a:off x="3065608" y="1727884"/>
                <a:ext cx="1188720" cy="1188720"/>
              </a:xfrm>
              <a:prstGeom prst="ellipse">
                <a:avLst/>
              </a:prstGeom>
              <a:solidFill>
                <a:srgbClr val="FF9999"/>
              </a:solidFill>
              <a:ln>
                <a:noFill/>
              </a:ln>
            </p:spPr>
            <p:txBody>
              <a:bodyPr spcFirstLastPara="1" wrap="square" lIns="121404" tIns="121404" rIns="121404" bIns="121404" anchor="ctr" anchorCtr="0">
                <a:noAutofit/>
              </a:bodyPr>
              <a:lstStyle/>
              <a:p>
                <a:pPr algn="just"/>
                <a:endParaRPr sz="3990">
                  <a:solidFill>
                    <a:srgbClr val="002060"/>
                  </a:solidFill>
                  <a:latin typeface="+mj-lt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11" name="Google Shape;423;p36">
                <a:extLst>
                  <a:ext uri="{FF2B5EF4-FFF2-40B4-BE49-F238E27FC236}">
                    <a16:creationId xmlns:a16="http://schemas.microsoft.com/office/drawing/2014/main" id="{B635DC87-9205-4204-9BAD-4CCFD161E0B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08967" y="1937044"/>
                <a:ext cx="1196999" cy="770400"/>
              </a:xfrm>
              <a:prstGeom prst="rect">
                <a:avLst/>
              </a:prstGeom>
            </p:spPr>
            <p:txBody>
              <a:bodyPr spcFirstLastPara="1" wrap="square" lIns="121404" tIns="121404" rIns="121404" bIns="121404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5387">
                    <a:solidFill>
                      <a:srgbClr val="002060"/>
                    </a:solidFill>
                    <a:latin typeface="+mj-lt"/>
                    <a:ea typeface="Arial-Rounded" pitchFamily="34" charset="0"/>
                    <a:cs typeface="Arial-Rounded" pitchFamily="34" charset="0"/>
                  </a:rPr>
                  <a:t>1</a:t>
                </a: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8C76774-F026-4F5B-ABB2-1537E1362715}"/>
                </a:ext>
              </a:extLst>
            </p:cNvPr>
            <p:cNvSpPr txBox="1"/>
            <p:nvPr/>
          </p:nvSpPr>
          <p:spPr>
            <a:xfrm>
              <a:off x="1047742" y="998494"/>
              <a:ext cx="10800645" cy="6479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>
                  <a:latin typeface="+mj-lt"/>
                  <a:ea typeface="Arial-Rounded" pitchFamily="34" charset="0"/>
                  <a:cs typeface="Arial-Rounded" pitchFamily="34" charset="0"/>
                </a:rPr>
                <a:t>Trong bài, bé nhìn thấy vầng dương đẹp thế nào?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F0C0788D-46CD-410C-8D28-D4DD6F710C7C}"/>
              </a:ext>
            </a:extLst>
          </p:cNvPr>
          <p:cNvSpPr txBox="1"/>
          <p:nvPr/>
        </p:nvSpPr>
        <p:spPr>
          <a:xfrm>
            <a:off x="439536" y="4207531"/>
            <a:ext cx="11282766" cy="1569660"/>
          </a:xfrm>
          <a:prstGeom prst="rect">
            <a:avLst/>
          </a:prstGeom>
          <a:solidFill>
            <a:srgbClr val="CEEBEA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4800">
                <a:ea typeface="Arial-Rounded" pitchFamily="34" charset="0"/>
                <a:cs typeface="Arial-Rounded" pitchFamily="34" charset="0"/>
              </a:rPr>
              <a:t>Trong bài, bé nhìn thấy vầng dương </a:t>
            </a:r>
            <a:r>
              <a:rPr lang="vi-VN" sz="4800"/>
              <a:t>lên rực đỏ </a:t>
            </a:r>
            <a:r>
              <a:rPr lang="en-US" sz="4800"/>
              <a:t>.</a:t>
            </a:r>
            <a:endParaRPr lang="en-US" sz="4800">
              <a:solidFill>
                <a:schemeClr val="tx1"/>
              </a:solidFill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1C0419-82C5-4DBA-9637-E4364A5C790A}"/>
              </a:ext>
            </a:extLst>
          </p:cNvPr>
          <p:cNvSpPr txBox="1"/>
          <p:nvPr/>
        </p:nvSpPr>
        <p:spPr>
          <a:xfrm>
            <a:off x="1171374" y="1445196"/>
            <a:ext cx="815379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286000" algn="just"/>
            <a:r>
              <a:rPr lang="vi-VN" sz="3600"/>
              <a:t>Bé theo mẹ ra đồng </a:t>
            </a:r>
          </a:p>
          <a:p>
            <a:pPr indent="2286000" algn="just"/>
            <a:r>
              <a:rPr lang="vi-VN" sz="3600"/>
              <a:t>Vầng dương lên rực đỏ </a:t>
            </a:r>
          </a:p>
          <a:p>
            <a:pPr indent="2286000" algn="just"/>
            <a:r>
              <a:rPr lang="vi-VN" sz="3600"/>
              <a:t>Muôn vàn kim cương nhỏ </a:t>
            </a:r>
          </a:p>
          <a:p>
            <a:pPr indent="2286000" algn="just"/>
            <a:r>
              <a:rPr lang="vi-VN" sz="3600"/>
              <a:t>Lấp lánh ngọn cỏ hoa. </a:t>
            </a:r>
            <a:endParaRPr lang="en-US" sz="360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033CDCC-7EEA-49FA-A639-F9E2C7A97EFA}"/>
              </a:ext>
            </a:extLst>
          </p:cNvPr>
          <p:cNvCxnSpPr>
            <a:cxnSpLocks/>
          </p:cNvCxnSpPr>
          <p:nvPr/>
        </p:nvCxnSpPr>
        <p:spPr>
          <a:xfrm>
            <a:off x="3598429" y="2568362"/>
            <a:ext cx="466216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5677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6264D61-AC26-415D-B76A-E43AE7F5AE33}"/>
              </a:ext>
            </a:extLst>
          </p:cNvPr>
          <p:cNvGrpSpPr/>
          <p:nvPr/>
        </p:nvGrpSpPr>
        <p:grpSpPr>
          <a:xfrm>
            <a:off x="1105044" y="281232"/>
            <a:ext cx="11556500" cy="729710"/>
            <a:chOff x="294783" y="915918"/>
            <a:chExt cx="11585161" cy="73152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693A03E-FD28-46B7-B4CD-33BC7730BA7A}"/>
                </a:ext>
              </a:extLst>
            </p:cNvPr>
            <p:cNvGrpSpPr/>
            <p:nvPr/>
          </p:nvGrpSpPr>
          <p:grpSpPr>
            <a:xfrm>
              <a:off x="294783" y="915918"/>
              <a:ext cx="758018" cy="731520"/>
              <a:chOff x="3065608" y="1727884"/>
              <a:chExt cx="1240358" cy="1188720"/>
            </a:xfrm>
          </p:grpSpPr>
          <p:sp>
            <p:nvSpPr>
              <p:cNvPr id="10" name="Google Shape;418;p36">
                <a:extLst>
                  <a:ext uri="{FF2B5EF4-FFF2-40B4-BE49-F238E27FC236}">
                    <a16:creationId xmlns:a16="http://schemas.microsoft.com/office/drawing/2014/main" id="{4BBFC80A-7FB0-413A-A381-351095513C96}"/>
                  </a:ext>
                </a:extLst>
              </p:cNvPr>
              <p:cNvSpPr/>
              <p:nvPr/>
            </p:nvSpPr>
            <p:spPr>
              <a:xfrm>
                <a:off x="3065608" y="1727884"/>
                <a:ext cx="1188720" cy="1188720"/>
              </a:xfrm>
              <a:prstGeom prst="ellipse">
                <a:avLst/>
              </a:prstGeom>
              <a:solidFill>
                <a:srgbClr val="FF9999"/>
              </a:solidFill>
              <a:ln>
                <a:noFill/>
              </a:ln>
            </p:spPr>
            <p:txBody>
              <a:bodyPr spcFirstLastPara="1" wrap="square" lIns="121404" tIns="121404" rIns="121404" bIns="121404" anchor="ctr" anchorCtr="0">
                <a:noAutofit/>
              </a:bodyPr>
              <a:lstStyle/>
              <a:p>
                <a:pPr algn="just"/>
                <a:endParaRPr sz="3990">
                  <a:solidFill>
                    <a:srgbClr val="002060"/>
                  </a:solidFill>
                  <a:latin typeface="+mj-lt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11" name="Google Shape;423;p36">
                <a:extLst>
                  <a:ext uri="{FF2B5EF4-FFF2-40B4-BE49-F238E27FC236}">
                    <a16:creationId xmlns:a16="http://schemas.microsoft.com/office/drawing/2014/main" id="{B635DC87-9205-4204-9BAD-4CCFD161E0B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08967" y="1937044"/>
                <a:ext cx="1196999" cy="770400"/>
              </a:xfrm>
              <a:prstGeom prst="rect">
                <a:avLst/>
              </a:prstGeom>
            </p:spPr>
            <p:txBody>
              <a:bodyPr spcFirstLastPara="1" wrap="square" lIns="121404" tIns="121404" rIns="121404" bIns="121404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5387">
                    <a:solidFill>
                      <a:srgbClr val="002060"/>
                    </a:solidFill>
                    <a:latin typeface="+mj-lt"/>
                    <a:ea typeface="Arial-Rounded" pitchFamily="34" charset="0"/>
                    <a:cs typeface="Arial-Rounded" pitchFamily="34" charset="0"/>
                  </a:rPr>
                  <a:t>2</a:t>
                </a: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8C76774-F026-4F5B-ABB2-1537E1362715}"/>
                </a:ext>
              </a:extLst>
            </p:cNvPr>
            <p:cNvSpPr txBox="1"/>
            <p:nvPr/>
          </p:nvSpPr>
          <p:spPr>
            <a:xfrm>
              <a:off x="1079299" y="995034"/>
              <a:ext cx="10800645" cy="6479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>
                  <a:latin typeface="+mj-lt"/>
                  <a:ea typeface="Arial-Rounded" pitchFamily="34" charset="0"/>
                  <a:cs typeface="Arial-Rounded" pitchFamily="34" charset="0"/>
                </a:rPr>
                <a:t>Nắng ban mai được tả như thế nào?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9EEAEB89-10FD-4B26-ADCF-A481CA0072DF}"/>
              </a:ext>
            </a:extLst>
          </p:cNvPr>
          <p:cNvSpPr txBox="1"/>
          <p:nvPr/>
        </p:nvSpPr>
        <p:spPr>
          <a:xfrm>
            <a:off x="1105044" y="1568127"/>
            <a:ext cx="1002273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286000" algn="just"/>
            <a:r>
              <a:rPr lang="vi-VN" sz="4000"/>
              <a:t>Nắng ban mai hiền hòa</a:t>
            </a:r>
          </a:p>
          <a:p>
            <a:pPr indent="2286000" algn="just"/>
            <a:r>
              <a:rPr lang="vi-VN" sz="4000"/>
              <a:t>Tung lụa tơ vàng óng </a:t>
            </a:r>
          </a:p>
          <a:p>
            <a:pPr indent="2286000" algn="just"/>
            <a:r>
              <a:rPr lang="vi-VN" sz="4000"/>
              <a:t>Trải lên muôn con sóng </a:t>
            </a:r>
          </a:p>
          <a:p>
            <a:pPr indent="2286000" algn="just"/>
            <a:r>
              <a:rPr lang="vi-VN" sz="4000"/>
              <a:t>Dập dờn đồng lúa xanh. </a:t>
            </a:r>
            <a:endParaRPr lang="en-US" sz="400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4009345-A1F2-4D8D-A973-73DA46AB0924}"/>
              </a:ext>
            </a:extLst>
          </p:cNvPr>
          <p:cNvCxnSpPr>
            <a:cxnSpLocks/>
          </p:cNvCxnSpPr>
          <p:nvPr/>
        </p:nvCxnSpPr>
        <p:spPr>
          <a:xfrm>
            <a:off x="3457489" y="2197391"/>
            <a:ext cx="526805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263C8BF-5C67-4D4A-BA1F-ECB08BAAC912}"/>
              </a:ext>
            </a:extLst>
          </p:cNvPr>
          <p:cNvCxnSpPr>
            <a:cxnSpLocks/>
          </p:cNvCxnSpPr>
          <p:nvPr/>
        </p:nvCxnSpPr>
        <p:spPr>
          <a:xfrm>
            <a:off x="3596862" y="2829901"/>
            <a:ext cx="464823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65F11C8-643E-4E2B-B970-DDBDCDE0B302}"/>
              </a:ext>
            </a:extLst>
          </p:cNvPr>
          <p:cNvCxnSpPr>
            <a:cxnSpLocks/>
          </p:cNvCxnSpPr>
          <p:nvPr/>
        </p:nvCxnSpPr>
        <p:spPr>
          <a:xfrm>
            <a:off x="3524390" y="3429000"/>
            <a:ext cx="511305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AA8545A-067D-4658-B358-DBBF4DF18AA1}"/>
              </a:ext>
            </a:extLst>
          </p:cNvPr>
          <p:cNvCxnSpPr>
            <a:cxnSpLocks/>
          </p:cNvCxnSpPr>
          <p:nvPr/>
        </p:nvCxnSpPr>
        <p:spPr>
          <a:xfrm>
            <a:off x="3575902" y="4043597"/>
            <a:ext cx="511305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8295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6264D61-AC26-415D-B76A-E43AE7F5AE33}"/>
              </a:ext>
            </a:extLst>
          </p:cNvPr>
          <p:cNvGrpSpPr/>
          <p:nvPr/>
        </p:nvGrpSpPr>
        <p:grpSpPr>
          <a:xfrm>
            <a:off x="580773" y="228385"/>
            <a:ext cx="10469519" cy="1282700"/>
            <a:chOff x="294783" y="915918"/>
            <a:chExt cx="10495484" cy="1285882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693A03E-FD28-46B7-B4CD-33BC7730BA7A}"/>
                </a:ext>
              </a:extLst>
            </p:cNvPr>
            <p:cNvGrpSpPr/>
            <p:nvPr/>
          </p:nvGrpSpPr>
          <p:grpSpPr>
            <a:xfrm>
              <a:off x="294783" y="915918"/>
              <a:ext cx="758018" cy="731520"/>
              <a:chOff x="3065608" y="1727884"/>
              <a:chExt cx="1240358" cy="1188720"/>
            </a:xfrm>
          </p:grpSpPr>
          <p:sp>
            <p:nvSpPr>
              <p:cNvPr id="10" name="Google Shape;418;p36">
                <a:extLst>
                  <a:ext uri="{FF2B5EF4-FFF2-40B4-BE49-F238E27FC236}">
                    <a16:creationId xmlns:a16="http://schemas.microsoft.com/office/drawing/2014/main" id="{4BBFC80A-7FB0-413A-A381-351095513C96}"/>
                  </a:ext>
                </a:extLst>
              </p:cNvPr>
              <p:cNvSpPr/>
              <p:nvPr/>
            </p:nvSpPr>
            <p:spPr>
              <a:xfrm>
                <a:off x="3065608" y="1727884"/>
                <a:ext cx="1188720" cy="1188720"/>
              </a:xfrm>
              <a:prstGeom prst="ellipse">
                <a:avLst/>
              </a:prstGeom>
              <a:solidFill>
                <a:srgbClr val="FF9999"/>
              </a:solidFill>
              <a:ln>
                <a:noFill/>
              </a:ln>
            </p:spPr>
            <p:txBody>
              <a:bodyPr spcFirstLastPara="1" wrap="square" lIns="121404" tIns="121404" rIns="121404" bIns="121404" anchor="ctr" anchorCtr="0">
                <a:noAutofit/>
              </a:bodyPr>
              <a:lstStyle/>
              <a:p>
                <a:pPr algn="just"/>
                <a:endParaRPr sz="3990">
                  <a:solidFill>
                    <a:srgbClr val="002060"/>
                  </a:solidFill>
                  <a:latin typeface="+mj-lt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11" name="Google Shape;423;p36">
                <a:extLst>
                  <a:ext uri="{FF2B5EF4-FFF2-40B4-BE49-F238E27FC236}">
                    <a16:creationId xmlns:a16="http://schemas.microsoft.com/office/drawing/2014/main" id="{B635DC87-9205-4204-9BAD-4CCFD161E0B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08967" y="1937044"/>
                <a:ext cx="1196999" cy="770400"/>
              </a:xfrm>
              <a:prstGeom prst="rect">
                <a:avLst/>
              </a:prstGeom>
            </p:spPr>
            <p:txBody>
              <a:bodyPr spcFirstLastPara="1" wrap="square" lIns="121404" tIns="121404" rIns="121404" bIns="121404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5387">
                    <a:solidFill>
                      <a:srgbClr val="002060"/>
                    </a:solidFill>
                    <a:latin typeface="+mj-lt"/>
                    <a:ea typeface="Arial-Rounded" pitchFamily="34" charset="0"/>
                    <a:cs typeface="Arial-Rounded" pitchFamily="34" charset="0"/>
                  </a:rPr>
                  <a:t>3</a:t>
                </a: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8C76774-F026-4F5B-ABB2-1537E1362715}"/>
                </a:ext>
              </a:extLst>
            </p:cNvPr>
            <p:cNvSpPr txBox="1"/>
            <p:nvPr/>
          </p:nvSpPr>
          <p:spPr>
            <a:xfrm>
              <a:off x="1047742" y="998494"/>
              <a:ext cx="9742525" cy="12033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>
                  <a:latin typeface="+mj-lt"/>
                  <a:ea typeface="Arial-Rounded" pitchFamily="34" charset="0"/>
                  <a:cs typeface="Arial-Rounded" pitchFamily="34" charset="0"/>
                </a:rPr>
                <a:t>Đàn chiền chiện và lũ châu chấu làm gì trên cánh đồng?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18D1219A-A49E-44BC-84B5-FB3AE122B2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98363" y="2483628"/>
            <a:ext cx="5726309" cy="277029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2FBF080-85C7-46A8-9912-E1CC3363C979}"/>
              </a:ext>
            </a:extLst>
          </p:cNvPr>
          <p:cNvSpPr txBox="1"/>
          <p:nvPr/>
        </p:nvSpPr>
        <p:spPr>
          <a:xfrm>
            <a:off x="-1762294" y="2687037"/>
            <a:ext cx="8096584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286000" algn="just"/>
            <a:r>
              <a:rPr lang="vi-VN" sz="3200" b="0" i="0">
                <a:solidFill>
                  <a:srgbClr val="000000"/>
                </a:solidFill>
                <a:effectLst/>
                <a:latin typeface="+mn-lt"/>
              </a:rPr>
              <a:t>Đàn chiền chiện bay quanh</a:t>
            </a:r>
          </a:p>
          <a:p>
            <a:pPr indent="2286000" algn="just"/>
            <a:r>
              <a:rPr lang="vi-VN" sz="3200" b="0" i="0">
                <a:solidFill>
                  <a:srgbClr val="000000"/>
                </a:solidFill>
                <a:effectLst/>
                <a:latin typeface="+mn-lt"/>
              </a:rPr>
              <a:t>Hót tích ri tích rích </a:t>
            </a:r>
          </a:p>
          <a:p>
            <a:pPr indent="2286000" algn="just"/>
            <a:r>
              <a:rPr lang="vi-VN" sz="3200" b="0" i="0">
                <a:solidFill>
                  <a:srgbClr val="000000"/>
                </a:solidFill>
                <a:effectLst/>
                <a:latin typeface="+mn-lt"/>
              </a:rPr>
              <a:t>Lũ châu chấu tinh nghịch</a:t>
            </a:r>
          </a:p>
          <a:p>
            <a:pPr indent="2286000" algn="just"/>
            <a:r>
              <a:rPr lang="vi-VN" sz="3200" b="0" i="0">
                <a:solidFill>
                  <a:srgbClr val="000000"/>
                </a:solidFill>
                <a:effectLst/>
                <a:latin typeface="+mn-lt"/>
              </a:rPr>
              <a:t>Đu cỏ uống sương rơi. </a:t>
            </a:r>
            <a:endParaRPr lang="en-US" sz="3200" b="0" i="0">
              <a:solidFill>
                <a:srgbClr val="000000"/>
              </a:solidFill>
              <a:effectLst/>
              <a:latin typeface="+mn-lt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151535D-8D53-4801-8C74-23589C26BB98}"/>
              </a:ext>
            </a:extLst>
          </p:cNvPr>
          <p:cNvCxnSpPr>
            <a:cxnSpLocks/>
          </p:cNvCxnSpPr>
          <p:nvPr/>
        </p:nvCxnSpPr>
        <p:spPr>
          <a:xfrm>
            <a:off x="622118" y="3188295"/>
            <a:ext cx="48642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DA0657D-35C2-442D-A282-D5177BDFD88D}"/>
              </a:ext>
            </a:extLst>
          </p:cNvPr>
          <p:cNvCxnSpPr>
            <a:cxnSpLocks/>
          </p:cNvCxnSpPr>
          <p:nvPr/>
        </p:nvCxnSpPr>
        <p:spPr>
          <a:xfrm>
            <a:off x="626354" y="3681657"/>
            <a:ext cx="318432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E61E947-2C95-4E50-B6C7-55E6E79D219A}"/>
              </a:ext>
            </a:extLst>
          </p:cNvPr>
          <p:cNvCxnSpPr>
            <a:cxnSpLocks/>
          </p:cNvCxnSpPr>
          <p:nvPr/>
        </p:nvCxnSpPr>
        <p:spPr>
          <a:xfrm>
            <a:off x="626354" y="4159521"/>
            <a:ext cx="445709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B05D312-4A2A-4DB0-898A-D612B029D5C5}"/>
              </a:ext>
            </a:extLst>
          </p:cNvPr>
          <p:cNvCxnSpPr>
            <a:cxnSpLocks/>
          </p:cNvCxnSpPr>
          <p:nvPr/>
        </p:nvCxnSpPr>
        <p:spPr>
          <a:xfrm>
            <a:off x="626354" y="4668381"/>
            <a:ext cx="3976643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0412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DEBF15C-C95C-41E3-BC06-6E62B7B35804}"/>
              </a:ext>
            </a:extLst>
          </p:cNvPr>
          <p:cNvSpPr txBox="1"/>
          <p:nvPr/>
        </p:nvSpPr>
        <p:spPr>
          <a:xfrm>
            <a:off x="1462257" y="692728"/>
            <a:ext cx="98253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</a:rPr>
              <a:t>Nói về cảnh vật trong bức tranh dưới đây?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EAC122-BEE0-4D27-B1D6-0B80426870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63" y="558634"/>
            <a:ext cx="1092994" cy="672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B8788EF-39BB-4713-88AF-EDC2D76012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9214" y="1769254"/>
            <a:ext cx="5723674" cy="4073607"/>
          </a:xfrm>
          <a:prstGeom prst="round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D7E1762-F6A6-4D1E-AB24-FC09E06054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28881" y="2869899"/>
            <a:ext cx="5192626" cy="3422413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750802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F536A8A1-E4CD-45CB-80D9-65C149C417CE}"/>
              </a:ext>
            </a:extLst>
          </p:cNvPr>
          <p:cNvGrpSpPr/>
          <p:nvPr/>
        </p:nvGrpSpPr>
        <p:grpSpPr>
          <a:xfrm>
            <a:off x="829852" y="502159"/>
            <a:ext cx="11525021" cy="729710"/>
            <a:chOff x="294783" y="915918"/>
            <a:chExt cx="11553604" cy="73152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1B814C3-FBDE-4AE9-BD6F-3C20F10DBC2A}"/>
                </a:ext>
              </a:extLst>
            </p:cNvPr>
            <p:cNvGrpSpPr/>
            <p:nvPr/>
          </p:nvGrpSpPr>
          <p:grpSpPr>
            <a:xfrm>
              <a:off x="294783" y="915918"/>
              <a:ext cx="758018" cy="731520"/>
              <a:chOff x="3065608" y="1727884"/>
              <a:chExt cx="1240358" cy="1188720"/>
            </a:xfrm>
          </p:grpSpPr>
          <p:sp>
            <p:nvSpPr>
              <p:cNvPr id="6" name="Google Shape;418;p36">
                <a:extLst>
                  <a:ext uri="{FF2B5EF4-FFF2-40B4-BE49-F238E27FC236}">
                    <a16:creationId xmlns:a16="http://schemas.microsoft.com/office/drawing/2014/main" id="{606E268F-9933-40F7-88E1-23878804EBD3}"/>
                  </a:ext>
                </a:extLst>
              </p:cNvPr>
              <p:cNvSpPr/>
              <p:nvPr/>
            </p:nvSpPr>
            <p:spPr>
              <a:xfrm>
                <a:off x="3065608" y="1727884"/>
                <a:ext cx="1188720" cy="1188720"/>
              </a:xfrm>
              <a:prstGeom prst="ellipse">
                <a:avLst/>
              </a:prstGeom>
              <a:solidFill>
                <a:srgbClr val="FF9999"/>
              </a:solidFill>
              <a:ln>
                <a:noFill/>
              </a:ln>
            </p:spPr>
            <p:txBody>
              <a:bodyPr spcFirstLastPara="1" wrap="square" lIns="121404" tIns="121404" rIns="121404" bIns="121404" anchor="ctr" anchorCtr="0">
                <a:noAutofit/>
              </a:bodyPr>
              <a:lstStyle/>
              <a:p>
                <a:pPr algn="just"/>
                <a:endParaRPr sz="3990">
                  <a:solidFill>
                    <a:srgbClr val="002060"/>
                  </a:solidFill>
                  <a:latin typeface="+mj-lt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7" name="Google Shape;423;p36">
                <a:extLst>
                  <a:ext uri="{FF2B5EF4-FFF2-40B4-BE49-F238E27FC236}">
                    <a16:creationId xmlns:a16="http://schemas.microsoft.com/office/drawing/2014/main" id="{CF2BA5FF-4CF2-4856-8A9C-D2EF49BA2F3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08967" y="1937044"/>
                <a:ext cx="1196999" cy="770400"/>
              </a:xfrm>
              <a:prstGeom prst="rect">
                <a:avLst/>
              </a:prstGeom>
            </p:spPr>
            <p:txBody>
              <a:bodyPr spcFirstLastPara="1" wrap="square" lIns="121404" tIns="121404" rIns="121404" bIns="121404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5387">
                    <a:solidFill>
                      <a:srgbClr val="002060"/>
                    </a:solidFill>
                    <a:latin typeface="+mj-lt"/>
                    <a:ea typeface="Arial-Rounded" pitchFamily="34" charset="0"/>
                    <a:cs typeface="Arial-Rounded" pitchFamily="34" charset="0"/>
                  </a:rPr>
                  <a:t>4</a:t>
                </a: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E1F93E1-ABA7-4B67-9C2D-C0CD53407DC6}"/>
                </a:ext>
              </a:extLst>
            </p:cNvPr>
            <p:cNvSpPr txBox="1"/>
            <p:nvPr/>
          </p:nvSpPr>
          <p:spPr>
            <a:xfrm>
              <a:off x="1047742" y="998494"/>
              <a:ext cx="10800645" cy="6479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>
                  <a:latin typeface="+mj-lt"/>
                  <a:ea typeface="Arial-Rounded" pitchFamily="34" charset="0"/>
                  <a:cs typeface="Arial-Rounded" pitchFamily="34" charset="0"/>
                </a:rPr>
                <a:t>Theo em, vì sao bé ngân nga hát giữa đồng?</a:t>
              </a:r>
            </a:p>
          </p:txBody>
        </p:sp>
      </p:grpSp>
      <p:pic>
        <p:nvPicPr>
          <p:cNvPr id="3074" name="Picture 2" descr="Home | The Circle | Learn. Grow. Join the Fun!">
            <a:extLst>
              <a:ext uri="{FF2B5EF4-FFF2-40B4-BE49-F238E27FC236}">
                <a16:creationId xmlns:a16="http://schemas.microsoft.com/office/drawing/2014/main" id="{81187810-6495-474E-9968-659D6449E5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747" y="985057"/>
            <a:ext cx="5872943" cy="5872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53833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5" y="1117203"/>
            <a:ext cx="12131751" cy="135343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0" t="29108" r="24994" b="28108"/>
          <a:stretch>
            <a:fillRect/>
          </a:stretch>
        </p:blipFill>
        <p:spPr>
          <a:xfrm flipH="1">
            <a:off x="2087773" y="1375235"/>
            <a:ext cx="1060195" cy="74842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15" b="19891"/>
          <a:stretch>
            <a:fillRect/>
          </a:stretch>
        </p:blipFill>
        <p:spPr>
          <a:xfrm>
            <a:off x="2054746" y="2135157"/>
            <a:ext cx="9422989" cy="4329136"/>
          </a:xfrm>
          <a:prstGeom prst="rect">
            <a:avLst/>
          </a:prstGeom>
          <a:effectLst>
            <a:outerShdw blurRad="63500" dist="25400" dir="19200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317" y="1292795"/>
            <a:ext cx="3061354" cy="122498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59713" y="1181427"/>
            <a:ext cx="3061354" cy="122498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46" t="23834" r="41600" b="27717"/>
          <a:stretch>
            <a:fillRect/>
          </a:stretch>
        </p:blipFill>
        <p:spPr>
          <a:xfrm>
            <a:off x="7386674" y="1383688"/>
            <a:ext cx="356084" cy="92216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46" t="23834" r="41600" b="27717"/>
          <a:stretch>
            <a:fillRect/>
          </a:stretch>
        </p:blipFill>
        <p:spPr>
          <a:xfrm flipH="1">
            <a:off x="3516122" y="1553836"/>
            <a:ext cx="356084" cy="922163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5209820" y="2106590"/>
            <a:ext cx="2659334" cy="861267"/>
          </a:xfrm>
          <a:prstGeom prst="rect">
            <a:avLst/>
          </a:prstGeom>
          <a:noFill/>
        </p:spPr>
        <p:txBody>
          <a:bodyPr wrap="none" lIns="121420" tIns="60709" rIns="121420" bIns="60709" rtlCol="0">
            <a:spAutoFit/>
          </a:bodyPr>
          <a:lstStyle/>
          <a:p>
            <a:r>
              <a:rPr lang="en-US" altLang="zh-CN" sz="4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altLang="zh-CN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dung</a:t>
            </a:r>
            <a:endParaRPr lang="zh-CN" altLang="en-US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178228" y="3389038"/>
            <a:ext cx="5288682" cy="660079"/>
          </a:xfrm>
          <a:prstGeom prst="rect">
            <a:avLst/>
          </a:prstGeom>
          <a:noFill/>
        </p:spPr>
        <p:txBody>
          <a:bodyPr wrap="square" lIns="121420" tIns="60709" rIns="121420" bIns="60709" rtlCol="0">
            <a:spAutoFit/>
          </a:bodyPr>
          <a:lstStyle/>
          <a:p>
            <a:r>
              <a:rPr lang="zh-CN" altLang="en-US" sz="35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en-US" sz="3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FD4377-9A85-4456-B946-50507DF365A8}"/>
              </a:ext>
            </a:extLst>
          </p:cNvPr>
          <p:cNvSpPr txBox="1"/>
          <p:nvPr/>
        </p:nvSpPr>
        <p:spPr>
          <a:xfrm>
            <a:off x="2371835" y="2710854"/>
            <a:ext cx="9105900" cy="3347322"/>
          </a:xfrm>
          <a:prstGeom prst="rect">
            <a:avLst/>
          </a:prstGeom>
          <a:noFill/>
        </p:spPr>
        <p:txBody>
          <a:bodyPr wrap="square" lIns="121725" tIns="60862" rIns="121725" bIns="6086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err="1"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3600">
                <a:latin typeface="Times New Roman" panose="02020603050405020304" pitchFamily="18" charset="0"/>
                <a:ea typeface="Calibri" panose="020F0502020204030204" pitchFamily="34" charset="0"/>
              </a:rPr>
              <a:t> thơ </a:t>
            </a:r>
            <a:r>
              <a:rPr lang="en-US" sz="3600" err="1"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3600">
                <a:latin typeface="Times New Roman" panose="02020603050405020304" pitchFamily="18" charset="0"/>
                <a:ea typeface="Calibri" panose="020F0502020204030204" pitchFamily="34" charset="0"/>
              </a:rPr>
              <a:t> thấy cảnh đẹp của cánh đồng quê em qua trí tưởng tượng của một em bé sống ở nông thôn. Qua đó, chúng ta hiểu được tình yêu quê hương tha thiết của bạn nhỏ.</a:t>
            </a:r>
            <a:endParaRPr lang="en-US" sz="3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250812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4688F67-71C3-460D-B4A4-BBE310BC86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0034" y="2274447"/>
            <a:ext cx="8821770" cy="2424000"/>
          </a:xfrm>
        </p:spPr>
        <p:txBody>
          <a:bodyPr/>
          <a:lstStyle/>
          <a:p>
            <a:r>
              <a:rPr lang="en-US"/>
              <a:t>Học thuộc lòng 2 khổ thơ em thích</a:t>
            </a:r>
          </a:p>
        </p:txBody>
      </p:sp>
    </p:spTree>
    <p:extLst>
      <p:ext uri="{BB962C8B-B14F-4D97-AF65-F5344CB8AC3E}">
        <p14:creationId xmlns:p14="http://schemas.microsoft.com/office/powerpoint/2010/main" val="19976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>
            <a:extLst>
              <a:ext uri="{FF2B5EF4-FFF2-40B4-BE49-F238E27FC236}">
                <a16:creationId xmlns:a16="http://schemas.microsoft.com/office/drawing/2014/main" id="{3E600133-7643-482B-ACD0-14326BA99AE7}"/>
              </a:ext>
            </a:extLst>
          </p:cNvPr>
          <p:cNvSpPr/>
          <p:nvPr/>
        </p:nvSpPr>
        <p:spPr>
          <a:xfrm>
            <a:off x="9386656" y="128725"/>
            <a:ext cx="2596078" cy="914400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Đọc lại </a:t>
            </a:r>
          </a:p>
          <a:p>
            <a:pPr algn="ctr"/>
            <a:r>
              <a:rPr lang="en-US">
                <a:solidFill>
                  <a:schemeClr val="tx1"/>
                </a:solidFill>
              </a:rPr>
              <a:t>toàn bài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49F928B-DFEC-4624-B65A-6A67A156D8B8}"/>
              </a:ext>
            </a:extLst>
          </p:cNvPr>
          <p:cNvGrpSpPr/>
          <p:nvPr/>
        </p:nvGrpSpPr>
        <p:grpSpPr>
          <a:xfrm>
            <a:off x="-1776669" y="459184"/>
            <a:ext cx="13623566" cy="6973801"/>
            <a:chOff x="-1508571" y="387810"/>
            <a:chExt cx="13623566" cy="6973801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E4B1D55-2A0A-424B-BD97-F7FC7CE0401C}"/>
                </a:ext>
              </a:extLst>
            </p:cNvPr>
            <p:cNvSpPr txBox="1"/>
            <p:nvPr/>
          </p:nvSpPr>
          <p:spPr>
            <a:xfrm>
              <a:off x="4117953" y="1359968"/>
              <a:ext cx="7997042" cy="501675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2286000" algn="just"/>
              <a:r>
                <a:rPr lang="vi-VN" sz="3200" b="0" i="0">
                  <a:solidFill>
                    <a:srgbClr val="000000"/>
                  </a:solidFill>
                  <a:effectLst/>
                  <a:latin typeface="+mn-lt"/>
                </a:rPr>
                <a:t>Đàn chiền chiện bay quanh</a:t>
              </a:r>
            </a:p>
            <a:p>
              <a:pPr indent="2286000" algn="just"/>
              <a:r>
                <a:rPr lang="vi-VN" sz="3200" b="0" i="0">
                  <a:solidFill>
                    <a:srgbClr val="000000"/>
                  </a:solidFill>
                  <a:effectLst/>
                  <a:latin typeface="+mn-lt"/>
                </a:rPr>
                <a:t>Hót tích ri tích rích </a:t>
              </a:r>
            </a:p>
            <a:p>
              <a:pPr indent="2286000" algn="just"/>
              <a:r>
                <a:rPr lang="vi-VN" sz="3200" b="0" i="0">
                  <a:solidFill>
                    <a:srgbClr val="000000"/>
                  </a:solidFill>
                  <a:effectLst/>
                  <a:latin typeface="+mn-lt"/>
                </a:rPr>
                <a:t>Lũ châu chấu tinh nghịch</a:t>
              </a:r>
            </a:p>
            <a:p>
              <a:pPr indent="2286000" algn="just"/>
              <a:r>
                <a:rPr lang="vi-VN" sz="3200" b="0" i="0">
                  <a:solidFill>
                    <a:srgbClr val="000000"/>
                  </a:solidFill>
                  <a:effectLst/>
                  <a:latin typeface="+mn-lt"/>
                </a:rPr>
                <a:t>Đu cỏ uống sương rơi. </a:t>
              </a:r>
              <a:endParaRPr lang="en-US" sz="3200" b="0" i="0">
                <a:solidFill>
                  <a:srgbClr val="000000"/>
                </a:solidFill>
                <a:effectLst/>
                <a:latin typeface="+mn-lt"/>
              </a:endParaRPr>
            </a:p>
            <a:p>
              <a:pPr indent="2286000" algn="just"/>
              <a:endParaRPr lang="en-US" sz="3200"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indent="2286000" algn="just"/>
              <a:r>
                <a:rPr lang="en-US" sz="3200">
                  <a:latin typeface="+mn-lt"/>
                  <a:ea typeface="Arial-Rounded" panose="020B0500000000000000" pitchFamily="34" charset="0"/>
                  <a:cs typeface="Arial-Rounded" panose="020B0500000000000000" pitchFamily="34" charset="0"/>
                </a:rPr>
                <a:t>Sóng xanh cuộn chân trời</a:t>
              </a:r>
            </a:p>
            <a:p>
              <a:pPr indent="2286000" algn="just"/>
              <a:r>
                <a:rPr lang="en-US" sz="3200">
                  <a:latin typeface="+mn-lt"/>
                  <a:ea typeface="Arial-Rounded" panose="020B0500000000000000" pitchFamily="34" charset="0"/>
                  <a:cs typeface="Arial-Rounded" panose="020B0500000000000000" pitchFamily="34" charset="0"/>
                </a:rPr>
                <a:t>Cánh đồng như tranh vẽ</a:t>
              </a:r>
            </a:p>
            <a:p>
              <a:pPr indent="2286000" algn="just"/>
              <a:r>
                <a:rPr lang="en-US" sz="3200">
                  <a:latin typeface="+mn-lt"/>
                  <a:ea typeface="Arial-Rounded" panose="020B0500000000000000" pitchFamily="34" charset="0"/>
                  <a:cs typeface="Arial-Rounded" panose="020B0500000000000000" pitchFamily="34" charset="0"/>
                </a:rPr>
                <a:t>Bé ngân nga hát khẽ</a:t>
              </a:r>
            </a:p>
            <a:p>
              <a:pPr indent="2286000" algn="just"/>
              <a:r>
                <a:rPr lang="en-US" sz="3200">
                  <a:latin typeface="+mn-lt"/>
                  <a:ea typeface="Arial-Rounded" panose="020B0500000000000000" pitchFamily="34" charset="0"/>
                  <a:cs typeface="Arial-Rounded" panose="020B0500000000000000" pitchFamily="34" charset="0"/>
                </a:rPr>
                <a:t>Trong hương lúa mênh mông.</a:t>
              </a:r>
            </a:p>
            <a:p>
              <a:pPr indent="2286000" algn="r"/>
              <a:r>
                <a:rPr lang="en-US" sz="3200">
                  <a:latin typeface="+mn-lt"/>
                  <a:ea typeface="Arial-Rounded" panose="020B0500000000000000" pitchFamily="34" charset="0"/>
                  <a:cs typeface="Arial-Rounded" panose="020B0500000000000000" pitchFamily="34" charset="0"/>
                </a:rPr>
                <a:t>(Bùi Minh Huế)</a:t>
              </a:r>
              <a:endParaRPr lang="en-US" sz="3200" dirty="0"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37D13AC-7E5D-4820-B9C0-930154ACE01C}"/>
                </a:ext>
              </a:extLst>
            </p:cNvPr>
            <p:cNvSpPr txBox="1"/>
            <p:nvPr/>
          </p:nvSpPr>
          <p:spPr>
            <a:xfrm>
              <a:off x="-1508571" y="1359968"/>
              <a:ext cx="7383529" cy="60016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2286000" algn="just"/>
              <a:r>
                <a:rPr lang="vi-VN" sz="3200" b="0" i="0">
                  <a:solidFill>
                    <a:srgbClr val="000000"/>
                  </a:solidFill>
                  <a:effectLst/>
                  <a:latin typeface="+mn-lt"/>
                </a:rPr>
                <a:t>Bé theo mẹ ra đồng </a:t>
              </a:r>
            </a:p>
            <a:p>
              <a:pPr indent="2286000" algn="just"/>
              <a:r>
                <a:rPr lang="vi-VN" sz="3200" b="0" i="0">
                  <a:solidFill>
                    <a:srgbClr val="000000"/>
                  </a:solidFill>
                  <a:effectLst/>
                  <a:latin typeface="+mn-lt"/>
                </a:rPr>
                <a:t>Vầng dương lên rực đỏ </a:t>
              </a:r>
            </a:p>
            <a:p>
              <a:pPr indent="2286000" algn="just"/>
              <a:r>
                <a:rPr lang="vi-VN" sz="3200" b="0" i="0">
                  <a:solidFill>
                    <a:srgbClr val="000000"/>
                  </a:solidFill>
                  <a:effectLst/>
                  <a:latin typeface="+mn-lt"/>
                </a:rPr>
                <a:t>Muôn vàn kim cương nhỏ </a:t>
              </a:r>
            </a:p>
            <a:p>
              <a:pPr indent="2286000" algn="just"/>
              <a:r>
                <a:rPr lang="vi-VN" sz="3200" b="0" i="0">
                  <a:solidFill>
                    <a:srgbClr val="000000"/>
                  </a:solidFill>
                  <a:effectLst/>
                  <a:latin typeface="+mn-lt"/>
                </a:rPr>
                <a:t>Lấp lánh ngọn cỏ hoa. </a:t>
              </a:r>
              <a:endParaRPr lang="en-US" sz="3200" b="0" i="0">
                <a:solidFill>
                  <a:srgbClr val="000000"/>
                </a:solidFill>
                <a:effectLst/>
                <a:latin typeface="+mn-lt"/>
              </a:endParaRPr>
            </a:p>
            <a:p>
              <a:pPr indent="2286000" algn="just"/>
              <a:endParaRPr lang="vi-VN" sz="3200" b="0" i="0">
                <a:solidFill>
                  <a:srgbClr val="000000"/>
                </a:solidFill>
                <a:effectLst/>
                <a:latin typeface="+mn-lt"/>
              </a:endParaRPr>
            </a:p>
            <a:p>
              <a:pPr indent="2286000" algn="just"/>
              <a:r>
                <a:rPr lang="vi-VN" sz="3200" b="0" i="0">
                  <a:solidFill>
                    <a:srgbClr val="000000"/>
                  </a:solidFill>
                  <a:effectLst/>
                  <a:latin typeface="+mn-lt"/>
                </a:rPr>
                <a:t>Nắng ban mai hiền hòa</a:t>
              </a:r>
            </a:p>
            <a:p>
              <a:pPr indent="2286000" algn="just"/>
              <a:r>
                <a:rPr lang="vi-VN" sz="3200" b="0" i="0">
                  <a:solidFill>
                    <a:srgbClr val="000000"/>
                  </a:solidFill>
                  <a:effectLst/>
                  <a:latin typeface="+mn-lt"/>
                </a:rPr>
                <a:t>Tung lụa tơ vàng óng </a:t>
              </a:r>
            </a:p>
            <a:p>
              <a:pPr indent="2286000" algn="just"/>
              <a:r>
                <a:rPr lang="vi-VN" sz="3200" b="0" i="0">
                  <a:solidFill>
                    <a:srgbClr val="000000"/>
                  </a:solidFill>
                  <a:effectLst/>
                  <a:latin typeface="+mn-lt"/>
                </a:rPr>
                <a:t>Trải lên muôn con sóng </a:t>
              </a:r>
            </a:p>
            <a:p>
              <a:pPr indent="2286000" algn="just"/>
              <a:r>
                <a:rPr lang="vi-VN" sz="3200" b="0" i="0">
                  <a:solidFill>
                    <a:srgbClr val="000000"/>
                  </a:solidFill>
                  <a:effectLst/>
                  <a:latin typeface="+mn-lt"/>
                </a:rPr>
                <a:t>Dập dờn đồng lúa xanh. </a:t>
              </a:r>
            </a:p>
            <a:p>
              <a:pPr indent="2286000" algn="just"/>
              <a:r>
                <a:rPr lang="vi-VN" sz="3200" b="0" i="0">
                  <a:solidFill>
                    <a:srgbClr val="000000"/>
                  </a:solidFill>
                  <a:effectLst/>
                  <a:latin typeface="+mn-lt"/>
                </a:rPr>
                <a:t/>
              </a:r>
              <a:br>
                <a:rPr lang="vi-VN" sz="3200" b="0" i="0">
                  <a:solidFill>
                    <a:srgbClr val="000000"/>
                  </a:solidFill>
                  <a:effectLst/>
                  <a:latin typeface="+mn-lt"/>
                </a:rPr>
              </a:br>
              <a:endParaRPr lang="vi-VN" sz="3200" b="0" i="0">
                <a:solidFill>
                  <a:srgbClr val="000000"/>
                </a:solidFill>
                <a:effectLst/>
                <a:latin typeface="+mn-lt"/>
              </a:endParaRPr>
            </a:p>
            <a:p>
              <a:pPr indent="2286000" algn="just"/>
              <a:endParaRPr lang="vi-VN" sz="3200" b="0" i="0">
                <a:solidFill>
                  <a:srgbClr val="000000"/>
                </a:solidFill>
                <a:effectLst/>
                <a:latin typeface="+mn-lt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836A89A-2253-43A2-B602-E24E8D02D060}"/>
                </a:ext>
              </a:extLst>
            </p:cNvPr>
            <p:cNvSpPr txBox="1"/>
            <p:nvPr/>
          </p:nvSpPr>
          <p:spPr>
            <a:xfrm>
              <a:off x="2699144" y="387810"/>
              <a:ext cx="6351627" cy="646197"/>
            </a:xfrm>
            <a:prstGeom prst="rect">
              <a:avLst/>
            </a:prstGeom>
            <a:noFill/>
          </p:spPr>
          <p:txBody>
            <a:bodyPr wrap="square" lIns="91305" tIns="45654" rIns="91305" bIns="45654" rtlCol="0">
              <a:spAutoFit/>
            </a:bodyPr>
            <a:lstStyle/>
            <a:p>
              <a:pPr algn="ctr"/>
              <a:r>
                <a:rPr lang="en-US" sz="3600" b="1">
                  <a:solidFill>
                    <a:schemeClr val="bg2">
                      <a:lumMod val="75000"/>
                    </a:schemeClr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CÁNH ĐỒNG QUÊ EM</a:t>
              </a:r>
              <a:endParaRPr lang="en-US" sz="3600" b="1" dirty="0">
                <a:solidFill>
                  <a:schemeClr val="bg2">
                    <a:lumMod val="75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186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A405393-1CC8-4F97-896A-54C7A849B4E3}"/>
              </a:ext>
            </a:extLst>
          </p:cNvPr>
          <p:cNvGrpSpPr/>
          <p:nvPr/>
        </p:nvGrpSpPr>
        <p:grpSpPr>
          <a:xfrm>
            <a:off x="1112538" y="540898"/>
            <a:ext cx="10115783" cy="729710"/>
            <a:chOff x="292250" y="915918"/>
            <a:chExt cx="10140870" cy="73152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5847717-79EC-4852-B18E-38B63DCB1879}"/>
                </a:ext>
              </a:extLst>
            </p:cNvPr>
            <p:cNvGrpSpPr/>
            <p:nvPr/>
          </p:nvGrpSpPr>
          <p:grpSpPr>
            <a:xfrm>
              <a:off x="292250" y="915918"/>
              <a:ext cx="731520" cy="731520"/>
              <a:chOff x="3061467" y="1727884"/>
              <a:chExt cx="1197000" cy="1188720"/>
            </a:xfrm>
          </p:grpSpPr>
          <p:sp>
            <p:nvSpPr>
              <p:cNvPr id="6" name="Google Shape;418;p36">
                <a:extLst>
                  <a:ext uri="{FF2B5EF4-FFF2-40B4-BE49-F238E27FC236}">
                    <a16:creationId xmlns:a16="http://schemas.microsoft.com/office/drawing/2014/main" id="{A6ACC0D4-DD4D-4C11-B899-9B06549F7323}"/>
                  </a:ext>
                </a:extLst>
              </p:cNvPr>
              <p:cNvSpPr/>
              <p:nvPr/>
            </p:nvSpPr>
            <p:spPr>
              <a:xfrm>
                <a:off x="3065608" y="1727884"/>
                <a:ext cx="1188720" cy="1188720"/>
              </a:xfrm>
              <a:prstGeom prst="ellipse">
                <a:avLst/>
              </a:prstGeom>
              <a:solidFill>
                <a:srgbClr val="FF9999"/>
              </a:solidFill>
              <a:ln>
                <a:noFill/>
              </a:ln>
            </p:spPr>
            <p:txBody>
              <a:bodyPr spcFirstLastPara="1" wrap="square" lIns="121404" tIns="121404" rIns="121404" bIns="121404" anchor="ctr" anchorCtr="0">
                <a:noAutofit/>
              </a:bodyPr>
              <a:lstStyle/>
              <a:p>
                <a:pPr algn="just"/>
                <a:endParaRPr sz="1397">
                  <a:solidFill>
                    <a:srgbClr val="002060"/>
                  </a:solidFill>
                  <a:latin typeface="+mj-lt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7" name="Google Shape;423;p36">
                <a:extLst>
                  <a:ext uri="{FF2B5EF4-FFF2-40B4-BE49-F238E27FC236}">
                    <a16:creationId xmlns:a16="http://schemas.microsoft.com/office/drawing/2014/main" id="{72B0F313-DCD2-49F7-B1BF-07A25AC9A18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61467" y="1937044"/>
                <a:ext cx="1197000" cy="770400"/>
              </a:xfrm>
              <a:prstGeom prst="rect">
                <a:avLst/>
              </a:prstGeom>
            </p:spPr>
            <p:txBody>
              <a:bodyPr spcFirstLastPara="1" wrap="square" lIns="121404" tIns="121404" rIns="121404" bIns="121404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5387">
                    <a:solidFill>
                      <a:srgbClr val="002060"/>
                    </a:solidFill>
                    <a:latin typeface="+mj-lt"/>
                    <a:ea typeface="Arial-Rounded" pitchFamily="34" charset="0"/>
                    <a:cs typeface="Arial-Rounded" pitchFamily="34" charset="0"/>
                  </a:rPr>
                  <a:t>1</a:t>
                </a: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2982427-0955-4ACA-9120-B42B1FAD046E}"/>
                </a:ext>
              </a:extLst>
            </p:cNvPr>
            <p:cNvSpPr txBox="1"/>
            <p:nvPr/>
          </p:nvSpPr>
          <p:spPr>
            <a:xfrm>
              <a:off x="995274" y="984274"/>
              <a:ext cx="9437846" cy="6465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>
                  <a:latin typeface="+mj-lt"/>
                  <a:ea typeface="Arial-Rounded" pitchFamily="34" charset="0"/>
                  <a:cs typeface="Arial-Rounded" pitchFamily="34" charset="0"/>
                </a:rPr>
                <a:t>Tìm trong bài từ ngữ: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CF7EF9E-F43C-4EC3-8076-DABFD28B04B6}"/>
              </a:ext>
            </a:extLst>
          </p:cNvPr>
          <p:cNvGrpSpPr/>
          <p:nvPr/>
        </p:nvGrpSpPr>
        <p:grpSpPr>
          <a:xfrm>
            <a:off x="91133" y="518987"/>
            <a:ext cx="1021405" cy="924806"/>
            <a:chOff x="382486" y="1419041"/>
            <a:chExt cx="1023938" cy="92710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3B89C5D-4D8D-4A21-9B99-832978504E69}"/>
                </a:ext>
              </a:extLst>
            </p:cNvPr>
            <p:cNvSpPr/>
            <p:nvPr/>
          </p:nvSpPr>
          <p:spPr>
            <a:xfrm>
              <a:off x="420768" y="1441006"/>
              <a:ext cx="822960" cy="82296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97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D2DAC7DE-96D1-4474-BCDD-E9567A8E3B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486" y="1419041"/>
              <a:ext cx="1023938" cy="927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A9B3A466-0771-4114-BABE-D3E4A0F41660}"/>
              </a:ext>
            </a:extLst>
          </p:cNvPr>
          <p:cNvSpPr txBox="1"/>
          <p:nvPr/>
        </p:nvSpPr>
        <p:spPr>
          <a:xfrm>
            <a:off x="1813823" y="1590335"/>
            <a:ext cx="9414498" cy="644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latin typeface="+mj-lt"/>
                <a:ea typeface="Arial-Rounded" pitchFamily="34" charset="0"/>
                <a:cs typeface="Arial-Rounded" pitchFamily="34" charset="0"/>
              </a:rPr>
              <a:t>a) chỉ màu sắc của mặt trời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D615979-30A2-4781-9402-0F890A258CDA}"/>
              </a:ext>
            </a:extLst>
          </p:cNvPr>
          <p:cNvSpPr txBox="1"/>
          <p:nvPr/>
        </p:nvSpPr>
        <p:spPr>
          <a:xfrm>
            <a:off x="1813823" y="2402978"/>
            <a:ext cx="9414498" cy="644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latin typeface="+mj-lt"/>
                <a:ea typeface="Arial-Rounded" pitchFamily="34" charset="0"/>
                <a:cs typeface="Arial-Rounded" pitchFamily="34" charset="0"/>
              </a:rPr>
              <a:t>b) chỉ màu sắc của ánh nắng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BA9B453-5AA9-4848-8C9D-6F59201FC0BD}"/>
              </a:ext>
            </a:extLst>
          </p:cNvPr>
          <p:cNvSpPr txBox="1"/>
          <p:nvPr/>
        </p:nvSpPr>
        <p:spPr>
          <a:xfrm>
            <a:off x="1813823" y="3215621"/>
            <a:ext cx="9414498" cy="644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latin typeface="+mj-lt"/>
                <a:ea typeface="Arial-Rounded" pitchFamily="34" charset="0"/>
                <a:cs typeface="Arial-Rounded" pitchFamily="34" charset="0"/>
              </a:rPr>
              <a:t>c) chỉ màu sắc của đồng lúa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B49A6A7A-3459-4BA2-A121-51976A98FE92}"/>
              </a:ext>
            </a:extLst>
          </p:cNvPr>
          <p:cNvSpPr/>
          <p:nvPr/>
        </p:nvSpPr>
        <p:spPr>
          <a:xfrm>
            <a:off x="7582532" y="1875295"/>
            <a:ext cx="774916" cy="23247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A905C89-816A-4108-98D7-FB59109BBA95}"/>
              </a:ext>
            </a:extLst>
          </p:cNvPr>
          <p:cNvSpPr txBox="1"/>
          <p:nvPr/>
        </p:nvSpPr>
        <p:spPr>
          <a:xfrm>
            <a:off x="8433948" y="1590334"/>
            <a:ext cx="4391933" cy="644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latin typeface="+mj-lt"/>
                <a:ea typeface="Arial-Rounded" pitchFamily="34" charset="0"/>
                <a:cs typeface="Arial-Rounded" pitchFamily="34" charset="0"/>
              </a:rPr>
              <a:t>đỏ rực</a:t>
            </a:r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B2B911AB-4C8D-427C-B5C6-8B17E69B2043}"/>
              </a:ext>
            </a:extLst>
          </p:cNvPr>
          <p:cNvSpPr/>
          <p:nvPr/>
        </p:nvSpPr>
        <p:spPr>
          <a:xfrm>
            <a:off x="7927438" y="2712633"/>
            <a:ext cx="774916" cy="23247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A310F28-333F-4BDA-B08C-5FB5E67B75FD}"/>
              </a:ext>
            </a:extLst>
          </p:cNvPr>
          <p:cNvSpPr txBox="1"/>
          <p:nvPr/>
        </p:nvSpPr>
        <p:spPr>
          <a:xfrm>
            <a:off x="8778854" y="2427672"/>
            <a:ext cx="4391933" cy="644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latin typeface="+mj-lt"/>
                <a:ea typeface="Arial-Rounded" pitchFamily="34" charset="0"/>
                <a:cs typeface="Arial-Rounded" pitchFamily="34" charset="0"/>
              </a:rPr>
              <a:t>vàng óng</a:t>
            </a:r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2C4C335C-76D3-46A7-B554-91ACC7D9FA8D}"/>
              </a:ext>
            </a:extLst>
          </p:cNvPr>
          <p:cNvSpPr/>
          <p:nvPr/>
        </p:nvSpPr>
        <p:spPr>
          <a:xfrm>
            <a:off x="7850938" y="3475888"/>
            <a:ext cx="774916" cy="23247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C3137F3-45DE-4FA2-B1A0-B4640B4FC3DA}"/>
              </a:ext>
            </a:extLst>
          </p:cNvPr>
          <p:cNvSpPr txBox="1"/>
          <p:nvPr/>
        </p:nvSpPr>
        <p:spPr>
          <a:xfrm>
            <a:off x="8702354" y="3190927"/>
            <a:ext cx="4391933" cy="644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latin typeface="+mj-lt"/>
                <a:ea typeface="Arial-Rounded" pitchFamily="34" charset="0"/>
                <a:cs typeface="Arial-Rounded" pitchFamily="34" charset="0"/>
              </a:rPr>
              <a:t>xanh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FE52DB8-544C-D58E-0BFC-F66F3F6D7E2F}"/>
              </a:ext>
            </a:extLst>
          </p:cNvPr>
          <p:cNvCxnSpPr>
            <a:cxnSpLocks/>
          </p:cNvCxnSpPr>
          <p:nvPr/>
        </p:nvCxnSpPr>
        <p:spPr>
          <a:xfrm>
            <a:off x="2125454" y="1137856"/>
            <a:ext cx="3812716" cy="435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02D68EA-FEED-14CB-2AB6-93B35D688445}"/>
              </a:ext>
            </a:extLst>
          </p:cNvPr>
          <p:cNvCxnSpPr>
            <a:cxnSpLocks/>
          </p:cNvCxnSpPr>
          <p:nvPr/>
        </p:nvCxnSpPr>
        <p:spPr>
          <a:xfrm>
            <a:off x="2528476" y="2118911"/>
            <a:ext cx="227599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0995493-EE4B-26EA-4CEB-39B9DEB3C500}"/>
              </a:ext>
            </a:extLst>
          </p:cNvPr>
          <p:cNvCxnSpPr>
            <a:cxnSpLocks/>
          </p:cNvCxnSpPr>
          <p:nvPr/>
        </p:nvCxnSpPr>
        <p:spPr>
          <a:xfrm>
            <a:off x="2605637" y="2945107"/>
            <a:ext cx="227599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09644B6-AFF4-CE35-19A1-751C5301D0BD}"/>
              </a:ext>
            </a:extLst>
          </p:cNvPr>
          <p:cNvCxnSpPr>
            <a:cxnSpLocks/>
          </p:cNvCxnSpPr>
          <p:nvPr/>
        </p:nvCxnSpPr>
        <p:spPr>
          <a:xfrm>
            <a:off x="2528475" y="3708362"/>
            <a:ext cx="227599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DF81452-8E5B-DF3F-376E-D697B83E3D8E}"/>
              </a:ext>
            </a:extLst>
          </p:cNvPr>
          <p:cNvCxnSpPr>
            <a:cxnSpLocks/>
          </p:cNvCxnSpPr>
          <p:nvPr/>
        </p:nvCxnSpPr>
        <p:spPr>
          <a:xfrm>
            <a:off x="5938170" y="2085331"/>
            <a:ext cx="121323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365A132-CBDF-458B-87A5-A3C6105BF63A}"/>
              </a:ext>
            </a:extLst>
          </p:cNvPr>
          <p:cNvCxnSpPr>
            <a:cxnSpLocks/>
          </p:cNvCxnSpPr>
          <p:nvPr/>
        </p:nvCxnSpPr>
        <p:spPr>
          <a:xfrm>
            <a:off x="6033081" y="2945107"/>
            <a:ext cx="121323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C70263D-0266-AAB9-465F-5869915A059B}"/>
              </a:ext>
            </a:extLst>
          </p:cNvPr>
          <p:cNvCxnSpPr>
            <a:cxnSpLocks/>
          </p:cNvCxnSpPr>
          <p:nvPr/>
        </p:nvCxnSpPr>
        <p:spPr>
          <a:xfrm>
            <a:off x="6199058" y="3758027"/>
            <a:ext cx="121323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9025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6" grpId="0"/>
      <p:bldP spid="27" grpId="0" animBg="1"/>
      <p:bldP spid="28" grpId="0"/>
      <p:bldP spid="29" grpId="0" animBg="1"/>
      <p:bldP spid="3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A405393-1CC8-4F97-896A-54C7A849B4E3}"/>
              </a:ext>
            </a:extLst>
          </p:cNvPr>
          <p:cNvGrpSpPr/>
          <p:nvPr/>
        </p:nvGrpSpPr>
        <p:grpSpPr>
          <a:xfrm>
            <a:off x="1112834" y="679870"/>
            <a:ext cx="11703742" cy="729710"/>
            <a:chOff x="292250" y="915918"/>
            <a:chExt cx="11732767" cy="73152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5847717-79EC-4852-B18E-38B63DCB1879}"/>
                </a:ext>
              </a:extLst>
            </p:cNvPr>
            <p:cNvGrpSpPr/>
            <p:nvPr/>
          </p:nvGrpSpPr>
          <p:grpSpPr>
            <a:xfrm>
              <a:off x="292250" y="915918"/>
              <a:ext cx="731520" cy="731520"/>
              <a:chOff x="3061467" y="1727884"/>
              <a:chExt cx="1197000" cy="1188720"/>
            </a:xfrm>
          </p:grpSpPr>
          <p:sp>
            <p:nvSpPr>
              <p:cNvPr id="6" name="Google Shape;418;p36">
                <a:extLst>
                  <a:ext uri="{FF2B5EF4-FFF2-40B4-BE49-F238E27FC236}">
                    <a16:creationId xmlns:a16="http://schemas.microsoft.com/office/drawing/2014/main" id="{A6ACC0D4-DD4D-4C11-B899-9B06549F7323}"/>
                  </a:ext>
                </a:extLst>
              </p:cNvPr>
              <p:cNvSpPr/>
              <p:nvPr/>
            </p:nvSpPr>
            <p:spPr>
              <a:xfrm>
                <a:off x="3065608" y="1727884"/>
                <a:ext cx="1188720" cy="1188720"/>
              </a:xfrm>
              <a:prstGeom prst="ellipse">
                <a:avLst/>
              </a:prstGeom>
              <a:solidFill>
                <a:srgbClr val="FF9999"/>
              </a:solidFill>
              <a:ln>
                <a:noFill/>
              </a:ln>
            </p:spPr>
            <p:txBody>
              <a:bodyPr spcFirstLastPara="1" wrap="square" lIns="121404" tIns="121404" rIns="121404" bIns="121404" anchor="ctr" anchorCtr="0">
                <a:noAutofit/>
              </a:bodyPr>
              <a:lstStyle/>
              <a:p>
                <a:pPr algn="just"/>
                <a:endParaRPr sz="1397">
                  <a:solidFill>
                    <a:srgbClr val="002060"/>
                  </a:solidFill>
                  <a:latin typeface="+mj-lt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7" name="Google Shape;423;p36">
                <a:extLst>
                  <a:ext uri="{FF2B5EF4-FFF2-40B4-BE49-F238E27FC236}">
                    <a16:creationId xmlns:a16="http://schemas.microsoft.com/office/drawing/2014/main" id="{72B0F313-DCD2-49F7-B1BF-07A25AC9A18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61467" y="1937044"/>
                <a:ext cx="1197000" cy="770400"/>
              </a:xfrm>
              <a:prstGeom prst="rect">
                <a:avLst/>
              </a:prstGeom>
            </p:spPr>
            <p:txBody>
              <a:bodyPr spcFirstLastPara="1" wrap="square" lIns="121404" tIns="121404" rIns="121404" bIns="121404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5387">
                    <a:solidFill>
                      <a:srgbClr val="002060"/>
                    </a:solidFill>
                    <a:latin typeface="+mj-lt"/>
                    <a:ea typeface="Arial-Rounded" pitchFamily="34" charset="0"/>
                    <a:cs typeface="Arial-Rounded" pitchFamily="34" charset="0"/>
                  </a:rPr>
                  <a:t>2</a:t>
                </a: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2982427-0955-4ACA-9120-B42B1FAD046E}"/>
                </a:ext>
              </a:extLst>
            </p:cNvPr>
            <p:cNvSpPr txBox="1"/>
            <p:nvPr/>
          </p:nvSpPr>
          <p:spPr>
            <a:xfrm>
              <a:off x="1021239" y="1044631"/>
              <a:ext cx="11003778" cy="5862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>
                  <a:latin typeface="+mj-lt"/>
                  <a:ea typeface="Arial-Rounded" pitchFamily="34" charset="0"/>
                  <a:cs typeface="Arial-Rounded" pitchFamily="34" charset="0"/>
                </a:rPr>
                <a:t>Tìm thêm từ ngữ tả mặt trời, ánh nắng, đồng lúa.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CF7EF9E-F43C-4EC3-8076-DABFD28B04B6}"/>
              </a:ext>
            </a:extLst>
          </p:cNvPr>
          <p:cNvGrpSpPr/>
          <p:nvPr/>
        </p:nvGrpSpPr>
        <p:grpSpPr>
          <a:xfrm>
            <a:off x="0" y="608113"/>
            <a:ext cx="1021405" cy="924806"/>
            <a:chOff x="382486" y="1419041"/>
            <a:chExt cx="1023938" cy="92710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3B89C5D-4D8D-4A21-9B99-832978504E69}"/>
                </a:ext>
              </a:extLst>
            </p:cNvPr>
            <p:cNvSpPr/>
            <p:nvPr/>
          </p:nvSpPr>
          <p:spPr>
            <a:xfrm>
              <a:off x="420768" y="1441006"/>
              <a:ext cx="822960" cy="82296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97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D2DAC7DE-96D1-4474-BCDD-E9567A8E3B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486" y="1419041"/>
              <a:ext cx="1023938" cy="927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098" name="Picture 2" descr="Tall Clipart Student - Portada Consejo Tecnico Escolar - Png Download -  Full Size Clipart (#49750) - PinClipart">
            <a:extLst>
              <a:ext uri="{FF2B5EF4-FFF2-40B4-BE49-F238E27FC236}">
                <a16:creationId xmlns:a16="http://schemas.microsoft.com/office/drawing/2014/main" id="{9E58B16A-6A6B-4DF5-956A-A311B658A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387" y="1769324"/>
            <a:ext cx="5381706" cy="4410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DC02950-7E12-314D-D607-90DCE259A79B}"/>
              </a:ext>
            </a:extLst>
          </p:cNvPr>
          <p:cNvCxnSpPr>
            <a:cxnSpLocks/>
          </p:cNvCxnSpPr>
          <p:nvPr/>
        </p:nvCxnSpPr>
        <p:spPr>
          <a:xfrm>
            <a:off x="2048095" y="1258746"/>
            <a:ext cx="2849369" cy="224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D52FC6-21E1-BC3C-8AC2-0E9CAF534C92}"/>
              </a:ext>
            </a:extLst>
          </p:cNvPr>
          <p:cNvCxnSpPr>
            <a:cxnSpLocks/>
          </p:cNvCxnSpPr>
          <p:nvPr/>
        </p:nvCxnSpPr>
        <p:spPr>
          <a:xfrm flipV="1">
            <a:off x="5225387" y="1281184"/>
            <a:ext cx="1547372" cy="855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A6817F5-8A0E-2FF3-6B2B-81C208088F8A}"/>
              </a:ext>
            </a:extLst>
          </p:cNvPr>
          <p:cNvCxnSpPr>
            <a:cxnSpLocks/>
          </p:cNvCxnSpPr>
          <p:nvPr/>
        </p:nvCxnSpPr>
        <p:spPr>
          <a:xfrm>
            <a:off x="7100543" y="1258746"/>
            <a:ext cx="1748989" cy="3099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5784AD1-FE4C-F2BD-19E5-940026AC0BC3}"/>
              </a:ext>
            </a:extLst>
          </p:cNvPr>
          <p:cNvCxnSpPr>
            <a:cxnSpLocks/>
          </p:cNvCxnSpPr>
          <p:nvPr/>
        </p:nvCxnSpPr>
        <p:spPr>
          <a:xfrm>
            <a:off x="9037831" y="1289742"/>
            <a:ext cx="156926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3258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56D5A2-D3EC-4AAA-83CB-BE462D89F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6941" y="1318508"/>
            <a:ext cx="5727955" cy="42209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4B20D2-CBB2-4D2C-A4CD-7643F164A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9290" y="2370645"/>
            <a:ext cx="3843255" cy="1751649"/>
          </a:xfrm>
          <a:solidFill>
            <a:srgbClr val="FFFFFF"/>
          </a:solidFill>
        </p:spPr>
        <p:txBody>
          <a:bodyPr/>
          <a:lstStyle/>
          <a:p>
            <a:r>
              <a:rPr lang="en-US" sz="6600"/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17515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B07F7-425C-41E4-B463-3ACBBEC9C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28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862A032-1218-41E0-99CE-CAD8F8F398F3}"/>
              </a:ext>
            </a:extLst>
          </p:cNvPr>
          <p:cNvGrpSpPr/>
          <p:nvPr/>
        </p:nvGrpSpPr>
        <p:grpSpPr>
          <a:xfrm>
            <a:off x="-1776669" y="459184"/>
            <a:ext cx="13623566" cy="6973801"/>
            <a:chOff x="-1508571" y="387810"/>
            <a:chExt cx="13623566" cy="697380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EF7CE26-B232-44DB-A16D-346C82C90833}"/>
                </a:ext>
              </a:extLst>
            </p:cNvPr>
            <p:cNvSpPr txBox="1"/>
            <p:nvPr/>
          </p:nvSpPr>
          <p:spPr>
            <a:xfrm>
              <a:off x="4117953" y="1359968"/>
              <a:ext cx="7997042" cy="501675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2286000" algn="just"/>
              <a:r>
                <a:rPr lang="vi-VN" sz="3200" b="0" i="0">
                  <a:solidFill>
                    <a:srgbClr val="000000"/>
                  </a:solidFill>
                  <a:effectLst/>
                  <a:latin typeface="+mn-lt"/>
                </a:rPr>
                <a:t>Đàn chiền chiện bay quanh</a:t>
              </a:r>
            </a:p>
            <a:p>
              <a:pPr indent="2286000" algn="just"/>
              <a:r>
                <a:rPr lang="vi-VN" sz="3200" b="0" i="0">
                  <a:solidFill>
                    <a:srgbClr val="000000"/>
                  </a:solidFill>
                  <a:effectLst/>
                  <a:latin typeface="+mn-lt"/>
                </a:rPr>
                <a:t>Hót tích ri tích rích </a:t>
              </a:r>
            </a:p>
            <a:p>
              <a:pPr indent="2286000" algn="just"/>
              <a:r>
                <a:rPr lang="vi-VN" sz="3200" b="0" i="0">
                  <a:solidFill>
                    <a:srgbClr val="000000"/>
                  </a:solidFill>
                  <a:effectLst/>
                  <a:latin typeface="+mn-lt"/>
                </a:rPr>
                <a:t>Lũ châu chấu tinh nghịch</a:t>
              </a:r>
            </a:p>
            <a:p>
              <a:pPr indent="2286000" algn="just"/>
              <a:r>
                <a:rPr lang="vi-VN" sz="3200" b="0" i="0">
                  <a:solidFill>
                    <a:srgbClr val="000000"/>
                  </a:solidFill>
                  <a:effectLst/>
                  <a:latin typeface="+mn-lt"/>
                </a:rPr>
                <a:t>Đu cỏ uống sương rơi. </a:t>
              </a:r>
              <a:endParaRPr lang="en-US" sz="3200" b="0" i="0">
                <a:solidFill>
                  <a:srgbClr val="000000"/>
                </a:solidFill>
                <a:effectLst/>
                <a:latin typeface="+mn-lt"/>
              </a:endParaRPr>
            </a:p>
            <a:p>
              <a:pPr indent="2286000" algn="just"/>
              <a:endParaRPr lang="en-US" sz="3200"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indent="2286000" algn="just"/>
              <a:r>
                <a:rPr lang="en-US" sz="3200">
                  <a:latin typeface="+mn-lt"/>
                  <a:ea typeface="Arial-Rounded" panose="020B0500000000000000" pitchFamily="34" charset="0"/>
                  <a:cs typeface="Arial-Rounded" panose="020B0500000000000000" pitchFamily="34" charset="0"/>
                </a:rPr>
                <a:t>Sóng xanh cuộn chân trời</a:t>
              </a:r>
            </a:p>
            <a:p>
              <a:pPr indent="2286000" algn="just"/>
              <a:r>
                <a:rPr lang="en-US" sz="3200">
                  <a:latin typeface="+mn-lt"/>
                  <a:ea typeface="Arial-Rounded" panose="020B0500000000000000" pitchFamily="34" charset="0"/>
                  <a:cs typeface="Arial-Rounded" panose="020B0500000000000000" pitchFamily="34" charset="0"/>
                </a:rPr>
                <a:t>Cánh đồng như tranh vẽ</a:t>
              </a:r>
            </a:p>
            <a:p>
              <a:pPr indent="2286000" algn="just"/>
              <a:r>
                <a:rPr lang="en-US" sz="3200">
                  <a:latin typeface="+mn-lt"/>
                  <a:ea typeface="Arial-Rounded" panose="020B0500000000000000" pitchFamily="34" charset="0"/>
                  <a:cs typeface="Arial-Rounded" panose="020B0500000000000000" pitchFamily="34" charset="0"/>
                </a:rPr>
                <a:t>Bé ngân nga hát khẽ</a:t>
              </a:r>
            </a:p>
            <a:p>
              <a:pPr indent="2286000" algn="just"/>
              <a:r>
                <a:rPr lang="en-US" sz="3200">
                  <a:latin typeface="+mn-lt"/>
                  <a:ea typeface="Arial-Rounded" panose="020B0500000000000000" pitchFamily="34" charset="0"/>
                  <a:cs typeface="Arial-Rounded" panose="020B0500000000000000" pitchFamily="34" charset="0"/>
                </a:rPr>
                <a:t>Trong hương lúa mênh mông.</a:t>
              </a:r>
            </a:p>
            <a:p>
              <a:pPr indent="2286000" algn="r"/>
              <a:r>
                <a:rPr lang="en-US" sz="3200">
                  <a:latin typeface="+mn-lt"/>
                  <a:ea typeface="Arial-Rounded" panose="020B0500000000000000" pitchFamily="34" charset="0"/>
                  <a:cs typeface="Arial-Rounded" panose="020B0500000000000000" pitchFamily="34" charset="0"/>
                </a:rPr>
                <a:t>(Bùi Minh Huế)</a:t>
              </a:r>
              <a:endParaRPr lang="en-US" sz="3200" dirty="0"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89" name="TextBox 288">
              <a:extLst>
                <a:ext uri="{FF2B5EF4-FFF2-40B4-BE49-F238E27FC236}">
                  <a16:creationId xmlns:a16="http://schemas.microsoft.com/office/drawing/2014/main" id="{C03AF8B8-FCB8-4F11-8A0D-E38E00798793}"/>
                </a:ext>
              </a:extLst>
            </p:cNvPr>
            <p:cNvSpPr txBox="1"/>
            <p:nvPr/>
          </p:nvSpPr>
          <p:spPr>
            <a:xfrm>
              <a:off x="-1508571" y="1359968"/>
              <a:ext cx="7383529" cy="60016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2286000" algn="just"/>
              <a:r>
                <a:rPr lang="vi-VN" sz="3200" b="0" i="0">
                  <a:solidFill>
                    <a:srgbClr val="000000"/>
                  </a:solidFill>
                  <a:effectLst/>
                  <a:latin typeface="+mn-lt"/>
                </a:rPr>
                <a:t>Bé theo mẹ ra đồng </a:t>
              </a:r>
            </a:p>
            <a:p>
              <a:pPr indent="2286000" algn="just"/>
              <a:r>
                <a:rPr lang="vi-VN" sz="3200" b="0" i="0">
                  <a:solidFill>
                    <a:srgbClr val="000000"/>
                  </a:solidFill>
                  <a:effectLst/>
                  <a:latin typeface="+mn-lt"/>
                </a:rPr>
                <a:t>Vầng dương lên rực đỏ </a:t>
              </a:r>
            </a:p>
            <a:p>
              <a:pPr indent="2286000" algn="just"/>
              <a:r>
                <a:rPr lang="vi-VN" sz="3200" b="0" i="0">
                  <a:solidFill>
                    <a:srgbClr val="000000"/>
                  </a:solidFill>
                  <a:effectLst/>
                  <a:latin typeface="+mn-lt"/>
                </a:rPr>
                <a:t>Muôn vàn kim cương nhỏ </a:t>
              </a:r>
            </a:p>
            <a:p>
              <a:pPr indent="2286000" algn="just"/>
              <a:r>
                <a:rPr lang="vi-VN" sz="3200" b="0" i="0">
                  <a:solidFill>
                    <a:srgbClr val="000000"/>
                  </a:solidFill>
                  <a:effectLst/>
                  <a:latin typeface="+mn-lt"/>
                </a:rPr>
                <a:t>Lấp lánh ngọn cỏ hoa. </a:t>
              </a:r>
              <a:endParaRPr lang="en-US" sz="3200" b="0" i="0">
                <a:solidFill>
                  <a:srgbClr val="000000"/>
                </a:solidFill>
                <a:effectLst/>
                <a:latin typeface="+mn-lt"/>
              </a:endParaRPr>
            </a:p>
            <a:p>
              <a:pPr indent="2286000" algn="just"/>
              <a:endParaRPr lang="vi-VN" sz="3200" b="0" i="0">
                <a:solidFill>
                  <a:srgbClr val="000000"/>
                </a:solidFill>
                <a:effectLst/>
                <a:latin typeface="+mn-lt"/>
              </a:endParaRPr>
            </a:p>
            <a:p>
              <a:pPr indent="2286000" algn="just"/>
              <a:r>
                <a:rPr lang="vi-VN" sz="3200" b="0" i="0">
                  <a:solidFill>
                    <a:srgbClr val="000000"/>
                  </a:solidFill>
                  <a:effectLst/>
                  <a:latin typeface="+mn-lt"/>
                </a:rPr>
                <a:t>Nắng ban mai hiền hòa</a:t>
              </a:r>
            </a:p>
            <a:p>
              <a:pPr indent="2286000" algn="just"/>
              <a:r>
                <a:rPr lang="vi-VN" sz="3200" b="0" i="0">
                  <a:solidFill>
                    <a:srgbClr val="000000"/>
                  </a:solidFill>
                  <a:effectLst/>
                  <a:latin typeface="+mn-lt"/>
                </a:rPr>
                <a:t>Tung lụa tơ vàng óng </a:t>
              </a:r>
            </a:p>
            <a:p>
              <a:pPr indent="2286000" algn="just"/>
              <a:r>
                <a:rPr lang="vi-VN" sz="3200" b="0" i="0">
                  <a:solidFill>
                    <a:srgbClr val="000000"/>
                  </a:solidFill>
                  <a:effectLst/>
                  <a:latin typeface="+mn-lt"/>
                </a:rPr>
                <a:t>Trải lên muôn con sóng </a:t>
              </a:r>
            </a:p>
            <a:p>
              <a:pPr indent="2286000" algn="just"/>
              <a:r>
                <a:rPr lang="vi-VN" sz="3200" b="0" i="0">
                  <a:solidFill>
                    <a:srgbClr val="000000"/>
                  </a:solidFill>
                  <a:effectLst/>
                  <a:latin typeface="+mn-lt"/>
                </a:rPr>
                <a:t>Dập dờn đồng lúa xanh. </a:t>
              </a:r>
            </a:p>
            <a:p>
              <a:pPr indent="2286000" algn="just"/>
              <a:r>
                <a:rPr lang="vi-VN" sz="3200" b="0" i="0">
                  <a:solidFill>
                    <a:srgbClr val="000000"/>
                  </a:solidFill>
                  <a:effectLst/>
                  <a:latin typeface="+mn-lt"/>
                </a:rPr>
                <a:t/>
              </a:r>
              <a:br>
                <a:rPr lang="vi-VN" sz="3200" b="0" i="0">
                  <a:solidFill>
                    <a:srgbClr val="000000"/>
                  </a:solidFill>
                  <a:effectLst/>
                  <a:latin typeface="+mn-lt"/>
                </a:rPr>
              </a:br>
              <a:endParaRPr lang="vi-VN" sz="3200" b="0" i="0">
                <a:solidFill>
                  <a:srgbClr val="000000"/>
                </a:solidFill>
                <a:effectLst/>
                <a:latin typeface="+mn-lt"/>
              </a:endParaRPr>
            </a:p>
            <a:p>
              <a:pPr indent="2286000" algn="just"/>
              <a:endParaRPr lang="vi-VN" sz="3200" b="0" i="0">
                <a:solidFill>
                  <a:srgbClr val="000000"/>
                </a:solidFill>
                <a:effectLst/>
                <a:latin typeface="+mn-lt"/>
              </a:endParaRPr>
            </a:p>
          </p:txBody>
        </p:sp>
        <p:sp>
          <p:nvSpPr>
            <p:cNvPr id="292" name="TextBox 291">
              <a:extLst>
                <a:ext uri="{FF2B5EF4-FFF2-40B4-BE49-F238E27FC236}">
                  <a16:creationId xmlns:a16="http://schemas.microsoft.com/office/drawing/2014/main" id="{DF27BD9A-DB1A-46E3-B962-B4296A14C6B0}"/>
                </a:ext>
              </a:extLst>
            </p:cNvPr>
            <p:cNvSpPr txBox="1"/>
            <p:nvPr/>
          </p:nvSpPr>
          <p:spPr>
            <a:xfrm>
              <a:off x="2699144" y="387810"/>
              <a:ext cx="6351627" cy="646197"/>
            </a:xfrm>
            <a:prstGeom prst="rect">
              <a:avLst/>
            </a:prstGeom>
            <a:noFill/>
          </p:spPr>
          <p:txBody>
            <a:bodyPr wrap="square" lIns="91305" tIns="45654" rIns="91305" bIns="45654" rtlCol="0">
              <a:spAutoFit/>
            </a:bodyPr>
            <a:lstStyle/>
            <a:p>
              <a:pPr algn="ctr"/>
              <a:r>
                <a:rPr lang="en-US" sz="3600" b="1">
                  <a:solidFill>
                    <a:schemeClr val="bg2">
                      <a:lumMod val="75000"/>
                    </a:schemeClr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CÁNH ĐỒNG QUÊ EM</a:t>
              </a:r>
              <a:endParaRPr lang="en-US" sz="3600" b="1" dirty="0">
                <a:solidFill>
                  <a:schemeClr val="bg2">
                    <a:lumMod val="75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83FAD7F9-4806-4BD9-9A93-3725AA401F0D}"/>
              </a:ext>
            </a:extLst>
          </p:cNvPr>
          <p:cNvSpPr txBox="1"/>
          <p:nvPr/>
        </p:nvSpPr>
        <p:spPr>
          <a:xfrm>
            <a:off x="0" y="1302727"/>
            <a:ext cx="1668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70C0"/>
                </a:solidFill>
              </a:rPr>
              <a:t>(1)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A2EACB1-8A75-444F-AED4-5D53AAC3CEBF}"/>
              </a:ext>
            </a:extLst>
          </p:cNvPr>
          <p:cNvSpPr txBox="1"/>
          <p:nvPr/>
        </p:nvSpPr>
        <p:spPr>
          <a:xfrm>
            <a:off x="-70710" y="3753736"/>
            <a:ext cx="1668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70C0"/>
                </a:solidFill>
              </a:rPr>
              <a:t>(2)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98615B4-C61A-4746-A508-AEF7BDF4BE1A}"/>
              </a:ext>
            </a:extLst>
          </p:cNvPr>
          <p:cNvSpPr txBox="1"/>
          <p:nvPr/>
        </p:nvSpPr>
        <p:spPr>
          <a:xfrm>
            <a:off x="5548945" y="1303596"/>
            <a:ext cx="1668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70C0"/>
                </a:solidFill>
              </a:rPr>
              <a:t>(3)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EA9E934-AC1D-4D07-9682-0E75A58F9574}"/>
              </a:ext>
            </a:extLst>
          </p:cNvPr>
          <p:cNvSpPr txBox="1"/>
          <p:nvPr/>
        </p:nvSpPr>
        <p:spPr>
          <a:xfrm>
            <a:off x="5548945" y="3757541"/>
            <a:ext cx="1668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70C0"/>
                </a:solidFill>
              </a:rPr>
              <a:t>(4)</a:t>
            </a:r>
          </a:p>
        </p:txBody>
      </p:sp>
      <p:sp>
        <p:nvSpPr>
          <p:cNvPr id="18" name="Rectangle: Rounded Corners 6">
            <a:extLst>
              <a:ext uri="{FF2B5EF4-FFF2-40B4-BE49-F238E27FC236}">
                <a16:creationId xmlns:a16="http://schemas.microsoft.com/office/drawing/2014/main" id="{1DB20357-2AF7-0170-2935-F91D8121CD00}"/>
              </a:ext>
            </a:extLst>
          </p:cNvPr>
          <p:cNvSpPr/>
          <p:nvPr/>
        </p:nvSpPr>
        <p:spPr>
          <a:xfrm>
            <a:off x="0" y="16688"/>
            <a:ext cx="1811045" cy="48153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MẪU</a:t>
            </a:r>
          </a:p>
        </p:txBody>
      </p:sp>
      <p:sp>
        <p:nvSpPr>
          <p:cNvPr id="30" name="Rectangle: Rounded Corners 6">
            <a:extLst>
              <a:ext uri="{FF2B5EF4-FFF2-40B4-BE49-F238E27FC236}">
                <a16:creationId xmlns:a16="http://schemas.microsoft.com/office/drawing/2014/main" id="{5712E690-B488-9717-3FA9-1B41BBAD1616}"/>
              </a:ext>
            </a:extLst>
          </p:cNvPr>
          <p:cNvSpPr/>
          <p:nvPr/>
        </p:nvSpPr>
        <p:spPr>
          <a:xfrm>
            <a:off x="-13165" y="29377"/>
            <a:ext cx="3222594" cy="48153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NỐI TIẾP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  <p:bldP spid="19" grpId="0"/>
      <p:bldP spid="22" grpId="0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8FAE11F-A892-42C1-B1BC-D5DF74F2AF73}"/>
              </a:ext>
            </a:extLst>
          </p:cNvPr>
          <p:cNvSpPr/>
          <p:nvPr/>
        </p:nvSpPr>
        <p:spPr>
          <a:xfrm>
            <a:off x="1421513" y="1099457"/>
            <a:ext cx="3780726" cy="885372"/>
          </a:xfrm>
          <a:prstGeom prst="roundRect">
            <a:avLst/>
          </a:prstGeom>
          <a:solidFill>
            <a:srgbClr val="FEF1C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vầng dương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C142259-D819-420A-80F6-061070EBD8C3}"/>
              </a:ext>
            </a:extLst>
          </p:cNvPr>
          <p:cNvSpPr/>
          <p:nvPr/>
        </p:nvSpPr>
        <p:spPr>
          <a:xfrm>
            <a:off x="1421513" y="2383971"/>
            <a:ext cx="3780726" cy="885372"/>
          </a:xfrm>
          <a:prstGeom prst="roundRect">
            <a:avLst/>
          </a:prstGeom>
          <a:solidFill>
            <a:srgbClr val="FEF1C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lấp lánh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DA3B13A-24F1-4AE9-AA3B-8852F4F1D13E}"/>
              </a:ext>
            </a:extLst>
          </p:cNvPr>
          <p:cNvSpPr/>
          <p:nvPr/>
        </p:nvSpPr>
        <p:spPr>
          <a:xfrm>
            <a:off x="1248436" y="3701142"/>
            <a:ext cx="4126880" cy="885372"/>
          </a:xfrm>
          <a:prstGeom prst="roundRect">
            <a:avLst/>
          </a:prstGeom>
          <a:solidFill>
            <a:srgbClr val="FEF1C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 ri tích rích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59F94A1-764B-470E-AB36-A3AF5366EE9E}"/>
              </a:ext>
            </a:extLst>
          </p:cNvPr>
          <p:cNvSpPr/>
          <p:nvPr/>
        </p:nvSpPr>
        <p:spPr>
          <a:xfrm>
            <a:off x="6959599" y="1095827"/>
            <a:ext cx="3780726" cy="885372"/>
          </a:xfrm>
          <a:prstGeom prst="roundRect">
            <a:avLst/>
          </a:prstGeom>
          <a:solidFill>
            <a:srgbClr val="FEF1C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 cương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787AAAD-A338-4F2E-B3CA-8658D8D00673}"/>
              </a:ext>
            </a:extLst>
          </p:cNvPr>
          <p:cNvSpPr/>
          <p:nvPr/>
        </p:nvSpPr>
        <p:spPr>
          <a:xfrm>
            <a:off x="6959599" y="2416628"/>
            <a:ext cx="3780726" cy="885372"/>
          </a:xfrm>
          <a:prstGeom prst="roundRect">
            <a:avLst/>
          </a:prstGeom>
          <a:solidFill>
            <a:srgbClr val="FEF1C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sóng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739D57B8-B99E-4960-938F-FA21C99163F3}"/>
              </a:ext>
            </a:extLst>
          </p:cNvPr>
          <p:cNvSpPr/>
          <p:nvPr/>
        </p:nvSpPr>
        <p:spPr>
          <a:xfrm>
            <a:off x="6959599" y="3701142"/>
            <a:ext cx="3780726" cy="885372"/>
          </a:xfrm>
          <a:prstGeom prst="roundRect">
            <a:avLst/>
          </a:prstGeom>
          <a:solidFill>
            <a:srgbClr val="FEF1C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sương rơi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F4494B8-17F8-4C05-B174-317E67F47200}"/>
              </a:ext>
            </a:extLst>
          </p:cNvPr>
          <p:cNvSpPr/>
          <p:nvPr/>
        </p:nvSpPr>
        <p:spPr>
          <a:xfrm>
            <a:off x="4571433" y="5018313"/>
            <a:ext cx="3677958" cy="885372"/>
          </a:xfrm>
          <a:prstGeom prst="roundRect">
            <a:avLst/>
          </a:prstGeom>
          <a:solidFill>
            <a:srgbClr val="FEF1C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mênh mông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6FC0183-8A62-40F6-A5E7-8D451F2AE0C1}"/>
              </a:ext>
            </a:extLst>
          </p:cNvPr>
          <p:cNvSpPr/>
          <p:nvPr/>
        </p:nvSpPr>
        <p:spPr>
          <a:xfrm>
            <a:off x="930192" y="1102404"/>
            <a:ext cx="3780726" cy="8853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F5A9E69-9582-4033-B2A7-413EE629F071}"/>
              </a:ext>
            </a:extLst>
          </p:cNvPr>
          <p:cNvSpPr/>
          <p:nvPr/>
        </p:nvSpPr>
        <p:spPr>
          <a:xfrm>
            <a:off x="8249391" y="1095827"/>
            <a:ext cx="3780726" cy="8853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E7A8494-629D-47D4-A690-B17ED0864B82}"/>
              </a:ext>
            </a:extLst>
          </p:cNvPr>
          <p:cNvSpPr/>
          <p:nvPr/>
        </p:nvSpPr>
        <p:spPr>
          <a:xfrm>
            <a:off x="421413" y="2386918"/>
            <a:ext cx="3773002" cy="8853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D943F24-4DED-4D16-8B2A-4E5394736C60}"/>
              </a:ext>
            </a:extLst>
          </p:cNvPr>
          <p:cNvSpPr/>
          <p:nvPr/>
        </p:nvSpPr>
        <p:spPr>
          <a:xfrm>
            <a:off x="7025455" y="2412998"/>
            <a:ext cx="3773002" cy="8853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3A517B2E-6AB3-47F8-A44C-8EC32D50DB7E}"/>
              </a:ext>
            </a:extLst>
          </p:cNvPr>
          <p:cNvSpPr/>
          <p:nvPr/>
        </p:nvSpPr>
        <p:spPr>
          <a:xfrm>
            <a:off x="5773955" y="3709380"/>
            <a:ext cx="3773002" cy="8853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39851D-C9C6-4A7E-98C4-01D5E3B46E92}"/>
              </a:ext>
            </a:extLst>
          </p:cNvPr>
          <p:cNvSpPr/>
          <p:nvPr/>
        </p:nvSpPr>
        <p:spPr>
          <a:xfrm>
            <a:off x="3940295" y="5023905"/>
            <a:ext cx="3773002" cy="8853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ênh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81039000-FA21-42E7-9D48-435C6FFDF565}"/>
              </a:ext>
            </a:extLst>
          </p:cNvPr>
          <p:cNvSpPr/>
          <p:nvPr/>
        </p:nvSpPr>
        <p:spPr>
          <a:xfrm>
            <a:off x="2914837" y="1096812"/>
            <a:ext cx="3780726" cy="8853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1AA27EA4-1CA5-4C13-A8AF-F780CCD0F167}"/>
              </a:ext>
            </a:extLst>
          </p:cNvPr>
          <p:cNvSpPr/>
          <p:nvPr/>
        </p:nvSpPr>
        <p:spPr>
          <a:xfrm>
            <a:off x="1405987" y="2383971"/>
            <a:ext cx="3773002" cy="8853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1331AAE7-1FBC-41ED-8C0F-0259EAA2ADD3}"/>
              </a:ext>
            </a:extLst>
          </p:cNvPr>
          <p:cNvSpPr/>
          <p:nvPr/>
        </p:nvSpPr>
        <p:spPr>
          <a:xfrm>
            <a:off x="7675954" y="3702803"/>
            <a:ext cx="3773002" cy="8853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</a:p>
        </p:txBody>
      </p:sp>
      <p:sp>
        <p:nvSpPr>
          <p:cNvPr id="20" name="Rectangle: Rounded Corners 12">
            <a:extLst>
              <a:ext uri="{FF2B5EF4-FFF2-40B4-BE49-F238E27FC236}">
                <a16:creationId xmlns:a16="http://schemas.microsoft.com/office/drawing/2014/main" id="{3B13B2E9-C749-2D1D-5C3B-E8D13E639A41}"/>
              </a:ext>
            </a:extLst>
          </p:cNvPr>
          <p:cNvSpPr/>
          <p:nvPr/>
        </p:nvSpPr>
        <p:spPr>
          <a:xfrm>
            <a:off x="3168188" y="198210"/>
            <a:ext cx="6071505" cy="75051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2114">
              <a:buClrTx/>
              <a:defRPr/>
            </a:pP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khó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49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628E862B-640D-4F1B-B2A7-A9E43545005C}"/>
              </a:ext>
            </a:extLst>
          </p:cNvPr>
          <p:cNvGrpSpPr/>
          <p:nvPr/>
        </p:nvGrpSpPr>
        <p:grpSpPr>
          <a:xfrm>
            <a:off x="1548000" y="1118378"/>
            <a:ext cx="7708732" cy="5309401"/>
            <a:chOff x="1816098" y="1047004"/>
            <a:chExt cx="7708732" cy="530940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CB36CF2-59F2-4D11-9EEB-1F7B55ED8F80}"/>
                </a:ext>
              </a:extLst>
            </p:cNvPr>
            <p:cNvSpPr txBox="1"/>
            <p:nvPr/>
          </p:nvSpPr>
          <p:spPr>
            <a:xfrm>
              <a:off x="1816098" y="2324532"/>
              <a:ext cx="7383529" cy="403187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2286000" algn="just"/>
              <a:r>
                <a:rPr lang="vi-VN" sz="3200" b="0" i="0">
                  <a:solidFill>
                    <a:srgbClr val="000000"/>
                  </a:solidFill>
                  <a:effectLst/>
                  <a:latin typeface="+mn-lt"/>
                </a:rPr>
                <a:t>Bé theo mẹ ra đồng </a:t>
              </a:r>
            </a:p>
            <a:p>
              <a:pPr indent="2286000" algn="just"/>
              <a:r>
                <a:rPr lang="vi-VN" sz="3200" b="0" i="0">
                  <a:solidFill>
                    <a:srgbClr val="000000"/>
                  </a:solidFill>
                  <a:effectLst/>
                  <a:latin typeface="+mn-lt"/>
                </a:rPr>
                <a:t>Vầng dương lên rực đỏ </a:t>
              </a:r>
            </a:p>
            <a:p>
              <a:pPr indent="2286000" algn="just"/>
              <a:r>
                <a:rPr lang="vi-VN" sz="3200" b="0" i="0">
                  <a:solidFill>
                    <a:srgbClr val="000000"/>
                  </a:solidFill>
                  <a:effectLst/>
                  <a:latin typeface="+mn-lt"/>
                </a:rPr>
                <a:t>Muôn vàn kim cương nhỏ </a:t>
              </a:r>
            </a:p>
            <a:p>
              <a:pPr indent="2286000" algn="just"/>
              <a:r>
                <a:rPr lang="vi-VN" sz="3200" b="0" i="0">
                  <a:solidFill>
                    <a:srgbClr val="000000"/>
                  </a:solidFill>
                  <a:effectLst/>
                  <a:latin typeface="+mn-lt"/>
                </a:rPr>
                <a:t>Lấp lánh ngọn cỏ hoa. </a:t>
              </a:r>
              <a:endParaRPr lang="en-US" sz="3200" b="0" i="0">
                <a:solidFill>
                  <a:srgbClr val="000000"/>
                </a:solidFill>
                <a:effectLst/>
                <a:latin typeface="+mn-lt"/>
              </a:endParaRPr>
            </a:p>
            <a:p>
              <a:pPr indent="2286000" algn="just"/>
              <a:endParaRPr lang="vi-VN" sz="3200" b="0" i="0">
                <a:solidFill>
                  <a:srgbClr val="000000"/>
                </a:solidFill>
                <a:effectLst/>
                <a:latin typeface="+mn-lt"/>
              </a:endParaRPr>
            </a:p>
            <a:p>
              <a:pPr indent="2286000" algn="just"/>
              <a:r>
                <a:rPr lang="vi-VN" sz="3200" b="0" i="0">
                  <a:solidFill>
                    <a:srgbClr val="000000"/>
                  </a:solidFill>
                  <a:effectLst/>
                  <a:latin typeface="+mn-lt"/>
                </a:rPr>
                <a:t/>
              </a:r>
              <a:br>
                <a:rPr lang="vi-VN" sz="3200" b="0" i="0">
                  <a:solidFill>
                    <a:srgbClr val="000000"/>
                  </a:solidFill>
                  <a:effectLst/>
                  <a:latin typeface="+mn-lt"/>
                </a:rPr>
              </a:br>
              <a:endParaRPr lang="vi-VN" sz="3200" b="0" i="0">
                <a:solidFill>
                  <a:srgbClr val="000000"/>
                </a:solidFill>
                <a:effectLst/>
                <a:latin typeface="+mn-lt"/>
              </a:endParaRPr>
            </a:p>
            <a:p>
              <a:pPr indent="2286000" algn="just"/>
              <a:endParaRPr lang="vi-VN" sz="3200" b="0" i="0">
                <a:solidFill>
                  <a:srgbClr val="000000"/>
                </a:solidFill>
                <a:effectLst/>
                <a:latin typeface="+mn-lt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60E2E2A-A008-48B0-AA37-9D166DFA7BB7}"/>
                </a:ext>
              </a:extLst>
            </p:cNvPr>
            <p:cNvSpPr txBox="1"/>
            <p:nvPr/>
          </p:nvSpPr>
          <p:spPr>
            <a:xfrm>
              <a:off x="3173203" y="1047004"/>
              <a:ext cx="6351627" cy="646197"/>
            </a:xfrm>
            <a:prstGeom prst="rect">
              <a:avLst/>
            </a:prstGeom>
            <a:noFill/>
          </p:spPr>
          <p:txBody>
            <a:bodyPr wrap="square" lIns="91305" tIns="45654" rIns="91305" bIns="45654" rtlCol="0">
              <a:spAutoFit/>
            </a:bodyPr>
            <a:lstStyle/>
            <a:p>
              <a:pPr algn="ctr"/>
              <a:r>
                <a:rPr lang="en-US" sz="3600" b="1">
                  <a:solidFill>
                    <a:schemeClr val="bg2">
                      <a:lumMod val="75000"/>
                    </a:schemeClr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CÁNH ĐỒNG QUÊ EM</a:t>
              </a:r>
              <a:endParaRPr lang="en-US" sz="3600" b="1" dirty="0">
                <a:solidFill>
                  <a:schemeClr val="bg2">
                    <a:lumMod val="75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2CD0AA5-8D61-4802-BBEA-0A65E5AB227E}"/>
              </a:ext>
            </a:extLst>
          </p:cNvPr>
          <p:cNvCxnSpPr>
            <a:cxnSpLocks/>
          </p:cNvCxnSpPr>
          <p:nvPr/>
        </p:nvCxnSpPr>
        <p:spPr>
          <a:xfrm>
            <a:off x="4024193" y="3439633"/>
            <a:ext cx="213529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2">
            <a:extLst>
              <a:ext uri="{FF2B5EF4-FFF2-40B4-BE49-F238E27FC236}">
                <a16:creationId xmlns:a16="http://schemas.microsoft.com/office/drawing/2014/main" id="{8CBE5EFA-38B2-BDFB-E2CF-865D7A1E64BD}"/>
              </a:ext>
            </a:extLst>
          </p:cNvPr>
          <p:cNvSpPr txBox="1"/>
          <p:nvPr/>
        </p:nvSpPr>
        <p:spPr>
          <a:xfrm>
            <a:off x="3083442" y="2238392"/>
            <a:ext cx="1668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70C0"/>
                </a:solidFill>
              </a:rPr>
              <a:t>(1)</a:t>
            </a:r>
          </a:p>
        </p:txBody>
      </p:sp>
    </p:spTree>
    <p:extLst>
      <p:ext uri="{BB962C8B-B14F-4D97-AF65-F5344CB8AC3E}">
        <p14:creationId xmlns:p14="http://schemas.microsoft.com/office/powerpoint/2010/main" val="3372937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7681;p56">
            <a:extLst>
              <a:ext uri="{FF2B5EF4-FFF2-40B4-BE49-F238E27FC236}">
                <a16:creationId xmlns:a16="http://schemas.microsoft.com/office/drawing/2014/main" id="{C1D9A3A2-6718-4C9B-BC4B-8E380C3D3423}"/>
              </a:ext>
            </a:extLst>
          </p:cNvPr>
          <p:cNvGrpSpPr/>
          <p:nvPr/>
        </p:nvGrpSpPr>
        <p:grpSpPr>
          <a:xfrm>
            <a:off x="765582" y="666716"/>
            <a:ext cx="652318" cy="647680"/>
            <a:chOff x="1773575" y="4308850"/>
            <a:chExt cx="650450" cy="645825"/>
          </a:xfrm>
        </p:grpSpPr>
        <p:sp>
          <p:nvSpPr>
            <p:cNvPr id="10" name="Google Shape;7682;p56">
              <a:extLst>
                <a:ext uri="{FF2B5EF4-FFF2-40B4-BE49-F238E27FC236}">
                  <a16:creationId xmlns:a16="http://schemas.microsoft.com/office/drawing/2014/main" id="{31281BFC-B82C-4EA4-BF43-B095586CCB93}"/>
                </a:ext>
              </a:extLst>
            </p:cNvPr>
            <p:cNvSpPr/>
            <p:nvPr/>
          </p:nvSpPr>
          <p:spPr>
            <a:xfrm>
              <a:off x="1773575" y="4308850"/>
              <a:ext cx="650450" cy="645825"/>
            </a:xfrm>
            <a:custGeom>
              <a:avLst/>
              <a:gdLst/>
              <a:ahLst/>
              <a:cxnLst/>
              <a:rect l="l" t="t" r="r" b="b"/>
              <a:pathLst>
                <a:path w="26018" h="25833" extrusionOk="0">
                  <a:moveTo>
                    <a:pt x="13010" y="842"/>
                  </a:moveTo>
                  <a:cubicBezTo>
                    <a:pt x="14352" y="842"/>
                    <a:pt x="15554" y="1615"/>
                    <a:pt x="16132" y="2869"/>
                  </a:cubicBezTo>
                  <a:lnTo>
                    <a:pt x="17941" y="6764"/>
                  </a:lnTo>
                  <a:lnTo>
                    <a:pt x="21928" y="7380"/>
                  </a:lnTo>
                  <a:cubicBezTo>
                    <a:pt x="23203" y="7575"/>
                    <a:pt x="24261" y="8485"/>
                    <a:pt x="24682" y="9737"/>
                  </a:cubicBezTo>
                  <a:cubicBezTo>
                    <a:pt x="25116" y="11028"/>
                    <a:pt x="24810" y="12439"/>
                    <a:pt x="23872" y="13416"/>
                  </a:cubicBezTo>
                  <a:lnTo>
                    <a:pt x="20913" y="16478"/>
                  </a:lnTo>
                  <a:lnTo>
                    <a:pt x="21620" y="20840"/>
                  </a:lnTo>
                  <a:cubicBezTo>
                    <a:pt x="21792" y="21897"/>
                    <a:pt x="21492" y="22964"/>
                    <a:pt x="20809" y="23768"/>
                  </a:cubicBezTo>
                  <a:cubicBezTo>
                    <a:pt x="20148" y="24540"/>
                    <a:pt x="19202" y="24991"/>
                    <a:pt x="18204" y="24991"/>
                  </a:cubicBezTo>
                  <a:cubicBezTo>
                    <a:pt x="17633" y="24991"/>
                    <a:pt x="17054" y="24841"/>
                    <a:pt x="16544" y="24555"/>
                  </a:cubicBezTo>
                  <a:lnTo>
                    <a:pt x="13010" y="22573"/>
                  </a:lnTo>
                  <a:lnTo>
                    <a:pt x="9466" y="24555"/>
                  </a:lnTo>
                  <a:cubicBezTo>
                    <a:pt x="8956" y="24841"/>
                    <a:pt x="8385" y="24991"/>
                    <a:pt x="7814" y="24991"/>
                  </a:cubicBezTo>
                  <a:cubicBezTo>
                    <a:pt x="6816" y="24991"/>
                    <a:pt x="5863" y="24540"/>
                    <a:pt x="5202" y="23768"/>
                  </a:cubicBezTo>
                  <a:cubicBezTo>
                    <a:pt x="4519" y="22964"/>
                    <a:pt x="4227" y="21897"/>
                    <a:pt x="4398" y="20840"/>
                  </a:cubicBezTo>
                  <a:lnTo>
                    <a:pt x="5097" y="16478"/>
                  </a:lnTo>
                  <a:lnTo>
                    <a:pt x="2139" y="13416"/>
                  </a:lnTo>
                  <a:cubicBezTo>
                    <a:pt x="1200" y="12439"/>
                    <a:pt x="894" y="11028"/>
                    <a:pt x="1328" y="9737"/>
                  </a:cubicBezTo>
                  <a:cubicBezTo>
                    <a:pt x="1757" y="8485"/>
                    <a:pt x="2807" y="7575"/>
                    <a:pt x="4083" y="7380"/>
                  </a:cubicBezTo>
                  <a:lnTo>
                    <a:pt x="8077" y="6764"/>
                  </a:lnTo>
                  <a:lnTo>
                    <a:pt x="9878" y="2869"/>
                  </a:lnTo>
                  <a:cubicBezTo>
                    <a:pt x="10464" y="1615"/>
                    <a:pt x="11658" y="842"/>
                    <a:pt x="13010" y="842"/>
                  </a:cubicBezTo>
                  <a:close/>
                  <a:moveTo>
                    <a:pt x="13010" y="1"/>
                  </a:moveTo>
                  <a:cubicBezTo>
                    <a:pt x="11327" y="1"/>
                    <a:pt x="9841" y="963"/>
                    <a:pt x="9120" y="2516"/>
                  </a:cubicBezTo>
                  <a:lnTo>
                    <a:pt x="7506" y="6007"/>
                  </a:lnTo>
                  <a:lnTo>
                    <a:pt x="3957" y="6555"/>
                  </a:lnTo>
                  <a:cubicBezTo>
                    <a:pt x="2371" y="6795"/>
                    <a:pt x="1058" y="7913"/>
                    <a:pt x="534" y="9466"/>
                  </a:cubicBezTo>
                  <a:cubicBezTo>
                    <a:pt x="0" y="11059"/>
                    <a:pt x="382" y="12799"/>
                    <a:pt x="1539" y="13994"/>
                  </a:cubicBezTo>
                  <a:lnTo>
                    <a:pt x="4203" y="16763"/>
                  </a:lnTo>
                  <a:lnTo>
                    <a:pt x="3566" y="20705"/>
                  </a:lnTo>
                  <a:cubicBezTo>
                    <a:pt x="3355" y="22004"/>
                    <a:pt x="3722" y="23317"/>
                    <a:pt x="4564" y="24308"/>
                  </a:cubicBezTo>
                  <a:cubicBezTo>
                    <a:pt x="5382" y="25276"/>
                    <a:pt x="6569" y="25832"/>
                    <a:pt x="7814" y="25832"/>
                  </a:cubicBezTo>
                  <a:cubicBezTo>
                    <a:pt x="8527" y="25832"/>
                    <a:pt x="9241" y="25645"/>
                    <a:pt x="9878" y="25285"/>
                  </a:cubicBezTo>
                  <a:lnTo>
                    <a:pt x="13010" y="23535"/>
                  </a:lnTo>
                  <a:lnTo>
                    <a:pt x="16139" y="25285"/>
                  </a:lnTo>
                  <a:cubicBezTo>
                    <a:pt x="16770" y="25645"/>
                    <a:pt x="17483" y="25832"/>
                    <a:pt x="18204" y="25832"/>
                  </a:cubicBezTo>
                  <a:cubicBezTo>
                    <a:pt x="19450" y="25832"/>
                    <a:pt x="20629" y="25276"/>
                    <a:pt x="21454" y="24308"/>
                  </a:cubicBezTo>
                  <a:cubicBezTo>
                    <a:pt x="22295" y="23317"/>
                    <a:pt x="22655" y="22004"/>
                    <a:pt x="22445" y="20705"/>
                  </a:cubicBezTo>
                  <a:lnTo>
                    <a:pt x="21814" y="16763"/>
                  </a:lnTo>
                  <a:lnTo>
                    <a:pt x="24479" y="13994"/>
                  </a:lnTo>
                  <a:cubicBezTo>
                    <a:pt x="25635" y="12799"/>
                    <a:pt x="26017" y="11059"/>
                    <a:pt x="25477" y="9466"/>
                  </a:cubicBezTo>
                  <a:cubicBezTo>
                    <a:pt x="24960" y="7913"/>
                    <a:pt x="23646" y="6795"/>
                    <a:pt x="22054" y="6555"/>
                  </a:cubicBezTo>
                  <a:lnTo>
                    <a:pt x="18512" y="6007"/>
                  </a:lnTo>
                  <a:lnTo>
                    <a:pt x="16890" y="2516"/>
                  </a:lnTo>
                  <a:cubicBezTo>
                    <a:pt x="16177" y="963"/>
                    <a:pt x="14683" y="1"/>
                    <a:pt x="130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1" name="Google Shape;7683;p56">
              <a:extLst>
                <a:ext uri="{FF2B5EF4-FFF2-40B4-BE49-F238E27FC236}">
                  <a16:creationId xmlns:a16="http://schemas.microsoft.com/office/drawing/2014/main" id="{1CA50BFC-F3CF-401A-9B07-1AEFF5F6D82A}"/>
                </a:ext>
              </a:extLst>
            </p:cNvPr>
            <p:cNvSpPr/>
            <p:nvPr/>
          </p:nvSpPr>
          <p:spPr>
            <a:xfrm>
              <a:off x="1957650" y="4493950"/>
              <a:ext cx="282300" cy="275650"/>
            </a:xfrm>
            <a:custGeom>
              <a:avLst/>
              <a:gdLst/>
              <a:ahLst/>
              <a:cxnLst/>
              <a:rect l="l" t="t" r="r" b="b"/>
              <a:pathLst>
                <a:path w="11292" h="11026" extrusionOk="0">
                  <a:moveTo>
                    <a:pt x="5643" y="1"/>
                  </a:moveTo>
                  <a:cubicBezTo>
                    <a:pt x="5342" y="1"/>
                    <a:pt x="5042" y="168"/>
                    <a:pt x="4888" y="502"/>
                  </a:cubicBezTo>
                  <a:lnTo>
                    <a:pt x="3874" y="2686"/>
                  </a:lnTo>
                  <a:cubicBezTo>
                    <a:pt x="3746" y="2956"/>
                    <a:pt x="3514" y="3136"/>
                    <a:pt x="3236" y="3181"/>
                  </a:cubicBezTo>
                  <a:lnTo>
                    <a:pt x="970" y="3534"/>
                  </a:lnTo>
                  <a:cubicBezTo>
                    <a:pt x="271" y="3639"/>
                    <a:pt x="0" y="4549"/>
                    <a:pt x="496" y="5066"/>
                  </a:cubicBezTo>
                  <a:lnTo>
                    <a:pt x="2141" y="6770"/>
                  </a:lnTo>
                  <a:cubicBezTo>
                    <a:pt x="2343" y="6972"/>
                    <a:pt x="2433" y="7273"/>
                    <a:pt x="2380" y="7566"/>
                  </a:cubicBezTo>
                  <a:lnTo>
                    <a:pt x="1998" y="9968"/>
                  </a:lnTo>
                  <a:cubicBezTo>
                    <a:pt x="1903" y="10550"/>
                    <a:pt x="2335" y="11025"/>
                    <a:pt x="2829" y="11025"/>
                  </a:cubicBezTo>
                  <a:cubicBezTo>
                    <a:pt x="2959" y="11025"/>
                    <a:pt x="3092" y="10993"/>
                    <a:pt x="3222" y="10921"/>
                  </a:cubicBezTo>
                  <a:lnTo>
                    <a:pt x="5249" y="9781"/>
                  </a:lnTo>
                  <a:cubicBezTo>
                    <a:pt x="5372" y="9713"/>
                    <a:pt x="5507" y="9679"/>
                    <a:pt x="5642" y="9679"/>
                  </a:cubicBezTo>
                  <a:cubicBezTo>
                    <a:pt x="5777" y="9679"/>
                    <a:pt x="5912" y="9713"/>
                    <a:pt x="6036" y="9781"/>
                  </a:cubicBezTo>
                  <a:lnTo>
                    <a:pt x="8070" y="10921"/>
                  </a:lnTo>
                  <a:cubicBezTo>
                    <a:pt x="8198" y="10993"/>
                    <a:pt x="8330" y="11025"/>
                    <a:pt x="8459" y="11025"/>
                  </a:cubicBezTo>
                  <a:cubicBezTo>
                    <a:pt x="8949" y="11025"/>
                    <a:pt x="9383" y="10550"/>
                    <a:pt x="9295" y="9968"/>
                  </a:cubicBezTo>
                  <a:lnTo>
                    <a:pt x="8904" y="7566"/>
                  </a:lnTo>
                  <a:cubicBezTo>
                    <a:pt x="8859" y="7273"/>
                    <a:pt x="8949" y="6972"/>
                    <a:pt x="9144" y="6770"/>
                  </a:cubicBezTo>
                  <a:lnTo>
                    <a:pt x="10788" y="5066"/>
                  </a:lnTo>
                  <a:cubicBezTo>
                    <a:pt x="11291" y="4549"/>
                    <a:pt x="11014" y="3639"/>
                    <a:pt x="10322" y="3534"/>
                  </a:cubicBezTo>
                  <a:lnTo>
                    <a:pt x="8048" y="3181"/>
                  </a:lnTo>
                  <a:cubicBezTo>
                    <a:pt x="7778" y="3136"/>
                    <a:pt x="7538" y="2956"/>
                    <a:pt x="7418" y="2686"/>
                  </a:cubicBezTo>
                  <a:lnTo>
                    <a:pt x="6403" y="502"/>
                  </a:lnTo>
                  <a:cubicBezTo>
                    <a:pt x="6246" y="168"/>
                    <a:pt x="5944" y="1"/>
                    <a:pt x="5643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519571B9-8A86-4C7E-AAA0-B4D2A1DBD6AD}"/>
              </a:ext>
            </a:extLst>
          </p:cNvPr>
          <p:cNvSpPr txBox="1"/>
          <p:nvPr/>
        </p:nvSpPr>
        <p:spPr>
          <a:xfrm>
            <a:off x="4536850" y="636613"/>
            <a:ext cx="811493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mặt trời.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253CF8-8216-4158-8BC3-852CF2955DC3}"/>
              </a:ext>
            </a:extLst>
          </p:cNvPr>
          <p:cNvSpPr txBox="1"/>
          <p:nvPr/>
        </p:nvSpPr>
        <p:spPr>
          <a:xfrm>
            <a:off x="1433923" y="636613"/>
            <a:ext cx="811493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Vầng dương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050" name="Picture 2" descr="Bình Minh Mặt Trời Bầu Buổi - Ảnh miễn phí trên Pixabay">
            <a:extLst>
              <a:ext uri="{FF2B5EF4-FFF2-40B4-BE49-F238E27FC236}">
                <a16:creationId xmlns:a16="http://schemas.microsoft.com/office/drawing/2014/main" id="{305B9466-F90E-49B3-9C11-20630783FB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196" y="1580217"/>
            <a:ext cx="7631446" cy="5085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9189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20A0659-16E8-41C3-8DA6-EBC6B0E2F7F8}"/>
              </a:ext>
            </a:extLst>
          </p:cNvPr>
          <p:cNvSpPr txBox="1"/>
          <p:nvPr/>
        </p:nvSpPr>
        <p:spPr>
          <a:xfrm>
            <a:off x="1017318" y="1272122"/>
            <a:ext cx="9754003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286000" algn="just"/>
            <a:r>
              <a:rPr lang="vi-VN" sz="4400" b="0" i="0">
                <a:solidFill>
                  <a:srgbClr val="000000"/>
                </a:solidFill>
                <a:effectLst/>
                <a:latin typeface="+mn-lt"/>
              </a:rPr>
              <a:t>Bé theo mẹ ra đồng </a:t>
            </a:r>
          </a:p>
          <a:p>
            <a:pPr indent="2286000" algn="just"/>
            <a:r>
              <a:rPr lang="vi-VN" sz="4400" b="0" i="0">
                <a:solidFill>
                  <a:srgbClr val="000000"/>
                </a:solidFill>
                <a:effectLst/>
                <a:latin typeface="+mn-lt"/>
              </a:rPr>
              <a:t>Vầng dương lên rực đỏ </a:t>
            </a:r>
          </a:p>
          <a:p>
            <a:pPr indent="2286000" algn="just"/>
            <a:r>
              <a:rPr lang="vi-VN" sz="4400" b="0" i="0">
                <a:solidFill>
                  <a:srgbClr val="000000"/>
                </a:solidFill>
                <a:effectLst/>
                <a:latin typeface="+mn-lt"/>
              </a:rPr>
              <a:t>Muôn vàn kim cương nhỏ </a:t>
            </a:r>
          </a:p>
          <a:p>
            <a:pPr indent="2286000" algn="just"/>
            <a:r>
              <a:rPr lang="vi-VN" sz="4400" b="0" i="0">
                <a:solidFill>
                  <a:srgbClr val="000000"/>
                </a:solidFill>
                <a:effectLst/>
                <a:latin typeface="+mn-lt"/>
              </a:rPr>
              <a:t>Lấp lánh ngọn cỏ hoa. </a:t>
            </a:r>
            <a:endParaRPr lang="en-US" sz="4400" b="0" i="0">
              <a:solidFill>
                <a:srgbClr val="000000"/>
              </a:solidFill>
              <a:effectLst/>
              <a:latin typeface="+mn-lt"/>
            </a:endParaRPr>
          </a:p>
          <a:p>
            <a:pPr>
              <a:spcAft>
                <a:spcPts val="1200"/>
              </a:spcAft>
            </a:pPr>
            <a:endParaRPr lang="en-US" sz="440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F16A302-1F26-4AFB-B988-D20DFB35041A}"/>
              </a:ext>
            </a:extLst>
          </p:cNvPr>
          <p:cNvCxnSpPr>
            <a:cxnSpLocks/>
          </p:cNvCxnSpPr>
          <p:nvPr/>
        </p:nvCxnSpPr>
        <p:spPr>
          <a:xfrm flipV="1">
            <a:off x="6609395" y="2151728"/>
            <a:ext cx="83816" cy="40289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D95EC81-F135-43F2-A020-78A4CD6AEF69}"/>
              </a:ext>
            </a:extLst>
          </p:cNvPr>
          <p:cNvCxnSpPr>
            <a:cxnSpLocks/>
          </p:cNvCxnSpPr>
          <p:nvPr/>
        </p:nvCxnSpPr>
        <p:spPr>
          <a:xfrm flipV="1">
            <a:off x="4111206" y="1471943"/>
            <a:ext cx="111560" cy="40289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0D2DEB1-CCBB-47FB-A5E7-E153E9330C95}"/>
              </a:ext>
            </a:extLst>
          </p:cNvPr>
          <p:cNvCxnSpPr>
            <a:cxnSpLocks/>
          </p:cNvCxnSpPr>
          <p:nvPr/>
        </p:nvCxnSpPr>
        <p:spPr>
          <a:xfrm flipV="1">
            <a:off x="8913313" y="3556515"/>
            <a:ext cx="134988" cy="40289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CE47D23-7A03-4619-AA0F-9C7F085889D2}"/>
              </a:ext>
            </a:extLst>
          </p:cNvPr>
          <p:cNvCxnSpPr>
            <a:cxnSpLocks/>
          </p:cNvCxnSpPr>
          <p:nvPr/>
        </p:nvCxnSpPr>
        <p:spPr>
          <a:xfrm flipV="1">
            <a:off x="9048301" y="3556515"/>
            <a:ext cx="134988" cy="40289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01C7C03-0DD2-43E1-B965-4319EFF33FDF}"/>
              </a:ext>
            </a:extLst>
          </p:cNvPr>
          <p:cNvCxnSpPr>
            <a:cxnSpLocks/>
          </p:cNvCxnSpPr>
          <p:nvPr/>
        </p:nvCxnSpPr>
        <p:spPr>
          <a:xfrm flipV="1">
            <a:off x="5894319" y="2809613"/>
            <a:ext cx="82706" cy="40289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26912F3-36E0-496F-AFFE-4DC6711395B9}"/>
              </a:ext>
            </a:extLst>
          </p:cNvPr>
          <p:cNvCxnSpPr>
            <a:cxnSpLocks/>
          </p:cNvCxnSpPr>
          <p:nvPr/>
        </p:nvCxnSpPr>
        <p:spPr>
          <a:xfrm flipV="1">
            <a:off x="5581769" y="3464352"/>
            <a:ext cx="82706" cy="40289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6B9E4E6-7626-45F3-BFAF-A0DBC03BF76C}"/>
              </a:ext>
            </a:extLst>
          </p:cNvPr>
          <p:cNvCxnSpPr>
            <a:cxnSpLocks/>
          </p:cNvCxnSpPr>
          <p:nvPr/>
        </p:nvCxnSpPr>
        <p:spPr>
          <a:xfrm flipV="1">
            <a:off x="8386156" y="1471943"/>
            <a:ext cx="111560" cy="40289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1B52B7A-F00E-4994-9642-0B707E4EB8F6}"/>
              </a:ext>
            </a:extLst>
          </p:cNvPr>
          <p:cNvCxnSpPr>
            <a:cxnSpLocks/>
          </p:cNvCxnSpPr>
          <p:nvPr/>
        </p:nvCxnSpPr>
        <p:spPr>
          <a:xfrm flipV="1">
            <a:off x="9359967" y="2151300"/>
            <a:ext cx="111560" cy="40289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4C47D28-99ED-4921-952A-882D22900EA4}"/>
              </a:ext>
            </a:extLst>
          </p:cNvPr>
          <p:cNvCxnSpPr>
            <a:cxnSpLocks/>
          </p:cNvCxnSpPr>
          <p:nvPr/>
        </p:nvCxnSpPr>
        <p:spPr>
          <a:xfrm flipV="1">
            <a:off x="9791336" y="2853080"/>
            <a:ext cx="111560" cy="40289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: Rounded Corners 6">
            <a:extLst>
              <a:ext uri="{FF2B5EF4-FFF2-40B4-BE49-F238E27FC236}">
                <a16:creationId xmlns:a16="http://schemas.microsoft.com/office/drawing/2014/main" id="{3E9DCC2E-EC89-0699-5128-0A991632C287}"/>
              </a:ext>
            </a:extLst>
          </p:cNvPr>
          <p:cNvSpPr/>
          <p:nvPr/>
        </p:nvSpPr>
        <p:spPr>
          <a:xfrm>
            <a:off x="0" y="0"/>
            <a:ext cx="3222594" cy="48153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ĐOẠN</a:t>
            </a:r>
          </a:p>
        </p:txBody>
      </p:sp>
      <p:sp>
        <p:nvSpPr>
          <p:cNvPr id="13" name="TextBox 2">
            <a:extLst>
              <a:ext uri="{FF2B5EF4-FFF2-40B4-BE49-F238E27FC236}">
                <a16:creationId xmlns:a16="http://schemas.microsoft.com/office/drawing/2014/main" id="{11AAA72E-E6C9-21A2-B689-4644309DB603}"/>
              </a:ext>
            </a:extLst>
          </p:cNvPr>
          <p:cNvSpPr txBox="1"/>
          <p:nvPr/>
        </p:nvSpPr>
        <p:spPr>
          <a:xfrm>
            <a:off x="2388173" y="1290060"/>
            <a:ext cx="1668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70C0"/>
                </a:solidFill>
              </a:rPr>
              <a:t>(1)</a:t>
            </a:r>
          </a:p>
        </p:txBody>
      </p:sp>
    </p:spTree>
    <p:extLst>
      <p:ext uri="{BB962C8B-B14F-4D97-AF65-F5344CB8AC3E}">
        <p14:creationId xmlns:p14="http://schemas.microsoft.com/office/powerpoint/2010/main" val="1990179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0CB36CF2-59F2-4D11-9EEB-1F7B55ED8F80}"/>
              </a:ext>
            </a:extLst>
          </p:cNvPr>
          <p:cNvSpPr txBox="1"/>
          <p:nvPr/>
        </p:nvSpPr>
        <p:spPr>
          <a:xfrm>
            <a:off x="1317405" y="1633361"/>
            <a:ext cx="7383529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286000" algn="just"/>
            <a:endParaRPr lang="vi-VN" sz="3200" b="0" i="0">
              <a:solidFill>
                <a:srgbClr val="000000"/>
              </a:solidFill>
              <a:effectLst/>
              <a:latin typeface="+mn-lt"/>
            </a:endParaRPr>
          </a:p>
          <a:p>
            <a:pPr indent="2286000" algn="just"/>
            <a:r>
              <a:rPr lang="vi-VN" sz="3200" b="0" i="0">
                <a:solidFill>
                  <a:srgbClr val="000000"/>
                </a:solidFill>
                <a:effectLst/>
                <a:latin typeface="+mn-lt"/>
              </a:rPr>
              <a:t>Nắng ban mai hiền hòa</a:t>
            </a:r>
          </a:p>
          <a:p>
            <a:pPr indent="2286000" algn="just"/>
            <a:r>
              <a:rPr lang="vi-VN" sz="3200" b="0" i="0">
                <a:solidFill>
                  <a:srgbClr val="000000"/>
                </a:solidFill>
                <a:effectLst/>
                <a:latin typeface="+mn-lt"/>
              </a:rPr>
              <a:t>Tung lụa tơ vàng óng </a:t>
            </a:r>
          </a:p>
          <a:p>
            <a:pPr indent="2286000" algn="just"/>
            <a:r>
              <a:rPr lang="vi-VN" sz="3200" b="0" i="0">
                <a:solidFill>
                  <a:srgbClr val="000000"/>
                </a:solidFill>
                <a:effectLst/>
                <a:latin typeface="+mn-lt"/>
              </a:rPr>
              <a:t>Trải lên muôn con sóng </a:t>
            </a:r>
          </a:p>
          <a:p>
            <a:pPr indent="2286000" algn="just"/>
            <a:r>
              <a:rPr lang="vi-VN" sz="3200" b="0" i="0">
                <a:solidFill>
                  <a:srgbClr val="000000"/>
                </a:solidFill>
                <a:effectLst/>
                <a:latin typeface="+mn-lt"/>
              </a:rPr>
              <a:t>Dập dờn đồng lúa xanh. </a:t>
            </a:r>
          </a:p>
          <a:p>
            <a:pPr indent="2286000" algn="just"/>
            <a:r>
              <a:rPr lang="vi-VN" sz="3200" b="0" i="0">
                <a:solidFill>
                  <a:srgbClr val="000000"/>
                </a:solidFill>
                <a:effectLst/>
                <a:latin typeface="+mn-lt"/>
              </a:rPr>
              <a:t/>
            </a:r>
            <a:br>
              <a:rPr lang="vi-VN" sz="3200" b="0" i="0">
                <a:solidFill>
                  <a:srgbClr val="000000"/>
                </a:solidFill>
                <a:effectLst/>
                <a:latin typeface="+mn-lt"/>
              </a:rPr>
            </a:br>
            <a:endParaRPr lang="vi-VN" sz="3200" b="0" i="0">
              <a:solidFill>
                <a:srgbClr val="000000"/>
              </a:solidFill>
              <a:effectLst/>
              <a:latin typeface="+mn-lt"/>
            </a:endParaRPr>
          </a:p>
          <a:p>
            <a:pPr indent="2286000" algn="just"/>
            <a:endParaRPr lang="vi-VN" sz="3200" b="0" i="0">
              <a:solidFill>
                <a:srgbClr val="000000"/>
              </a:solidFill>
              <a:effectLst/>
              <a:latin typeface="+mn-lt"/>
            </a:endParaRPr>
          </a:p>
        </p:txBody>
      </p:sp>
      <p:sp>
        <p:nvSpPr>
          <p:cNvPr id="13" name="TextBox 16">
            <a:extLst>
              <a:ext uri="{FF2B5EF4-FFF2-40B4-BE49-F238E27FC236}">
                <a16:creationId xmlns:a16="http://schemas.microsoft.com/office/drawing/2014/main" id="{0BB8E57A-AFA7-A9D8-E2C6-E12677EB925E}"/>
              </a:ext>
            </a:extLst>
          </p:cNvPr>
          <p:cNvSpPr txBox="1"/>
          <p:nvPr/>
        </p:nvSpPr>
        <p:spPr>
          <a:xfrm>
            <a:off x="2778816" y="2078003"/>
            <a:ext cx="1668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70C0"/>
                </a:solidFill>
              </a:rPr>
              <a:t>(2)</a:t>
            </a:r>
          </a:p>
        </p:txBody>
      </p:sp>
      <p:sp>
        <p:nvSpPr>
          <p:cNvPr id="14" name="Rectangle: Rounded Corners 6">
            <a:extLst>
              <a:ext uri="{FF2B5EF4-FFF2-40B4-BE49-F238E27FC236}">
                <a16:creationId xmlns:a16="http://schemas.microsoft.com/office/drawing/2014/main" id="{60AB2D05-7EF9-755F-AD79-8FEE6A8C26D2}"/>
              </a:ext>
            </a:extLst>
          </p:cNvPr>
          <p:cNvSpPr/>
          <p:nvPr/>
        </p:nvSpPr>
        <p:spPr>
          <a:xfrm>
            <a:off x="0" y="85061"/>
            <a:ext cx="3222594" cy="48153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ĐOẠN</a:t>
            </a:r>
          </a:p>
        </p:txBody>
      </p:sp>
    </p:spTree>
    <p:extLst>
      <p:ext uri="{BB962C8B-B14F-4D97-AF65-F5344CB8AC3E}">
        <p14:creationId xmlns:p14="http://schemas.microsoft.com/office/powerpoint/2010/main" val="1644354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heme/theme1.xml><?xml version="1.0" encoding="utf-8"?>
<a:theme xmlns:a="http://schemas.openxmlformats.org/drawingml/2006/main" name="Kawaii Doodles Newsletter by Slidesgo">
  <a:themeElements>
    <a:clrScheme name="Simple Light">
      <a:dk1>
        <a:srgbClr val="191919"/>
      </a:dk1>
      <a:lt1>
        <a:srgbClr val="C7E3E1"/>
      </a:lt1>
      <a:dk2>
        <a:srgbClr val="EC8569"/>
      </a:dk2>
      <a:lt2>
        <a:srgbClr val="EEAB4F"/>
      </a:lt2>
      <a:accent1>
        <a:srgbClr val="FDE9A4"/>
      </a:accent1>
      <a:accent2>
        <a:srgbClr val="FFF6E2"/>
      </a:accent2>
      <a:accent3>
        <a:srgbClr val="3A4549"/>
      </a:accent3>
      <a:accent4>
        <a:srgbClr val="A9C1BF"/>
      </a:accent4>
      <a:accent5>
        <a:srgbClr val="DA6343"/>
      </a:accent5>
      <a:accent6>
        <a:srgbClr val="FFFFFF"/>
      </a:accent6>
      <a:hlink>
        <a:srgbClr val="3A45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916</TotalTime>
  <Words>510</Words>
  <Application>Microsoft Office PowerPoint</Application>
  <PresentationFormat>Custom</PresentationFormat>
  <Paragraphs>223</Paragraphs>
  <Slides>26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Patrick Hand</vt:lpstr>
      <vt:lpstr>Scope One</vt:lpstr>
      <vt:lpstr>Arial</vt:lpstr>
      <vt:lpstr>Times New Roman</vt:lpstr>
      <vt:lpstr>Arial-Rounded</vt:lpstr>
      <vt:lpstr>Calibri</vt:lpstr>
      <vt:lpstr>Kawaii Doodles Newsletter by Slidesgo</vt:lpstr>
      <vt:lpstr>PowerPoint Presentation</vt:lpstr>
      <vt:lpstr>PowerPoint Presentation</vt:lpstr>
      <vt:lpstr>Video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TÌM HIỂU BÀI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Học thuộc lòng 2 khổ thơ em thích</vt:lpstr>
      <vt:lpstr>PowerPoint Presentation</vt:lpstr>
      <vt:lpstr>PowerPoint Presentation</vt:lpstr>
      <vt:lpstr>PowerPoint Presentation</vt:lpstr>
      <vt:lpstr>Dặn dò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Kawaii Doodles Newsletter</dc:title>
  <dc:creator>PC</dc:creator>
  <cp:lastModifiedBy>DL210723</cp:lastModifiedBy>
  <cp:revision>151</cp:revision>
  <dcterms:modified xsi:type="dcterms:W3CDTF">2025-05-09T03:38:20Z</dcterms:modified>
</cp:coreProperties>
</file>