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  <p:sldMasterId id="2147483687" r:id="rId3"/>
    <p:sldMasterId id="2147483699" r:id="rId4"/>
    <p:sldMasterId id="2147483733" r:id="rId5"/>
  </p:sldMasterIdLst>
  <p:notesMasterIdLst>
    <p:notesMasterId r:id="rId25"/>
  </p:notesMasterIdLst>
  <p:handoutMasterIdLst>
    <p:handoutMasterId r:id="rId26"/>
  </p:handoutMasterIdLst>
  <p:sldIdLst>
    <p:sldId id="2007577117" r:id="rId6"/>
    <p:sldId id="263" r:id="rId7"/>
    <p:sldId id="256" r:id="rId8"/>
    <p:sldId id="257" r:id="rId9"/>
    <p:sldId id="268" r:id="rId10"/>
    <p:sldId id="267" r:id="rId11"/>
    <p:sldId id="266" r:id="rId12"/>
    <p:sldId id="265" r:id="rId13"/>
    <p:sldId id="264" r:id="rId14"/>
    <p:sldId id="2007577095" r:id="rId15"/>
    <p:sldId id="2007577096" r:id="rId16"/>
    <p:sldId id="2007577099" r:id="rId17"/>
    <p:sldId id="2007577110" r:id="rId18"/>
    <p:sldId id="2007577104" r:id="rId19"/>
    <p:sldId id="2007577106" r:id="rId20"/>
    <p:sldId id="2007577111" r:id="rId21"/>
    <p:sldId id="2007577112" r:id="rId22"/>
    <p:sldId id="2007577107" r:id="rId23"/>
    <p:sldId id="200757709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A6DDE9"/>
    <a:srgbClr val="FDFEFF"/>
    <a:srgbClr val="FEBF73"/>
    <a:srgbClr val="F2A863"/>
    <a:srgbClr val="F70E11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60" d="100"/>
          <a:sy n="60" d="100"/>
        </p:scale>
        <p:origin x="61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09/05/2025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9E347C-3C40-4F2A-BD40-EB2798F3066B}" type="datetimeFigureOut">
              <a:rPr lang="vi-VN" smtClean="0"/>
              <a:t>09/05/2025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3D9A8-3847-4ABF-8DC7-D1FED547D9D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23764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09/05/2025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23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09/05/2025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5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09/05/2025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58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09/05/2025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415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09/05/2025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72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09/05/2025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51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09/05/2025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48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09/05/2025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09/05/2025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24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09/05/2025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6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09/05/2025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79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09/05/2025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1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99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34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89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62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9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90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53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16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58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60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09/05/2025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60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09/05/2025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82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09/05/2025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23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09/05/2025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42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09/05/2025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71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2025/5/9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09/05/2025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09/05/2025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78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09/05/2025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79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09/05/2025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59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09/05/2025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9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09/05/2025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18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09/05/2025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9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09/05/2025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8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09/05/2025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64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09/05/2025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91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09/05/2025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9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09/05/2025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41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09/05/2025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12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09/05/2025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11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09/05/2025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17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588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516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528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40668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28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AB675-0451-46BA-B838-2996E7357EA3}" type="datetimeFigureOut">
              <a:rPr lang="en-US" smtClean="0"/>
              <a:t>09/05/2025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6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003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09/05/2025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3B2315-D867-49D1-88C9-0656F2A2C868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41361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09/05/2025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848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4" Type="http://schemas.microsoft.com/office/2007/relationships/hdphoto" Target="../media/hdphoto24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5.xml"/><Relationship Id="rId4" Type="http://schemas.microsoft.com/office/2007/relationships/hdphoto" Target="../media/hdphoto24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5.wdp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microsoft.com/office/2007/relationships/hdphoto" Target="../media/hdphoto2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openxmlformats.org/officeDocument/2006/relationships/slide" Target="slide3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0.png"/><Relationship Id="rId18" Type="http://schemas.microsoft.com/office/2007/relationships/hdphoto" Target="../media/hdphoto10.wdp"/><Relationship Id="rId26" Type="http://schemas.openxmlformats.org/officeDocument/2006/relationships/image" Target="../media/image47.png"/><Relationship Id="rId39" Type="http://schemas.openxmlformats.org/officeDocument/2006/relationships/slide" Target="slide5.xml"/><Relationship Id="rId21" Type="http://schemas.microsoft.com/office/2007/relationships/hdphoto" Target="../media/hdphoto11.wdp"/><Relationship Id="rId34" Type="http://schemas.openxmlformats.org/officeDocument/2006/relationships/image" Target="../media/image51.png"/><Relationship Id="rId42" Type="http://schemas.openxmlformats.org/officeDocument/2006/relationships/slide" Target="slide6.xml"/><Relationship Id="rId47" Type="http://schemas.microsoft.com/office/2007/relationships/hdphoto" Target="../media/hdphoto21.wdp"/><Relationship Id="rId50" Type="http://schemas.microsoft.com/office/2007/relationships/hdphoto" Target="../media/hdphoto22.wdp"/><Relationship Id="rId7" Type="http://schemas.openxmlformats.org/officeDocument/2006/relationships/image" Target="../media/image37.png"/><Relationship Id="rId2" Type="http://schemas.openxmlformats.org/officeDocument/2006/relationships/image" Target="../media/image34.jpg"/><Relationship Id="rId16" Type="http://schemas.microsoft.com/office/2007/relationships/hdphoto" Target="../media/hdphoto9.wdp"/><Relationship Id="rId29" Type="http://schemas.openxmlformats.org/officeDocument/2006/relationships/image" Target="../media/image49.png"/><Relationship Id="rId11" Type="http://schemas.openxmlformats.org/officeDocument/2006/relationships/image" Target="../media/image39.png"/><Relationship Id="rId24" Type="http://schemas.openxmlformats.org/officeDocument/2006/relationships/image" Target="../media/image46.png"/><Relationship Id="rId32" Type="http://schemas.microsoft.com/office/2007/relationships/hdphoto" Target="../media/hdphoto16.wdp"/><Relationship Id="rId37" Type="http://schemas.openxmlformats.org/officeDocument/2006/relationships/image" Target="../media/image52.png"/><Relationship Id="rId40" Type="http://schemas.openxmlformats.org/officeDocument/2006/relationships/image" Target="../media/image53.png"/><Relationship Id="rId45" Type="http://schemas.openxmlformats.org/officeDocument/2006/relationships/slide" Target="slide7.xml"/><Relationship Id="rId53" Type="http://schemas.openxmlformats.org/officeDocument/2006/relationships/slide" Target="slide10.xml"/><Relationship Id="rId5" Type="http://schemas.openxmlformats.org/officeDocument/2006/relationships/image" Target="../media/image36.png"/><Relationship Id="rId10" Type="http://schemas.microsoft.com/office/2007/relationships/hdphoto" Target="../media/hdphoto6.wdp"/><Relationship Id="rId19" Type="http://schemas.openxmlformats.org/officeDocument/2006/relationships/image" Target="../media/image43.png"/><Relationship Id="rId31" Type="http://schemas.openxmlformats.org/officeDocument/2006/relationships/image" Target="../media/image50.png"/><Relationship Id="rId44" Type="http://schemas.microsoft.com/office/2007/relationships/hdphoto" Target="../media/hdphoto20.wdp"/><Relationship Id="rId52" Type="http://schemas.microsoft.com/office/2007/relationships/hdphoto" Target="../media/hdphoto23.wdp"/><Relationship Id="rId4" Type="http://schemas.microsoft.com/office/2007/relationships/hdphoto" Target="../media/hdphoto3.wdp"/><Relationship Id="rId9" Type="http://schemas.openxmlformats.org/officeDocument/2006/relationships/image" Target="../media/image38.png"/><Relationship Id="rId14" Type="http://schemas.microsoft.com/office/2007/relationships/hdphoto" Target="../media/hdphoto8.wdp"/><Relationship Id="rId22" Type="http://schemas.openxmlformats.org/officeDocument/2006/relationships/image" Target="../media/image45.png"/><Relationship Id="rId27" Type="http://schemas.microsoft.com/office/2007/relationships/hdphoto" Target="../media/hdphoto14.wdp"/><Relationship Id="rId30" Type="http://schemas.microsoft.com/office/2007/relationships/hdphoto" Target="../media/hdphoto15.wdp"/><Relationship Id="rId35" Type="http://schemas.microsoft.com/office/2007/relationships/hdphoto" Target="../media/hdphoto17.wdp"/><Relationship Id="rId43" Type="http://schemas.openxmlformats.org/officeDocument/2006/relationships/image" Target="../media/image54.png"/><Relationship Id="rId48" Type="http://schemas.openxmlformats.org/officeDocument/2006/relationships/slide" Target="slide8.xml"/><Relationship Id="rId8" Type="http://schemas.microsoft.com/office/2007/relationships/hdphoto" Target="../media/hdphoto5.wdp"/><Relationship Id="rId51" Type="http://schemas.openxmlformats.org/officeDocument/2006/relationships/image" Target="../media/image57.png"/><Relationship Id="rId3" Type="http://schemas.openxmlformats.org/officeDocument/2006/relationships/image" Target="../media/image35.png"/><Relationship Id="rId12" Type="http://schemas.microsoft.com/office/2007/relationships/hdphoto" Target="../media/hdphoto7.wdp"/><Relationship Id="rId17" Type="http://schemas.openxmlformats.org/officeDocument/2006/relationships/image" Target="../media/image42.png"/><Relationship Id="rId25" Type="http://schemas.microsoft.com/office/2007/relationships/hdphoto" Target="../media/hdphoto13.wdp"/><Relationship Id="rId33" Type="http://schemas.openxmlformats.org/officeDocument/2006/relationships/slide" Target="slide9.xml"/><Relationship Id="rId38" Type="http://schemas.microsoft.com/office/2007/relationships/hdphoto" Target="../media/hdphoto18.wdp"/><Relationship Id="rId46" Type="http://schemas.openxmlformats.org/officeDocument/2006/relationships/image" Target="../media/image55.png"/><Relationship Id="rId20" Type="http://schemas.openxmlformats.org/officeDocument/2006/relationships/image" Target="../media/image44.png"/><Relationship Id="rId41" Type="http://schemas.microsoft.com/office/2007/relationships/hdphoto" Target="../media/hdphoto19.wdp"/><Relationship Id="rId1" Type="http://schemas.openxmlformats.org/officeDocument/2006/relationships/slideLayout" Target="../slideLayouts/slideLayout13.xml"/><Relationship Id="rId6" Type="http://schemas.microsoft.com/office/2007/relationships/hdphoto" Target="../media/hdphoto4.wdp"/><Relationship Id="rId15" Type="http://schemas.openxmlformats.org/officeDocument/2006/relationships/image" Target="../media/image41.png"/><Relationship Id="rId23" Type="http://schemas.microsoft.com/office/2007/relationships/hdphoto" Target="../media/hdphoto12.wdp"/><Relationship Id="rId28" Type="http://schemas.openxmlformats.org/officeDocument/2006/relationships/image" Target="../media/image48.png"/><Relationship Id="rId36" Type="http://schemas.openxmlformats.org/officeDocument/2006/relationships/slide" Target="slide4.xml"/><Relationship Id="rId49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7" Type="http://schemas.openxmlformats.org/officeDocument/2006/relationships/image" Target="../media/image5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microsoft.com/office/2007/relationships/hdphoto" Target="../media/hdphoto23.wdp"/><Relationship Id="rId5" Type="http://schemas.openxmlformats.org/officeDocument/2006/relationships/image" Target="../media/image57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7" Type="http://schemas.openxmlformats.org/officeDocument/2006/relationships/image" Target="../media/image5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microsoft.com/office/2007/relationships/hdphoto" Target="../media/hdphoto23.wdp"/><Relationship Id="rId5" Type="http://schemas.openxmlformats.org/officeDocument/2006/relationships/image" Target="../media/image57.pn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7" Type="http://schemas.openxmlformats.org/officeDocument/2006/relationships/image" Target="../media/image5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microsoft.com/office/2007/relationships/hdphoto" Target="../media/hdphoto23.wdp"/><Relationship Id="rId5" Type="http://schemas.openxmlformats.org/officeDocument/2006/relationships/image" Target="../media/image57.pn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7" Type="http://schemas.openxmlformats.org/officeDocument/2006/relationships/image" Target="../media/image5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microsoft.com/office/2007/relationships/hdphoto" Target="../media/hdphoto23.wdp"/><Relationship Id="rId5" Type="http://schemas.openxmlformats.org/officeDocument/2006/relationships/image" Target="../media/image57.png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7" Type="http://schemas.openxmlformats.org/officeDocument/2006/relationships/image" Target="../media/image5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microsoft.com/office/2007/relationships/hdphoto" Target="../media/hdphoto23.wdp"/><Relationship Id="rId5" Type="http://schemas.openxmlformats.org/officeDocument/2006/relationships/image" Target="../media/image57.png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7" Type="http://schemas.openxmlformats.org/officeDocument/2006/relationships/image" Target="../media/image5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microsoft.com/office/2007/relationships/hdphoto" Target="../media/hdphoto23.wdp"/><Relationship Id="rId5" Type="http://schemas.openxmlformats.org/officeDocument/2006/relationships/image" Target="../media/image57.png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5" name="5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923993" y="-250353"/>
            <a:ext cx="9803219" cy="3679353"/>
          </a:xfrm>
          <a:prstGeom prst="rect">
            <a:avLst/>
          </a:prstGeom>
        </p:spPr>
      </p:pic>
      <p:grpSp>
        <p:nvGrpSpPr>
          <p:cNvPr id="7" name="57"/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8" name="Group 4"/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Arial"/>
                  <a:sym typeface="+mn-lt"/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Arial"/>
                  <a:sym typeface="+mn-lt"/>
                </a:endParaRPr>
              </a:p>
            </p:txBody>
          </p:sp>
          <p:sp>
            <p:nvSpPr>
              <p:cNvPr id="16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Arial"/>
                  <a:sym typeface="+mn-lt"/>
                </a:endParaRPr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Arial"/>
                  <a:sym typeface="+mn-lt"/>
                </a:endParaRPr>
              </a:p>
            </p:txBody>
          </p:sp>
        </p:grpSp>
        <p:grpSp>
          <p:nvGrpSpPr>
            <p:cNvPr id="9" name="Group 4"/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Arial"/>
                  <a:sym typeface="+mn-lt"/>
                </a:endParaRPr>
              </a:p>
            </p:txBody>
          </p:sp>
          <p:sp>
            <p:nvSpPr>
              <p:cNvPr id="11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Arial"/>
                  <a:sym typeface="+mn-lt"/>
                </a:endParaRPr>
              </a:p>
            </p:txBody>
          </p:sp>
          <p:sp>
            <p:nvSpPr>
              <p:cNvPr id="12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Arial"/>
                  <a:sym typeface="+mn-lt"/>
                </a:endParaRPr>
              </a:p>
            </p:txBody>
          </p:sp>
          <p:sp>
            <p:nvSpPr>
              <p:cNvPr id="13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Arial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25253" y="1061797"/>
            <a:ext cx="8400697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4" name="Picture 9" descr="E:\0000000我图PPT\00001PNG素材\儿童卡通\tr.png">
            <a:extLst>
              <a:ext uri="{FF2B5EF4-FFF2-40B4-BE49-F238E27FC236}">
                <a16:creationId xmlns:a16="http://schemas.microsoft.com/office/drawing/2014/main" id="{ACA0DB5F-4724-4F2B-B654-4FC1D4BD7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9A14DF5-6221-4D08-B3AE-92175E90FCF7}"/>
              </a:ext>
            </a:extLst>
          </p:cNvPr>
          <p:cNvSpPr/>
          <p:nvPr/>
        </p:nvSpPr>
        <p:spPr>
          <a:xfrm>
            <a:off x="8984974" y="54464"/>
            <a:ext cx="3101009" cy="3961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cs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755122" y="2866093"/>
            <a:ext cx="8813492" cy="16426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BÀI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 71 ÔN TẬP PHÉP NHÂN, PHÉP CHIA</a:t>
            </a:r>
            <a:endParaRPr lang="vi-VN" sz="4400" b="1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314892" y="894087"/>
            <a:ext cx="2163960" cy="1242752"/>
            <a:chOff x="1523997" y="0"/>
            <a:chExt cx="2190752" cy="1015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600"/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880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14</a:t>
              </a:r>
              <a:endPara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2124739" y="1110854"/>
            <a:ext cx="7942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+mj-lt"/>
              </a:rPr>
              <a:t>ÔN TẬP CUỐI NĂM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2DF250-D4DC-8EF5-5982-9217C5076ED0}"/>
              </a:ext>
            </a:extLst>
          </p:cNvPr>
          <p:cNvSpPr/>
          <p:nvPr/>
        </p:nvSpPr>
        <p:spPr>
          <a:xfrm>
            <a:off x="3147238" y="6318913"/>
            <a:ext cx="4536452" cy="272955"/>
          </a:xfrm>
          <a:prstGeom prst="rect">
            <a:avLst/>
          </a:prstGeom>
          <a:solidFill>
            <a:srgbClr val="FDF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4373697" y="2555913"/>
            <a:ext cx="4979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</a:rPr>
              <a:t>TIẾT 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3FAE8DD-3B1A-49CC-6071-DB71C4EDE19B}"/>
              </a:ext>
            </a:extLst>
          </p:cNvPr>
          <p:cNvSpPr/>
          <p:nvPr/>
        </p:nvSpPr>
        <p:spPr>
          <a:xfrm>
            <a:off x="9171296" y="0"/>
            <a:ext cx="3020703" cy="259307"/>
          </a:xfrm>
          <a:prstGeom prst="rect">
            <a:avLst/>
          </a:prstGeom>
          <a:solidFill>
            <a:srgbClr val="A6DD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0311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C0488D0-DBA7-C849-1B57-5BE15662A7E7}"/>
              </a:ext>
            </a:extLst>
          </p:cNvPr>
          <p:cNvSpPr/>
          <p:nvPr/>
        </p:nvSpPr>
        <p:spPr>
          <a:xfrm>
            <a:off x="5904086" y="6585045"/>
            <a:ext cx="4536452" cy="272955"/>
          </a:xfrm>
          <a:prstGeom prst="rect">
            <a:avLst/>
          </a:prstGeom>
          <a:solidFill>
            <a:srgbClr val="FDF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6811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124E434-6B34-49A8-9285-17E4F07CD3C4}"/>
              </a:ext>
            </a:extLst>
          </p:cNvPr>
          <p:cNvGrpSpPr/>
          <p:nvPr/>
        </p:nvGrpSpPr>
        <p:grpSpPr>
          <a:xfrm>
            <a:off x="911211" y="297901"/>
            <a:ext cx="5344088" cy="584775"/>
            <a:chOff x="4975091" y="641564"/>
            <a:chExt cx="5344088" cy="584775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FDF2D50-BD11-42DC-9375-272C1CCFF7EE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DA313F1-2C02-4362-9B26-FB14C8E4C2E4}"/>
                </a:ext>
              </a:extLst>
            </p:cNvPr>
            <p:cNvSpPr txBox="1"/>
            <p:nvPr/>
          </p:nvSpPr>
          <p:spPr>
            <a:xfrm>
              <a:off x="5426493" y="641564"/>
              <a:ext cx="489268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/>
                <a:t>Tìm</a:t>
              </a:r>
              <a:r>
                <a:rPr lang="en-US" sz="3200" dirty="0"/>
                <a:t> </a:t>
              </a:r>
              <a:r>
                <a:rPr lang="en-US" sz="3200" dirty="0" err="1"/>
                <a:t>phép</a:t>
              </a:r>
              <a:r>
                <a:rPr lang="en-US" sz="3200" dirty="0"/>
                <a:t> </a:t>
              </a:r>
              <a:r>
                <a:rPr lang="en-US" sz="3200" dirty="0" err="1"/>
                <a:t>nhân</a:t>
              </a:r>
              <a:r>
                <a:rPr lang="en-US" sz="3200" dirty="0"/>
                <a:t> </a:t>
              </a:r>
              <a:r>
                <a:rPr lang="en-US" sz="3200" dirty="0" err="1"/>
                <a:t>thích</a:t>
              </a:r>
              <a:r>
                <a:rPr lang="en-US" sz="3200" dirty="0"/>
                <a:t> </a:t>
              </a:r>
              <a:r>
                <a:rPr lang="en-US" sz="3200" dirty="0" err="1"/>
                <a:t>hợp</a:t>
              </a:r>
              <a:r>
                <a:rPr lang="en-US" sz="3200" dirty="0"/>
                <a:t>.</a:t>
              </a:r>
              <a:endParaRPr lang="vi-VN" sz="3200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5EF0596-E36F-4FEB-8AF3-C5BD57961BEE}"/>
              </a:ext>
            </a:extLst>
          </p:cNvPr>
          <p:cNvGrpSpPr/>
          <p:nvPr/>
        </p:nvGrpSpPr>
        <p:grpSpPr>
          <a:xfrm>
            <a:off x="651949" y="467601"/>
            <a:ext cx="10450303" cy="5997128"/>
            <a:chOff x="651949" y="425071"/>
            <a:chExt cx="10450303" cy="599712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96B016D-A831-4196-80B5-FF9EB7C4D2FC}"/>
                </a:ext>
              </a:extLst>
            </p:cNvPr>
            <p:cNvGrpSpPr/>
            <p:nvPr/>
          </p:nvGrpSpPr>
          <p:grpSpPr>
            <a:xfrm>
              <a:off x="677569" y="857362"/>
              <a:ext cx="3248325" cy="1286021"/>
              <a:chOff x="6401053" y="1807131"/>
              <a:chExt cx="3846034" cy="1522656"/>
            </a:xfrm>
          </p:grpSpPr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68DE42E5-0068-4C7A-86A4-9FB47A665A2A}"/>
                  </a:ext>
                </a:extLst>
              </p:cNvPr>
              <p:cNvGrpSpPr/>
              <p:nvPr/>
            </p:nvGrpSpPr>
            <p:grpSpPr>
              <a:xfrm>
                <a:off x="6693311" y="1966923"/>
                <a:ext cx="1603784" cy="1244363"/>
                <a:chOff x="6858000" y="1081051"/>
                <a:chExt cx="2351334" cy="1824381"/>
              </a:xfrm>
            </p:grpSpPr>
            <p:pic>
              <p:nvPicPr>
                <p:cNvPr id="11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251A1E8-E7F1-4B38-90BA-6964C807E07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858000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F32A816B-2F45-4A62-A0AA-A2CCC241763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444593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62BE96A5-9553-4152-B53A-434CCFE4393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031186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08960B7-E52C-4CE6-86DD-E35465EF6CF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617779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F2BA424B-240D-4F4B-96AC-74FA1D53601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148815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CCFEEE0-56CD-4759-9DB5-28A43CC067C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735408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8C82872F-BAF4-4B8A-8B58-07C9C0126D6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322001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2350582-AF2E-4EFC-8EA0-68B595D1DCF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424155" y="148775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4C84C80C-96A5-4A5F-ADF6-DB2B9C2D29D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010748" y="148775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1638CB9B-782C-443B-BCA5-337DF268522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727033" y="1081051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5099E1A7-6D41-4F59-A3C0-B0AD8905A152}"/>
                  </a:ext>
                </a:extLst>
              </p:cNvPr>
              <p:cNvGrpSpPr/>
              <p:nvPr/>
            </p:nvGrpSpPr>
            <p:grpSpPr>
              <a:xfrm>
                <a:off x="8422103" y="1966923"/>
                <a:ext cx="1603784" cy="1244363"/>
                <a:chOff x="6858000" y="1081051"/>
                <a:chExt cx="2351334" cy="1824381"/>
              </a:xfrm>
            </p:grpSpPr>
            <p:pic>
              <p:nvPicPr>
                <p:cNvPr id="10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1CE84D19-71E8-496E-B8EF-067C8DE09A8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858000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41A72CB-8A64-4593-AFCB-C028C212BEB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444593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CFE0E77-5376-4CA8-B3DD-50CE7000CC4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031186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8A44950-F43F-486A-A142-051D8117AA2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617779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FE723535-1DCD-4290-9D8F-CE5F3D2D818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148815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00E0FDE-EE22-4B31-B6D5-19F408E5FC8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735408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71CE4DF-06CA-45A8-9912-2135A86880F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322001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349FF3C8-8473-4E85-9E13-DBAF8254733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424155" y="148775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F5A616E3-0B60-478A-916F-7DAB29C0DAA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010748" y="148775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862C1B2-4C0B-4A03-9358-F3C7B3304CB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727033" y="1081051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04" name="Rectangle: Rounded Corners 103">
                <a:extLst>
                  <a:ext uri="{FF2B5EF4-FFF2-40B4-BE49-F238E27FC236}">
                    <a16:creationId xmlns:a16="http://schemas.microsoft.com/office/drawing/2014/main" id="{5FACD7DF-9710-4159-B85A-C999DDDB28EC}"/>
                  </a:ext>
                </a:extLst>
              </p:cNvPr>
              <p:cNvSpPr/>
              <p:nvPr/>
            </p:nvSpPr>
            <p:spPr>
              <a:xfrm>
                <a:off x="6401053" y="1807131"/>
                <a:ext cx="3846034" cy="1522656"/>
              </a:xfrm>
              <a:prstGeom prst="roundRect">
                <a:avLst/>
              </a:prstGeom>
              <a:noFill/>
              <a:ln w="19050">
                <a:solidFill>
                  <a:srgbClr val="F794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2898892-30C2-46B7-96A5-A5501F4AFBE7}"/>
                </a:ext>
              </a:extLst>
            </p:cNvPr>
            <p:cNvGrpSpPr/>
            <p:nvPr/>
          </p:nvGrpSpPr>
          <p:grpSpPr>
            <a:xfrm>
              <a:off x="699985" y="2253530"/>
              <a:ext cx="3248325" cy="1618140"/>
              <a:chOff x="6046609" y="2216207"/>
              <a:chExt cx="3846034" cy="1915886"/>
            </a:xfrm>
          </p:grpSpPr>
          <p:sp>
            <p:nvSpPr>
              <p:cNvPr id="77" name="Rectangle: Rounded Corners 76">
                <a:extLst>
                  <a:ext uri="{FF2B5EF4-FFF2-40B4-BE49-F238E27FC236}">
                    <a16:creationId xmlns:a16="http://schemas.microsoft.com/office/drawing/2014/main" id="{136D5A28-562D-4F1E-BDFA-E8D58586FF92}"/>
                  </a:ext>
                </a:extLst>
              </p:cNvPr>
              <p:cNvSpPr/>
              <p:nvPr/>
            </p:nvSpPr>
            <p:spPr>
              <a:xfrm>
                <a:off x="6046609" y="2216207"/>
                <a:ext cx="3846034" cy="1915886"/>
              </a:xfrm>
              <a:prstGeom prst="roundRect">
                <a:avLst/>
              </a:prstGeom>
              <a:noFill/>
              <a:ln w="19050">
                <a:solidFill>
                  <a:srgbClr val="F794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CF72C1F7-DC86-4454-818D-BCAF3B9B438D}"/>
                  </a:ext>
                </a:extLst>
              </p:cNvPr>
              <p:cNvGrpSpPr/>
              <p:nvPr/>
            </p:nvGrpSpPr>
            <p:grpSpPr>
              <a:xfrm>
                <a:off x="6367757" y="2357823"/>
                <a:ext cx="803584" cy="689562"/>
                <a:chOff x="6367757" y="2357823"/>
                <a:chExt cx="803584" cy="689562"/>
              </a:xfrm>
            </p:grpSpPr>
            <p:pic>
              <p:nvPicPr>
                <p:cNvPr id="9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237D3C78-CA3F-4920-9200-13BCF6147A4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1D9DBB7-9199-49D4-87F1-D3DF7BCD8E5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37A48DB2-E41F-4892-9A13-6F41E6287F9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0647E137-E218-4D84-B6BA-4D15062B6A03}"/>
                  </a:ext>
                </a:extLst>
              </p:cNvPr>
              <p:cNvGrpSpPr/>
              <p:nvPr/>
            </p:nvGrpSpPr>
            <p:grpSpPr>
              <a:xfrm>
                <a:off x="6374292" y="3189001"/>
                <a:ext cx="803584" cy="689562"/>
                <a:chOff x="6367757" y="2357823"/>
                <a:chExt cx="803584" cy="689562"/>
              </a:xfrm>
            </p:grpSpPr>
            <p:pic>
              <p:nvPicPr>
                <p:cNvPr id="9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746CFF60-5B64-4FD7-92BF-331B47BCD88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5B0C44D-06FD-467B-B340-D7121446882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6F7FD564-6E9C-4C55-A0D4-042D4660647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4067CC43-C94B-4D1C-86D7-9E98EFDAD4CC}"/>
                  </a:ext>
                </a:extLst>
              </p:cNvPr>
              <p:cNvGrpSpPr/>
              <p:nvPr/>
            </p:nvGrpSpPr>
            <p:grpSpPr>
              <a:xfrm>
                <a:off x="7608296" y="2385934"/>
                <a:ext cx="803584" cy="689562"/>
                <a:chOff x="6367757" y="2357823"/>
                <a:chExt cx="803584" cy="689562"/>
              </a:xfrm>
            </p:grpSpPr>
            <p:pic>
              <p:nvPicPr>
                <p:cNvPr id="9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309F936-DCAB-43DA-BF1D-E138D3D9C6A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4A3E631D-85E0-400A-8123-70FEFE030F8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8A457E7F-1818-4B00-BA37-E83327B2573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FD9A6DD3-F20E-43B0-9D87-75FACFC812B4}"/>
                  </a:ext>
                </a:extLst>
              </p:cNvPr>
              <p:cNvGrpSpPr/>
              <p:nvPr/>
            </p:nvGrpSpPr>
            <p:grpSpPr>
              <a:xfrm>
                <a:off x="7614831" y="3217112"/>
                <a:ext cx="803584" cy="689562"/>
                <a:chOff x="6367757" y="2357823"/>
                <a:chExt cx="803584" cy="689562"/>
              </a:xfrm>
            </p:grpSpPr>
            <p:pic>
              <p:nvPicPr>
                <p:cNvPr id="9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8BC4C44-EF13-466C-8F37-6071373016F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3282C390-CE9C-42B5-8E6A-52A85474E1C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208091DF-6AB4-4DFB-A866-876D75B0F1C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BB3EEB92-5FDD-46A4-A51D-7E282F635F5F}"/>
                  </a:ext>
                </a:extLst>
              </p:cNvPr>
              <p:cNvGrpSpPr/>
              <p:nvPr/>
            </p:nvGrpSpPr>
            <p:grpSpPr>
              <a:xfrm>
                <a:off x="8780757" y="2385934"/>
                <a:ext cx="803584" cy="689562"/>
                <a:chOff x="6367757" y="2357823"/>
                <a:chExt cx="803584" cy="689562"/>
              </a:xfrm>
            </p:grpSpPr>
            <p:pic>
              <p:nvPicPr>
                <p:cNvPr id="8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8A950C88-5C33-4D83-B992-B8A98574DD6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9900BB36-9871-439C-808F-6D17D75AD99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9D75D9D-5303-47B1-9C90-236ECFC57A6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AA0CF3AD-9926-4524-B16B-92D3A3D4F694}"/>
                  </a:ext>
                </a:extLst>
              </p:cNvPr>
              <p:cNvGrpSpPr/>
              <p:nvPr/>
            </p:nvGrpSpPr>
            <p:grpSpPr>
              <a:xfrm>
                <a:off x="8787292" y="3217112"/>
                <a:ext cx="803584" cy="689562"/>
                <a:chOff x="6367757" y="2357823"/>
                <a:chExt cx="803584" cy="689562"/>
              </a:xfrm>
            </p:grpSpPr>
            <p:pic>
              <p:nvPicPr>
                <p:cNvPr id="8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781F8E28-4A33-4CFB-9452-3A77A4CFADE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FE92CF01-770D-42F1-82A7-C18BCABCF0B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8DAC2BC0-DEA6-45C2-A591-B3E12057BC9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0DAA304-AC5F-450D-9A77-2CEA2DAC5E93}"/>
                </a:ext>
              </a:extLst>
            </p:cNvPr>
            <p:cNvGrpSpPr/>
            <p:nvPr/>
          </p:nvGrpSpPr>
          <p:grpSpPr>
            <a:xfrm>
              <a:off x="699985" y="4015612"/>
              <a:ext cx="4229722" cy="927083"/>
              <a:chOff x="6054445" y="4273709"/>
              <a:chExt cx="5057775" cy="1108578"/>
            </a:xfrm>
          </p:grpSpPr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23302289-967F-4A7C-9344-58817AF2692E}"/>
                  </a:ext>
                </a:extLst>
              </p:cNvPr>
              <p:cNvSpPr/>
              <p:nvPr/>
            </p:nvSpPr>
            <p:spPr>
              <a:xfrm>
                <a:off x="6054445" y="4273709"/>
                <a:ext cx="5057775" cy="1108578"/>
              </a:xfrm>
              <a:prstGeom prst="roundRect">
                <a:avLst/>
              </a:prstGeom>
              <a:noFill/>
              <a:ln w="19050">
                <a:solidFill>
                  <a:srgbClr val="F794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53D31A00-5EF5-4B92-9431-CDDE7796B319}"/>
                  </a:ext>
                </a:extLst>
              </p:cNvPr>
              <p:cNvGrpSpPr/>
              <p:nvPr/>
            </p:nvGrpSpPr>
            <p:grpSpPr>
              <a:xfrm>
                <a:off x="6166385" y="4450624"/>
                <a:ext cx="811441" cy="801466"/>
                <a:chOff x="6180777" y="4424128"/>
                <a:chExt cx="811441" cy="801466"/>
              </a:xfrm>
            </p:grpSpPr>
            <p:pic>
              <p:nvPicPr>
                <p:cNvPr id="7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72F8875F-FC78-4579-81D7-3AE41DC42A2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07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F94B1F3-E221-4D37-B362-82DC5E86AE0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08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5A716BE-B916-4B92-B83B-157D17EBB92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86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915CB52-CC51-4548-8C87-8435D243D8F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87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73B0D30B-F8B0-41EA-BCBF-5CFAC55525EF}"/>
                  </a:ext>
                </a:extLst>
              </p:cNvPr>
              <p:cNvGrpSpPr/>
              <p:nvPr/>
            </p:nvGrpSpPr>
            <p:grpSpPr>
              <a:xfrm>
                <a:off x="7143425" y="4474171"/>
                <a:ext cx="811441" cy="801466"/>
                <a:chOff x="6180777" y="4424128"/>
                <a:chExt cx="811441" cy="801466"/>
              </a:xfrm>
            </p:grpSpPr>
            <p:pic>
              <p:nvPicPr>
                <p:cNvPr id="6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61C1823-D945-4708-9255-F7F907555CC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07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7CA109E7-2AAD-4DD1-B01A-42CD426D745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08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A858387-4A2E-4A24-ACA9-0DEDACC4DD5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86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4F48BEB0-6B48-4BF4-9396-1C3A56518B5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87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F0641FD1-EFC9-477D-BF47-E131AB7C03F1}"/>
                  </a:ext>
                </a:extLst>
              </p:cNvPr>
              <p:cNvGrpSpPr/>
              <p:nvPr/>
            </p:nvGrpSpPr>
            <p:grpSpPr>
              <a:xfrm>
                <a:off x="8115765" y="4450624"/>
                <a:ext cx="811441" cy="801466"/>
                <a:chOff x="6180777" y="4424128"/>
                <a:chExt cx="811441" cy="801466"/>
              </a:xfrm>
            </p:grpSpPr>
            <p:pic>
              <p:nvPicPr>
                <p:cNvPr id="6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636E6F37-EB74-4B1F-A0DC-894C469D26C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07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F5CD886-5FE5-4BD3-A7C4-1C37B966BD1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08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4801045-EB62-4677-8391-36C6951E1CB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86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AF70CF73-CADC-4E09-A64B-4C3752E354A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87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BECD6266-21A8-405F-8D23-A4457D84A6E9}"/>
                  </a:ext>
                </a:extLst>
              </p:cNvPr>
              <p:cNvGrpSpPr/>
              <p:nvPr/>
            </p:nvGrpSpPr>
            <p:grpSpPr>
              <a:xfrm>
                <a:off x="9081202" y="4450624"/>
                <a:ext cx="811441" cy="801466"/>
                <a:chOff x="6180777" y="4424128"/>
                <a:chExt cx="811441" cy="801466"/>
              </a:xfrm>
            </p:grpSpPr>
            <p:pic>
              <p:nvPicPr>
                <p:cNvPr id="6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9C07C9E9-C95C-44C7-A42C-C84BD28B51D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07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1B2FA06-4CA8-4217-A6D8-F2A74B50B2A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08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305701B4-F2DD-4033-98D1-92ECE128F7A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86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15B90EE6-5793-4CEB-93BF-7CCFBFBABBB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87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8C5A3367-9E9E-47AE-BD7D-0BD836272EBD}"/>
                  </a:ext>
                </a:extLst>
              </p:cNvPr>
              <p:cNvGrpSpPr/>
              <p:nvPr/>
            </p:nvGrpSpPr>
            <p:grpSpPr>
              <a:xfrm>
                <a:off x="10053542" y="4427077"/>
                <a:ext cx="811441" cy="801466"/>
                <a:chOff x="6180777" y="4424128"/>
                <a:chExt cx="811441" cy="801466"/>
              </a:xfrm>
            </p:grpSpPr>
            <p:pic>
              <p:nvPicPr>
                <p:cNvPr id="5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4D45B47B-14BB-4213-ABDC-15FFBE32743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07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15C8206-B56F-42C1-9286-E31B1312357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08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9D5EDB0-BD00-43BE-BB28-1737950AB08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86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349F01EE-9CEF-4082-B6FD-1C0E8EAFCE8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87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B84C120-ADAD-4363-BF20-9CC8C19204D3}"/>
                </a:ext>
              </a:extLst>
            </p:cNvPr>
            <p:cNvGrpSpPr/>
            <p:nvPr/>
          </p:nvGrpSpPr>
          <p:grpSpPr>
            <a:xfrm>
              <a:off x="651949" y="5136178"/>
              <a:ext cx="4634549" cy="1286021"/>
              <a:chOff x="6047964" y="4618029"/>
              <a:chExt cx="4634549" cy="1286021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312B05AE-366D-4C06-9F18-4CBE515D93A3}"/>
                  </a:ext>
                </a:extLst>
              </p:cNvPr>
              <p:cNvSpPr/>
              <p:nvPr/>
            </p:nvSpPr>
            <p:spPr>
              <a:xfrm>
                <a:off x="6047964" y="4618029"/>
                <a:ext cx="4634549" cy="1286021"/>
              </a:xfrm>
              <a:prstGeom prst="roundRect">
                <a:avLst/>
              </a:prstGeom>
              <a:noFill/>
              <a:ln w="19050">
                <a:solidFill>
                  <a:srgbClr val="F794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BC05B07C-1CF1-4D91-ABBF-EFAF1B21691F}"/>
                  </a:ext>
                </a:extLst>
              </p:cNvPr>
              <p:cNvGrpSpPr/>
              <p:nvPr/>
            </p:nvGrpSpPr>
            <p:grpSpPr>
              <a:xfrm>
                <a:off x="6209317" y="4893497"/>
                <a:ext cx="1016620" cy="826756"/>
                <a:chOff x="4860188" y="3791273"/>
                <a:chExt cx="1016620" cy="826756"/>
              </a:xfrm>
            </p:grpSpPr>
            <p:pic>
              <p:nvPicPr>
                <p:cNvPr id="4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916963D1-FB08-44FB-AF53-3C5DD43CE0F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486018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A53D4EB-FA88-45A6-9271-1271FADDC4D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810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63557390-6E8D-49C6-B71D-6FA3BEF65CD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536029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8F2F96A2-87D1-466D-AE75-B70259FC061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01880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9FAC18B8-C539-425C-A060-961E301C7F3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35672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9F99F92-2CAC-45BD-803B-2C0F7375C89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3284" y="379127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7E8215F2-974A-42C5-823A-C0F7ABC5D08B}"/>
                  </a:ext>
                </a:extLst>
              </p:cNvPr>
              <p:cNvGrpSpPr/>
              <p:nvPr/>
            </p:nvGrpSpPr>
            <p:grpSpPr>
              <a:xfrm>
                <a:off x="7334183" y="4893497"/>
                <a:ext cx="1016620" cy="826756"/>
                <a:chOff x="4860188" y="3791273"/>
                <a:chExt cx="1016620" cy="826756"/>
              </a:xfrm>
            </p:grpSpPr>
            <p:pic>
              <p:nvPicPr>
                <p:cNvPr id="3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449B2AB8-0A25-42E6-8674-72634E36853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486018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7159968D-79FE-422E-843F-1197DFE4AFD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810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B972EB2-99DD-488D-B9F0-64872854E32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536029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B870067-1097-40FD-9CBC-6E2BAEB1701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01880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743A47C9-ED24-4B79-8233-23AE4BB0BCE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35672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9D499581-9900-495A-A157-46DD931D521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3284" y="379127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88E85026-7FFE-40C2-98D5-DF5BA5A2F3B1}"/>
                  </a:ext>
                </a:extLst>
              </p:cNvPr>
              <p:cNvGrpSpPr/>
              <p:nvPr/>
            </p:nvGrpSpPr>
            <p:grpSpPr>
              <a:xfrm>
                <a:off x="8423687" y="4898761"/>
                <a:ext cx="1016620" cy="826756"/>
                <a:chOff x="4860188" y="3791273"/>
                <a:chExt cx="1016620" cy="826756"/>
              </a:xfrm>
            </p:grpSpPr>
            <p:pic>
              <p:nvPicPr>
                <p:cNvPr id="3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9E32DF2B-9C3C-43F5-91A0-8EA0BB2C76E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486018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D89C689-74E6-4B11-B574-2F23D50285B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810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839DD3FC-0F73-4DEB-B6D0-E32C42BB772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536029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E59BA13-CF5D-41AE-B7CC-9ED81215C3D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01880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8093F6C2-1E5C-414D-80F3-FC5E5D13563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35672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D43BA8E-6BA0-4F74-B94A-930D2EF22C6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3284" y="379127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CD086041-1652-4A20-A7F8-A3D0F50842A5}"/>
                  </a:ext>
                </a:extLst>
              </p:cNvPr>
              <p:cNvGrpSpPr/>
              <p:nvPr/>
            </p:nvGrpSpPr>
            <p:grpSpPr>
              <a:xfrm>
                <a:off x="9548553" y="4898761"/>
                <a:ext cx="1016620" cy="826756"/>
                <a:chOff x="4860188" y="3791273"/>
                <a:chExt cx="1016620" cy="826756"/>
              </a:xfrm>
            </p:grpSpPr>
            <p:pic>
              <p:nvPicPr>
                <p:cNvPr id="2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152CECEF-78E2-4C1A-B395-8AEF3F810C3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486018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9AE5645-5763-4A06-9BC7-F19DCE6983F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810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8F17D20C-A96D-42E7-94B7-63FCC81D747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536029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6FAD9F6-672E-44B5-81D3-623501D15C3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01880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D2853AB-D797-4340-AE5B-0F0BF9F011B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35672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9A025C2-9CDF-490F-896B-BFB81CE7A06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3284" y="379127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F1FBA91-0745-4701-A7A3-4C72EA19E118}"/>
                </a:ext>
              </a:extLst>
            </p:cNvPr>
            <p:cNvGrpSpPr/>
            <p:nvPr/>
          </p:nvGrpSpPr>
          <p:grpSpPr>
            <a:xfrm>
              <a:off x="6318344" y="425071"/>
              <a:ext cx="2372680" cy="1509881"/>
              <a:chOff x="6706461" y="3626297"/>
              <a:chExt cx="2372680" cy="1509881"/>
            </a:xfrm>
          </p:grpSpPr>
          <p:pic>
            <p:nvPicPr>
              <p:cNvPr id="20" name="Picture 8" descr="Cute blue cloud icon isolated on white background Vector Image">
                <a:extLst>
                  <a:ext uri="{FF2B5EF4-FFF2-40B4-BE49-F238E27FC236}">
                    <a16:creationId xmlns:a16="http://schemas.microsoft.com/office/drawing/2014/main" id="{E88EC10D-3561-4C04-82AE-441DC569E4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64" t="16235" r="4878" b="25107"/>
              <a:stretch/>
            </p:blipFill>
            <p:spPr bwMode="auto">
              <a:xfrm>
                <a:off x="6706461" y="3626297"/>
                <a:ext cx="2372680" cy="1509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4E1055D-0EEB-475D-BFAE-CE6F7DD38E83}"/>
                  </a:ext>
                </a:extLst>
              </p:cNvPr>
              <p:cNvSpPr txBox="1"/>
              <p:nvPr/>
            </p:nvSpPr>
            <p:spPr>
              <a:xfrm>
                <a:off x="7119309" y="4143871"/>
                <a:ext cx="1773242" cy="523220"/>
              </a:xfrm>
              <a:prstGeom prst="rect">
                <a:avLst/>
              </a:prstGeom>
              <a:solidFill>
                <a:srgbClr val="E3F2F7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4 x 5 = 20</a:t>
                </a:r>
                <a:endParaRPr lang="vi-VN" sz="2800" dirty="0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8DAD748-B44A-43D8-AE5C-5C50130D5643}"/>
                </a:ext>
              </a:extLst>
            </p:cNvPr>
            <p:cNvGrpSpPr/>
            <p:nvPr/>
          </p:nvGrpSpPr>
          <p:grpSpPr>
            <a:xfrm>
              <a:off x="8245223" y="1695190"/>
              <a:ext cx="2372680" cy="1509881"/>
              <a:chOff x="6706461" y="3626297"/>
              <a:chExt cx="2372680" cy="1509881"/>
            </a:xfrm>
          </p:grpSpPr>
          <p:pic>
            <p:nvPicPr>
              <p:cNvPr id="18" name="Picture 8" descr="Cute blue cloud icon isolated on white background Vector Image">
                <a:extLst>
                  <a:ext uri="{FF2B5EF4-FFF2-40B4-BE49-F238E27FC236}">
                    <a16:creationId xmlns:a16="http://schemas.microsoft.com/office/drawing/2014/main" id="{AC8A5768-98FE-480A-8F28-BD2374A930A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64" t="16235" r="4878" b="25107"/>
              <a:stretch/>
            </p:blipFill>
            <p:spPr bwMode="auto">
              <a:xfrm>
                <a:off x="6706461" y="3626297"/>
                <a:ext cx="2372680" cy="1509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45A75FC-08B8-46F7-84A0-B75D48D1487E}"/>
                  </a:ext>
                </a:extLst>
              </p:cNvPr>
              <p:cNvSpPr txBox="1"/>
              <p:nvPr/>
            </p:nvSpPr>
            <p:spPr>
              <a:xfrm>
                <a:off x="7119309" y="4143871"/>
                <a:ext cx="1773242" cy="523220"/>
              </a:xfrm>
              <a:prstGeom prst="rect">
                <a:avLst/>
              </a:prstGeom>
              <a:solidFill>
                <a:srgbClr val="E3F2F7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6 x 4 = 24</a:t>
                </a:r>
                <a:endParaRPr lang="vi-VN" sz="2800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F7E251E-C79B-410D-BE1C-F408D1062F91}"/>
                </a:ext>
              </a:extLst>
            </p:cNvPr>
            <p:cNvGrpSpPr/>
            <p:nvPr/>
          </p:nvGrpSpPr>
          <p:grpSpPr>
            <a:xfrm>
              <a:off x="6708191" y="3219883"/>
              <a:ext cx="2372680" cy="1509881"/>
              <a:chOff x="6706461" y="3626297"/>
              <a:chExt cx="2372680" cy="1509881"/>
            </a:xfrm>
          </p:grpSpPr>
          <p:pic>
            <p:nvPicPr>
              <p:cNvPr id="16" name="Picture 8" descr="Cute blue cloud icon isolated on white background Vector Image">
                <a:extLst>
                  <a:ext uri="{FF2B5EF4-FFF2-40B4-BE49-F238E27FC236}">
                    <a16:creationId xmlns:a16="http://schemas.microsoft.com/office/drawing/2014/main" id="{0E09A7B1-921E-441E-953B-61348BB6F4A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64" t="16235" r="4878" b="25107"/>
              <a:stretch/>
            </p:blipFill>
            <p:spPr bwMode="auto">
              <a:xfrm>
                <a:off x="6706461" y="3626297"/>
                <a:ext cx="2372680" cy="1509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70CC4F6-9B7E-41CE-B125-842915A43822}"/>
                  </a:ext>
                </a:extLst>
              </p:cNvPr>
              <p:cNvSpPr txBox="1"/>
              <p:nvPr/>
            </p:nvSpPr>
            <p:spPr>
              <a:xfrm>
                <a:off x="6983291" y="4099936"/>
                <a:ext cx="1959832" cy="523220"/>
              </a:xfrm>
              <a:prstGeom prst="rect">
                <a:avLst/>
              </a:prstGeom>
              <a:solidFill>
                <a:srgbClr val="E3F2F7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10 x 2 = 20</a:t>
                </a:r>
                <a:endParaRPr lang="vi-VN" sz="2800" dirty="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ED85AE8-5ECE-4658-B46D-6D5E1A2A30F3}"/>
                </a:ext>
              </a:extLst>
            </p:cNvPr>
            <p:cNvGrpSpPr/>
            <p:nvPr/>
          </p:nvGrpSpPr>
          <p:grpSpPr>
            <a:xfrm>
              <a:off x="8729572" y="4750775"/>
              <a:ext cx="2372680" cy="1509881"/>
              <a:chOff x="6706461" y="3626297"/>
              <a:chExt cx="2372680" cy="1509881"/>
            </a:xfrm>
          </p:grpSpPr>
          <p:pic>
            <p:nvPicPr>
              <p:cNvPr id="14" name="Picture 8" descr="Cute blue cloud icon isolated on white background Vector Image">
                <a:extLst>
                  <a:ext uri="{FF2B5EF4-FFF2-40B4-BE49-F238E27FC236}">
                    <a16:creationId xmlns:a16="http://schemas.microsoft.com/office/drawing/2014/main" id="{9AE64C63-24EB-4596-B4B0-FA5B6C41BF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64" t="16235" r="4878" b="25107"/>
              <a:stretch/>
            </p:blipFill>
            <p:spPr bwMode="auto">
              <a:xfrm>
                <a:off x="6706461" y="3626297"/>
                <a:ext cx="2372680" cy="1509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66CECC3-B315-4621-B1F9-63DBCD768425}"/>
                  </a:ext>
                </a:extLst>
              </p:cNvPr>
              <p:cNvSpPr txBox="1"/>
              <p:nvPr/>
            </p:nvSpPr>
            <p:spPr>
              <a:xfrm>
                <a:off x="7119309" y="4143871"/>
                <a:ext cx="1773242" cy="523220"/>
              </a:xfrm>
              <a:prstGeom prst="rect">
                <a:avLst/>
              </a:prstGeom>
              <a:solidFill>
                <a:srgbClr val="E3F2F7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3 x 6 = 18</a:t>
                </a:r>
                <a:endParaRPr lang="vi-VN" sz="2800" dirty="0"/>
              </a:p>
            </p:txBody>
          </p:sp>
        </p:grpSp>
      </p:grpSp>
      <p:cxnSp>
        <p:nvCxnSpPr>
          <p:cNvPr id="125" name="Connector: Curved 124">
            <a:extLst>
              <a:ext uri="{FF2B5EF4-FFF2-40B4-BE49-F238E27FC236}">
                <a16:creationId xmlns:a16="http://schemas.microsoft.com/office/drawing/2014/main" id="{493C2E60-FE39-4289-80B8-8657B4F038FB}"/>
              </a:ext>
            </a:extLst>
          </p:cNvPr>
          <p:cNvCxnSpPr>
            <a:cxnSpLocks/>
            <a:stCxn id="104" idx="3"/>
            <a:endCxn id="16" idx="1"/>
          </p:cNvCxnSpPr>
          <p:nvPr/>
        </p:nvCxnSpPr>
        <p:spPr>
          <a:xfrm>
            <a:off x="3925894" y="1542903"/>
            <a:ext cx="2782297" cy="2474451"/>
          </a:xfrm>
          <a:prstGeom prst="curvedConnector3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6" name="Connector: Curved 125">
            <a:extLst>
              <a:ext uri="{FF2B5EF4-FFF2-40B4-BE49-F238E27FC236}">
                <a16:creationId xmlns:a16="http://schemas.microsoft.com/office/drawing/2014/main" id="{ECD288D5-683C-46E1-A8F8-87BEFA4C7C14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3946778" y="3052784"/>
            <a:ext cx="4782794" cy="2495462"/>
          </a:xfrm>
          <a:prstGeom prst="curvedConnector3">
            <a:avLst>
              <a:gd name="adj1" fmla="val 30265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7" name="Connector: Curved 126">
            <a:extLst>
              <a:ext uri="{FF2B5EF4-FFF2-40B4-BE49-F238E27FC236}">
                <a16:creationId xmlns:a16="http://schemas.microsoft.com/office/drawing/2014/main" id="{6C5E9BF2-CFD3-4056-ADB1-0DA57B6FF354}"/>
              </a:ext>
            </a:extLst>
          </p:cNvPr>
          <p:cNvCxnSpPr>
            <a:cxnSpLocks/>
            <a:stCxn id="51" idx="3"/>
            <a:endCxn id="20" idx="1"/>
          </p:cNvCxnSpPr>
          <p:nvPr/>
        </p:nvCxnSpPr>
        <p:spPr>
          <a:xfrm flipV="1">
            <a:off x="4929707" y="1222542"/>
            <a:ext cx="1388637" cy="3299142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8" name="Connector: Curved 127">
            <a:extLst>
              <a:ext uri="{FF2B5EF4-FFF2-40B4-BE49-F238E27FC236}">
                <a16:creationId xmlns:a16="http://schemas.microsoft.com/office/drawing/2014/main" id="{53FA4E1C-77E0-429B-B1EF-FDB6719D75D9}"/>
              </a:ext>
            </a:extLst>
          </p:cNvPr>
          <p:cNvCxnSpPr>
            <a:cxnSpLocks/>
            <a:stCxn id="22" idx="3"/>
            <a:endCxn id="18" idx="1"/>
          </p:cNvCxnSpPr>
          <p:nvPr/>
        </p:nvCxnSpPr>
        <p:spPr>
          <a:xfrm flipV="1">
            <a:off x="5286498" y="2492661"/>
            <a:ext cx="2958725" cy="3329058"/>
          </a:xfrm>
          <a:prstGeom prst="curvedConnector3">
            <a:avLst>
              <a:gd name="adj1" fmla="val 29563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9" name="Rectangle 128">
            <a:extLst>
              <a:ext uri="{FF2B5EF4-FFF2-40B4-BE49-F238E27FC236}">
                <a16:creationId xmlns:a16="http://schemas.microsoft.com/office/drawing/2014/main" id="{80840A10-8170-310D-ACD3-96D1A2811C53}"/>
              </a:ext>
            </a:extLst>
          </p:cNvPr>
          <p:cNvSpPr/>
          <p:nvPr/>
        </p:nvSpPr>
        <p:spPr>
          <a:xfrm>
            <a:off x="8944852" y="-1486"/>
            <a:ext cx="3247147" cy="193502"/>
          </a:xfrm>
          <a:prstGeom prst="rect">
            <a:avLst/>
          </a:prstGeom>
          <a:solidFill>
            <a:srgbClr val="E3A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400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918ECB59-167F-4285-B74F-E63447C54035}"/>
              </a:ext>
            </a:extLst>
          </p:cNvPr>
          <p:cNvSpPr/>
          <p:nvPr/>
        </p:nvSpPr>
        <p:spPr>
          <a:xfrm>
            <a:off x="875173" y="80882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8E7D03-2D99-4D10-A90C-8258299E010D}"/>
              </a:ext>
            </a:extLst>
          </p:cNvPr>
          <p:cNvSpPr txBox="1"/>
          <p:nvPr/>
        </p:nvSpPr>
        <p:spPr>
          <a:xfrm>
            <a:off x="1392864" y="739786"/>
            <a:ext cx="7381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/>
              <a:t>Viết</a:t>
            </a:r>
            <a:r>
              <a:rPr lang="en-US" sz="3200" dirty="0"/>
              <a:t> </a:t>
            </a:r>
            <a:r>
              <a:rPr lang="en-US" sz="3200" dirty="0" err="1"/>
              <a:t>tích</a:t>
            </a:r>
            <a:r>
              <a:rPr lang="en-US" sz="3200" dirty="0"/>
              <a:t> </a:t>
            </a:r>
            <a:r>
              <a:rPr lang="en-US" sz="3200" dirty="0" err="1"/>
              <a:t>thành</a:t>
            </a:r>
            <a:r>
              <a:rPr lang="en-US" sz="3200" dirty="0"/>
              <a:t> </a:t>
            </a:r>
            <a:r>
              <a:rPr lang="en-US" sz="3200" dirty="0" err="1"/>
              <a:t>tổng</a:t>
            </a:r>
            <a:r>
              <a:rPr lang="en-US" sz="3200" dirty="0"/>
              <a:t> </a:t>
            </a:r>
            <a:r>
              <a:rPr lang="en-US" sz="3200" dirty="0" err="1"/>
              <a:t>rồi</a:t>
            </a:r>
            <a:r>
              <a:rPr lang="en-US" sz="3200" dirty="0"/>
              <a:t> </a:t>
            </a:r>
            <a:r>
              <a:rPr lang="en-US" sz="3200" dirty="0" err="1"/>
              <a:t>tính</a:t>
            </a:r>
            <a:r>
              <a:rPr lang="en-US" sz="3200" dirty="0"/>
              <a:t> (</a:t>
            </a:r>
            <a:r>
              <a:rPr lang="en-US" sz="3200" dirty="0" err="1"/>
              <a:t>theo</a:t>
            </a:r>
            <a:r>
              <a:rPr lang="en-US" sz="3200" dirty="0"/>
              <a:t> </a:t>
            </a:r>
            <a:r>
              <a:rPr lang="en-US" sz="3200" dirty="0" err="1"/>
              <a:t>mẫu</a:t>
            </a:r>
            <a:r>
              <a:rPr lang="en-US" sz="3200" dirty="0"/>
              <a:t>).</a:t>
            </a:r>
            <a:endParaRPr lang="vi-VN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F422BB-AF25-4B1B-B95C-E13427FBCB82}"/>
              </a:ext>
            </a:extLst>
          </p:cNvPr>
          <p:cNvSpPr/>
          <p:nvPr/>
        </p:nvSpPr>
        <p:spPr>
          <a:xfrm>
            <a:off x="4688406" y="1951445"/>
            <a:ext cx="5326452" cy="13051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Mẫu</a:t>
            </a:r>
            <a:r>
              <a:rPr lang="en-US" sz="2800" dirty="0"/>
              <a:t>: 3 x 4 = 3 + 3 + 3 + 3 = 12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   3 x 4 = 12</a:t>
            </a:r>
            <a:endParaRPr lang="vi-VN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0E9308-02B6-4FB8-9AA0-1E99C0D7DE09}"/>
              </a:ext>
            </a:extLst>
          </p:cNvPr>
          <p:cNvSpPr txBox="1"/>
          <p:nvPr/>
        </p:nvSpPr>
        <p:spPr>
          <a:xfrm>
            <a:off x="1776006" y="1332045"/>
            <a:ext cx="1868318" cy="2543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200000"/>
              </a:lnSpc>
              <a:buAutoNum type="alphaLcParenR"/>
            </a:pPr>
            <a:r>
              <a:rPr lang="en-US" sz="2800" dirty="0"/>
              <a:t>3 x 4 </a:t>
            </a:r>
          </a:p>
          <a:p>
            <a:pPr marL="514350" indent="-514350" algn="just">
              <a:lnSpc>
                <a:spcPct val="200000"/>
              </a:lnSpc>
              <a:buAutoNum type="alphaLcParenR"/>
            </a:pPr>
            <a:r>
              <a:rPr lang="en-US" sz="2800" dirty="0"/>
              <a:t>9 x 2</a:t>
            </a:r>
          </a:p>
          <a:p>
            <a:pPr marL="514350" indent="-514350" algn="just">
              <a:lnSpc>
                <a:spcPct val="200000"/>
              </a:lnSpc>
              <a:buAutoNum type="alphaLcParenR"/>
            </a:pPr>
            <a:r>
              <a:rPr lang="en-US" sz="2800" dirty="0"/>
              <a:t>6 x 5</a:t>
            </a:r>
            <a:endParaRPr lang="vi-VN" sz="2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101349-0DDF-4B45-BF30-D634A052C85A}"/>
              </a:ext>
            </a:extLst>
          </p:cNvPr>
          <p:cNvSpPr/>
          <p:nvPr/>
        </p:nvSpPr>
        <p:spPr>
          <a:xfrm>
            <a:off x="1157231" y="3876010"/>
            <a:ext cx="3636876" cy="738664"/>
          </a:xfrm>
          <a:prstGeom prst="rect">
            <a:avLst/>
          </a:prstGeom>
          <a:solidFill>
            <a:srgbClr val="92D050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B1D12"/>
                </a:solidFill>
              </a:rPr>
              <a:t>b) 9 x 2 </a:t>
            </a:r>
            <a:endParaRPr lang="vi-VN" sz="2800" dirty="0">
              <a:solidFill>
                <a:srgbClr val="FB1D12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0A21D2-0DBB-4D22-97E9-F629BE32F83A}"/>
              </a:ext>
            </a:extLst>
          </p:cNvPr>
          <p:cNvSpPr/>
          <p:nvPr/>
        </p:nvSpPr>
        <p:spPr>
          <a:xfrm>
            <a:off x="6501983" y="3898673"/>
            <a:ext cx="4544019" cy="65883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B1D12"/>
                </a:solidFill>
              </a:rPr>
              <a:t>c) 6 x 5</a:t>
            </a:r>
            <a:endParaRPr lang="vi-VN" sz="2800" dirty="0">
              <a:solidFill>
                <a:srgbClr val="FB1D1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44661" y="3876009"/>
            <a:ext cx="2243745" cy="738664"/>
          </a:xfrm>
          <a:prstGeom prst="rect">
            <a:avLst/>
          </a:prstGeom>
          <a:solidFill>
            <a:srgbClr val="92D050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B1D12"/>
                </a:solidFill>
              </a:rPr>
              <a:t>= 9 + 9 = 18</a:t>
            </a:r>
          </a:p>
        </p:txBody>
      </p:sp>
      <p:sp>
        <p:nvSpPr>
          <p:cNvPr id="9" name="Rectangle 8"/>
          <p:cNvSpPr/>
          <p:nvPr/>
        </p:nvSpPr>
        <p:spPr>
          <a:xfrm>
            <a:off x="1558117" y="4551495"/>
            <a:ext cx="3375911" cy="738664"/>
          </a:xfrm>
          <a:prstGeom prst="rect">
            <a:avLst/>
          </a:prstGeom>
          <a:solidFill>
            <a:srgbClr val="92D050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B1D12"/>
                </a:solidFill>
              </a:rPr>
              <a:t>9 x 2 = 18</a:t>
            </a:r>
            <a:endParaRPr lang="vi-VN" sz="2800" dirty="0">
              <a:solidFill>
                <a:srgbClr val="FB1D1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48129" y="3898672"/>
            <a:ext cx="4107310" cy="7386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B1D12"/>
                </a:solidFill>
              </a:rPr>
              <a:t>= 6 + 6 + 6 + 6 + 6 = 30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545210" y="4557508"/>
            <a:ext cx="5260103" cy="7386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B1D12"/>
                </a:solidFill>
              </a:rPr>
              <a:t>    6 x 5 = 30</a:t>
            </a:r>
            <a:endParaRPr lang="vi-VN" sz="2800" dirty="0">
              <a:solidFill>
                <a:srgbClr val="FB1D12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44A41AA-46B3-90E0-7C76-2FC48CBAFCDC}"/>
              </a:ext>
            </a:extLst>
          </p:cNvPr>
          <p:cNvSpPr/>
          <p:nvPr/>
        </p:nvSpPr>
        <p:spPr>
          <a:xfrm>
            <a:off x="5931381" y="6585045"/>
            <a:ext cx="4536452" cy="272955"/>
          </a:xfrm>
          <a:prstGeom prst="rect">
            <a:avLst/>
          </a:prstGeom>
          <a:solidFill>
            <a:srgbClr val="FDF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6330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4699779-B7C5-4486-A6F0-9B5CADF9D298}"/>
              </a:ext>
            </a:extLst>
          </p:cNvPr>
          <p:cNvSpPr/>
          <p:nvPr/>
        </p:nvSpPr>
        <p:spPr>
          <a:xfrm>
            <a:off x="900752" y="629480"/>
            <a:ext cx="647435" cy="597906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  <a:endParaRPr lang="vi-VN" sz="4000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6E1ACBB-FDC7-45CE-89CD-E7FEF742E47A}"/>
              </a:ext>
            </a:extLst>
          </p:cNvPr>
          <p:cNvGrpSpPr/>
          <p:nvPr/>
        </p:nvGrpSpPr>
        <p:grpSpPr>
          <a:xfrm>
            <a:off x="1672102" y="620460"/>
            <a:ext cx="1521653" cy="646331"/>
            <a:chOff x="1931814" y="1440654"/>
            <a:chExt cx="1383321" cy="53415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2163B6D-A1BA-45DE-A9C8-0EAFCFE94E28}"/>
                </a:ext>
              </a:extLst>
            </p:cNvPr>
            <p:cNvGrpSpPr/>
            <p:nvPr/>
          </p:nvGrpSpPr>
          <p:grpSpPr>
            <a:xfrm>
              <a:off x="1931814" y="1440654"/>
              <a:ext cx="1323211" cy="534158"/>
              <a:chOff x="1931814" y="1440654"/>
              <a:chExt cx="1323211" cy="534158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57585687-E4FE-4947-B815-A63E3865FB79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56EBC6C-FC34-47A9-A48F-EE076F04F031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1286002" cy="5341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err="1"/>
                  <a:t>Số</a:t>
                </a:r>
                <a:endParaRPr lang="vi-VN" sz="3600" dirty="0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2189C7B-3DA2-400F-A861-382909B75928}"/>
                </a:ext>
              </a:extLst>
            </p:cNvPr>
            <p:cNvSpPr txBox="1"/>
            <p:nvPr/>
          </p:nvSpPr>
          <p:spPr>
            <a:xfrm>
              <a:off x="2659935" y="1458961"/>
              <a:ext cx="655200" cy="483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dirty="0"/>
                <a:t>?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9C867EF-164D-43BD-8F2F-B98548D2ED8D}"/>
              </a:ext>
            </a:extLst>
          </p:cNvPr>
          <p:cNvGrpSpPr/>
          <p:nvPr/>
        </p:nvGrpSpPr>
        <p:grpSpPr>
          <a:xfrm>
            <a:off x="1079205" y="1880128"/>
            <a:ext cx="9339610" cy="2975602"/>
            <a:chOff x="754744" y="1378684"/>
            <a:chExt cx="9339610" cy="297560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D0042B9-F800-442D-9C49-DF240A4A187A}"/>
                </a:ext>
              </a:extLst>
            </p:cNvPr>
            <p:cNvGrpSpPr/>
            <p:nvPr/>
          </p:nvGrpSpPr>
          <p:grpSpPr>
            <a:xfrm>
              <a:off x="754744" y="1378684"/>
              <a:ext cx="9339610" cy="2975602"/>
              <a:chOff x="754744" y="1378684"/>
              <a:chExt cx="9339610" cy="2975602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EDE37E27-FF2E-4E59-BCFA-D31F0413EB8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rcRect l="26863" t="8084" b="45588"/>
              <a:stretch/>
            </p:blipFill>
            <p:spPr>
              <a:xfrm>
                <a:off x="754744" y="1378684"/>
                <a:ext cx="9339610" cy="2975602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BE62EBC-68B0-442A-AAF4-DCA163F6BB52}"/>
                  </a:ext>
                </a:extLst>
              </p:cNvPr>
              <p:cNvSpPr txBox="1"/>
              <p:nvPr/>
            </p:nvSpPr>
            <p:spPr>
              <a:xfrm>
                <a:off x="2401859" y="1843253"/>
                <a:ext cx="1868318" cy="523220"/>
              </a:xfrm>
              <a:prstGeom prst="rect">
                <a:avLst/>
              </a:prstGeom>
              <a:solidFill>
                <a:srgbClr val="FEDD54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dirty="0"/>
                  <a:t>2 x 9 = 18</a:t>
                </a:r>
                <a:endParaRPr lang="vi-VN" sz="2800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730D849-0615-45C0-942E-82A44A470529}"/>
                  </a:ext>
                </a:extLst>
              </p:cNvPr>
              <p:cNvSpPr txBox="1"/>
              <p:nvPr/>
            </p:nvSpPr>
            <p:spPr>
              <a:xfrm>
                <a:off x="1277448" y="3182778"/>
                <a:ext cx="1591846" cy="492443"/>
              </a:xfrm>
              <a:prstGeom prst="rect">
                <a:avLst/>
              </a:prstGeom>
              <a:solidFill>
                <a:srgbClr val="93DCFB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600" dirty="0"/>
                  <a:t>18 : 2 = 9</a:t>
                </a:r>
                <a:endParaRPr lang="vi-VN" sz="2600" dirty="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5F628F1-301B-4CFC-9D07-4DAEAA83A849}"/>
                  </a:ext>
                </a:extLst>
              </p:cNvPr>
              <p:cNvSpPr txBox="1"/>
              <p:nvPr/>
            </p:nvSpPr>
            <p:spPr>
              <a:xfrm>
                <a:off x="3220548" y="3182778"/>
                <a:ext cx="1591846" cy="492443"/>
              </a:xfrm>
              <a:prstGeom prst="rect">
                <a:avLst/>
              </a:prstGeom>
              <a:solidFill>
                <a:srgbClr val="93DCFB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600" dirty="0"/>
                  <a:t>18 : 9 = 2</a:t>
                </a:r>
                <a:endParaRPr lang="vi-VN" sz="2600" dirty="0"/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22B67E1-5986-4B5F-9E43-7D57C6A2F5DD}"/>
                </a:ext>
              </a:extLst>
            </p:cNvPr>
            <p:cNvSpPr txBox="1"/>
            <p:nvPr/>
          </p:nvSpPr>
          <p:spPr>
            <a:xfrm>
              <a:off x="7303474" y="1843253"/>
              <a:ext cx="1868318" cy="523220"/>
            </a:xfrm>
            <a:prstGeom prst="rect">
              <a:avLst/>
            </a:prstGeom>
            <a:solidFill>
              <a:srgbClr val="FEDD54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/>
                <a:t>5 x 7 = 35</a:t>
              </a:r>
              <a:endParaRPr lang="vi-VN" sz="2800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8A74ADD-BD2D-463E-8C2B-7B14C506AC03}"/>
              </a:ext>
            </a:extLst>
          </p:cNvPr>
          <p:cNvSpPr txBox="1"/>
          <p:nvPr/>
        </p:nvSpPr>
        <p:spPr>
          <a:xfrm>
            <a:off x="6425377" y="3661322"/>
            <a:ext cx="1656244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35 : 5 = 7</a:t>
            </a:r>
            <a:endParaRPr lang="vi-VN" sz="2600" dirty="0">
              <a:solidFill>
                <a:srgbClr val="FB1D1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0615DA-F51A-4F0F-BD26-978E2F7A07BB}"/>
              </a:ext>
            </a:extLst>
          </p:cNvPr>
          <p:cNvSpPr txBox="1"/>
          <p:nvPr/>
        </p:nvSpPr>
        <p:spPr>
          <a:xfrm>
            <a:off x="8353729" y="3669111"/>
            <a:ext cx="1656244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35 : 7 = 5</a:t>
            </a:r>
            <a:endParaRPr lang="vi-VN" sz="2600" dirty="0">
              <a:solidFill>
                <a:srgbClr val="FB1D12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EE67A9-4967-E30B-1B6B-747F20E05E07}"/>
              </a:ext>
            </a:extLst>
          </p:cNvPr>
          <p:cNvSpPr/>
          <p:nvPr/>
        </p:nvSpPr>
        <p:spPr>
          <a:xfrm>
            <a:off x="5749010" y="6500446"/>
            <a:ext cx="4536452" cy="272955"/>
          </a:xfrm>
          <a:prstGeom prst="rect">
            <a:avLst/>
          </a:prstGeom>
          <a:solidFill>
            <a:srgbClr val="FDF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3224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E46CA63-28C6-4BA8-AD19-30CA7FEA4269}"/>
              </a:ext>
            </a:extLst>
          </p:cNvPr>
          <p:cNvGrpSpPr/>
          <p:nvPr/>
        </p:nvGrpSpPr>
        <p:grpSpPr>
          <a:xfrm>
            <a:off x="1079205" y="1880128"/>
            <a:ext cx="4547569" cy="2975602"/>
            <a:chOff x="754744" y="1378684"/>
            <a:chExt cx="4547569" cy="297560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F299D48-2591-455D-87C1-07B359D4DD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8135" t="53090" r="56254" b="582"/>
            <a:stretch/>
          </p:blipFill>
          <p:spPr>
            <a:xfrm>
              <a:off x="754744" y="1378684"/>
              <a:ext cx="4547569" cy="297560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DB48B28-3D0C-4DB1-AB56-D98341F185B9}"/>
                </a:ext>
              </a:extLst>
            </p:cNvPr>
            <p:cNvSpPr txBox="1"/>
            <p:nvPr/>
          </p:nvSpPr>
          <p:spPr>
            <a:xfrm>
              <a:off x="2454458" y="1757511"/>
              <a:ext cx="1868318" cy="523220"/>
            </a:xfrm>
            <a:prstGeom prst="rect">
              <a:avLst/>
            </a:prstGeom>
            <a:solidFill>
              <a:srgbClr val="FEDD54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/>
                <a:t>2 x 8 = 16</a:t>
              </a:r>
              <a:endParaRPr lang="vi-VN" sz="2800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4F2706F-9047-4A56-824D-A297F3CB8BB4}"/>
              </a:ext>
            </a:extLst>
          </p:cNvPr>
          <p:cNvGrpSpPr/>
          <p:nvPr/>
        </p:nvGrpSpPr>
        <p:grpSpPr>
          <a:xfrm>
            <a:off x="6332319" y="3334333"/>
            <a:ext cx="4547569" cy="2975602"/>
            <a:chOff x="6332319" y="3334333"/>
            <a:chExt cx="4547569" cy="297560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9E2818E-1D0F-48C5-96DB-E7DBF9CB9C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46499" t="52813" r="17890" b="859"/>
            <a:stretch/>
          </p:blipFill>
          <p:spPr>
            <a:xfrm>
              <a:off x="6332319" y="3334333"/>
              <a:ext cx="4547569" cy="297560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5449CF2-AA59-42A6-8180-AFADBAF5FE41}"/>
                </a:ext>
              </a:extLst>
            </p:cNvPr>
            <p:cNvSpPr txBox="1"/>
            <p:nvPr/>
          </p:nvSpPr>
          <p:spPr>
            <a:xfrm>
              <a:off x="8023728" y="3774271"/>
              <a:ext cx="1868318" cy="523220"/>
            </a:xfrm>
            <a:prstGeom prst="rect">
              <a:avLst/>
            </a:prstGeom>
            <a:solidFill>
              <a:srgbClr val="FEDD54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/>
                <a:t>5 x 4 = 20</a:t>
              </a:r>
              <a:endParaRPr lang="vi-VN" sz="2800" dirty="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D0A125B-5B89-4285-BE84-8497BAA0D601}"/>
              </a:ext>
            </a:extLst>
          </p:cNvPr>
          <p:cNvSpPr txBox="1"/>
          <p:nvPr/>
        </p:nvSpPr>
        <p:spPr>
          <a:xfrm>
            <a:off x="1648607" y="3693110"/>
            <a:ext cx="1580368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16 : 2 = 8</a:t>
            </a:r>
            <a:endParaRPr lang="vi-VN" sz="2600" dirty="0">
              <a:solidFill>
                <a:srgbClr val="FB1D1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A29EA3-4953-4268-862C-EB2E8B15126E}"/>
              </a:ext>
            </a:extLst>
          </p:cNvPr>
          <p:cNvSpPr txBox="1"/>
          <p:nvPr/>
        </p:nvSpPr>
        <p:spPr>
          <a:xfrm>
            <a:off x="3599390" y="3693109"/>
            <a:ext cx="1580368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16 : 8 = 2</a:t>
            </a:r>
            <a:endParaRPr lang="vi-VN" sz="2600" dirty="0">
              <a:solidFill>
                <a:srgbClr val="FB1D1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E64F39-D863-40ED-B0C6-FAB105FC1D88}"/>
              </a:ext>
            </a:extLst>
          </p:cNvPr>
          <p:cNvSpPr txBox="1"/>
          <p:nvPr/>
        </p:nvSpPr>
        <p:spPr>
          <a:xfrm>
            <a:off x="6928084" y="5144539"/>
            <a:ext cx="1613106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20 : 4 = 5</a:t>
            </a:r>
            <a:endParaRPr lang="vi-VN" sz="2600" dirty="0">
              <a:solidFill>
                <a:srgbClr val="FB1D12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F01B81-2034-4A8B-8B7D-522A6910AE6B}"/>
              </a:ext>
            </a:extLst>
          </p:cNvPr>
          <p:cNvSpPr txBox="1"/>
          <p:nvPr/>
        </p:nvSpPr>
        <p:spPr>
          <a:xfrm>
            <a:off x="8830889" y="5144538"/>
            <a:ext cx="1613106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20 : 5 = 4</a:t>
            </a:r>
            <a:endParaRPr lang="vi-VN" sz="2600" dirty="0">
              <a:solidFill>
                <a:srgbClr val="FB1D12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080EF4C-E906-E7A2-6769-D9D4B9FDC77D}"/>
              </a:ext>
            </a:extLst>
          </p:cNvPr>
          <p:cNvSpPr/>
          <p:nvPr/>
        </p:nvSpPr>
        <p:spPr>
          <a:xfrm>
            <a:off x="6463644" y="0"/>
            <a:ext cx="4536452" cy="272955"/>
          </a:xfrm>
          <a:prstGeom prst="rect">
            <a:avLst/>
          </a:prstGeom>
          <a:solidFill>
            <a:srgbClr val="FDF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8B6682E-39B9-AF4D-64BD-F43E5D323948}"/>
              </a:ext>
            </a:extLst>
          </p:cNvPr>
          <p:cNvSpPr/>
          <p:nvPr/>
        </p:nvSpPr>
        <p:spPr>
          <a:xfrm>
            <a:off x="900752" y="629480"/>
            <a:ext cx="647435" cy="597906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  <a:endParaRPr lang="vi-VN" sz="4000" b="1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E1341BD-3D83-8619-A0EC-ADB779CD9928}"/>
              </a:ext>
            </a:extLst>
          </p:cNvPr>
          <p:cNvGrpSpPr/>
          <p:nvPr/>
        </p:nvGrpSpPr>
        <p:grpSpPr>
          <a:xfrm>
            <a:off x="1672102" y="620460"/>
            <a:ext cx="1521653" cy="646331"/>
            <a:chOff x="1931814" y="1440654"/>
            <a:chExt cx="1383321" cy="534158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5A2863E-BF88-D9AF-AE6F-D12E6B0A175C}"/>
                </a:ext>
              </a:extLst>
            </p:cNvPr>
            <p:cNvGrpSpPr/>
            <p:nvPr/>
          </p:nvGrpSpPr>
          <p:grpSpPr>
            <a:xfrm>
              <a:off x="1931814" y="1440654"/>
              <a:ext cx="1323211" cy="534158"/>
              <a:chOff x="1931814" y="1440654"/>
              <a:chExt cx="1323211" cy="534158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37CA2389-F7C9-B7BA-16E8-6920BDCF22F6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2F343CB-DD76-CAD1-DF65-DA317AFB706F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1286002" cy="5341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err="1"/>
                  <a:t>Số</a:t>
                </a:r>
                <a:endParaRPr lang="vi-VN" sz="3600" dirty="0"/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CF70405-5181-5642-83F1-DFC7ED19B292}"/>
                </a:ext>
              </a:extLst>
            </p:cNvPr>
            <p:cNvSpPr txBox="1"/>
            <p:nvPr/>
          </p:nvSpPr>
          <p:spPr>
            <a:xfrm>
              <a:off x="2659935" y="1458961"/>
              <a:ext cx="655200" cy="483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dirty="0"/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932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3F4D9B3-B4B4-404C-B7AA-EB2AFC7DF74C}"/>
              </a:ext>
            </a:extLst>
          </p:cNvPr>
          <p:cNvSpPr/>
          <p:nvPr/>
        </p:nvSpPr>
        <p:spPr>
          <a:xfrm>
            <a:off x="824291" y="576162"/>
            <a:ext cx="595075" cy="54295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4</a:t>
            </a:r>
            <a:endParaRPr lang="vi-VN" sz="40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D81AD5-AB97-4057-9E37-FB4517DD4ADC}"/>
              </a:ext>
            </a:extLst>
          </p:cNvPr>
          <p:cNvSpPr txBox="1"/>
          <p:nvPr/>
        </p:nvSpPr>
        <p:spPr>
          <a:xfrm>
            <a:off x="1419366" y="357598"/>
            <a:ext cx="10557685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/>
              <a:t>Mỗi</a:t>
            </a:r>
            <a:r>
              <a:rPr lang="en-US" sz="3600" dirty="0"/>
              <a:t> </a:t>
            </a:r>
            <a:r>
              <a:rPr lang="en-US" sz="3600" dirty="0" err="1"/>
              <a:t>chùm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5 </a:t>
            </a:r>
            <a:r>
              <a:rPr lang="en-US" sz="3600" dirty="0" err="1"/>
              <a:t>quả</a:t>
            </a:r>
            <a:r>
              <a:rPr lang="en-US" sz="3600" dirty="0"/>
              <a:t> </a:t>
            </a:r>
            <a:r>
              <a:rPr lang="en-US" sz="3600" dirty="0" err="1"/>
              <a:t>dừa</a:t>
            </a:r>
            <a:r>
              <a:rPr lang="en-US" sz="3600" dirty="0"/>
              <a:t>. </a:t>
            </a:r>
            <a:r>
              <a:rPr lang="en-US" sz="3600" dirty="0" err="1"/>
              <a:t>Hỏi</a:t>
            </a:r>
            <a:r>
              <a:rPr lang="en-US" sz="3600" dirty="0"/>
              <a:t> 4 </a:t>
            </a:r>
            <a:r>
              <a:rPr lang="en-US" sz="3600" dirty="0" err="1"/>
              <a:t>chùm</a:t>
            </a:r>
            <a:r>
              <a:rPr lang="en-US" sz="3600" dirty="0"/>
              <a:t> </a:t>
            </a:r>
            <a:r>
              <a:rPr lang="en-US" sz="3600" dirty="0" err="1"/>
              <a:t>dừa</a:t>
            </a:r>
            <a:r>
              <a:rPr lang="en-US" sz="3600" dirty="0"/>
              <a:t> </a:t>
            </a:r>
            <a:r>
              <a:rPr lang="en-US" sz="3600" dirty="0" err="1"/>
              <a:t>như</a:t>
            </a:r>
            <a:r>
              <a:rPr lang="en-US" sz="3600" dirty="0"/>
              <a:t> </a:t>
            </a:r>
            <a:r>
              <a:rPr lang="en-US" sz="3600" dirty="0" err="1"/>
              <a:t>vậy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bao </a:t>
            </a:r>
            <a:r>
              <a:rPr lang="en-US" sz="3600" dirty="0" err="1"/>
              <a:t>nhiêu</a:t>
            </a:r>
            <a:r>
              <a:rPr lang="en-US" sz="3600" dirty="0"/>
              <a:t> </a:t>
            </a:r>
            <a:r>
              <a:rPr lang="en-US" sz="3600" dirty="0" err="1"/>
              <a:t>quả</a:t>
            </a:r>
            <a:r>
              <a:rPr lang="en-US" sz="3600" dirty="0"/>
              <a:t>?</a:t>
            </a:r>
            <a:endParaRPr lang="vi-VN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4ECFAA-D582-43E3-B2A4-6416E11E2364}"/>
              </a:ext>
            </a:extLst>
          </p:cNvPr>
          <p:cNvSpPr txBox="1"/>
          <p:nvPr/>
        </p:nvSpPr>
        <p:spPr>
          <a:xfrm>
            <a:off x="-368489" y="2066908"/>
            <a:ext cx="9014646" cy="3313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rgbClr val="FF0000"/>
                </a:solidFill>
              </a:rPr>
              <a:t>Bài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giải</a:t>
            </a:r>
            <a:endParaRPr lang="en-US" sz="3600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rgbClr val="002060"/>
                </a:solidFill>
              </a:rPr>
              <a:t>   4 </a:t>
            </a:r>
            <a:r>
              <a:rPr lang="en-US" sz="3600" dirty="0" err="1">
                <a:solidFill>
                  <a:srgbClr val="002060"/>
                </a:solidFill>
              </a:rPr>
              <a:t>chùm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dừa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như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vậy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có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số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quả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là</a:t>
            </a:r>
            <a:r>
              <a:rPr lang="en-US" sz="3600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rgbClr val="002060"/>
                </a:solidFill>
              </a:rPr>
              <a:t>5 x 4 = 20 (</a:t>
            </a:r>
            <a:r>
              <a:rPr lang="en-US" sz="3600" dirty="0" err="1">
                <a:solidFill>
                  <a:srgbClr val="002060"/>
                </a:solidFill>
              </a:rPr>
              <a:t>quả</a:t>
            </a:r>
            <a:r>
              <a:rPr lang="en-US" sz="3600" dirty="0">
                <a:solidFill>
                  <a:srgbClr val="002060"/>
                </a:solidFill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rgbClr val="002060"/>
                </a:solidFill>
              </a:rPr>
              <a:t>                </a:t>
            </a:r>
            <a:r>
              <a:rPr lang="en-US" sz="3600" dirty="0" err="1">
                <a:solidFill>
                  <a:srgbClr val="002060"/>
                </a:solidFill>
              </a:rPr>
              <a:t>Đáp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số</a:t>
            </a:r>
            <a:r>
              <a:rPr lang="en-US" sz="3600" dirty="0">
                <a:solidFill>
                  <a:srgbClr val="002060"/>
                </a:solidFill>
              </a:rPr>
              <a:t>: 20 </a:t>
            </a:r>
            <a:r>
              <a:rPr lang="en-US" sz="3600" dirty="0" err="1">
                <a:solidFill>
                  <a:srgbClr val="002060"/>
                </a:solidFill>
              </a:rPr>
              <a:t>quả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dừa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5" name="Picture 4" descr="Sun With Coconut Trees - Shape Coconut Tree Cartoon, HD Png Download ,  Transparent Png Image - PNGitem">
            <a:extLst>
              <a:ext uri="{FF2B5EF4-FFF2-40B4-BE49-F238E27FC236}">
                <a16:creationId xmlns:a16="http://schemas.microsoft.com/office/drawing/2014/main" id="{711343ED-CB92-469B-8016-693BB1B9B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590" y="1857620"/>
            <a:ext cx="4543410" cy="485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44BC45C-F11F-81F6-01AB-37FF802D5322}"/>
              </a:ext>
            </a:extLst>
          </p:cNvPr>
          <p:cNvSpPr/>
          <p:nvPr/>
        </p:nvSpPr>
        <p:spPr>
          <a:xfrm>
            <a:off x="5904086" y="6556269"/>
            <a:ext cx="4536452" cy="272955"/>
          </a:xfrm>
          <a:prstGeom prst="rect">
            <a:avLst/>
          </a:prstGeom>
          <a:solidFill>
            <a:srgbClr val="FDF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46D82EB-149D-B2DC-4683-9BEE1D11A76A}"/>
              </a:ext>
            </a:extLst>
          </p:cNvPr>
          <p:cNvCxnSpPr>
            <a:cxnSpLocks/>
          </p:cNvCxnSpPr>
          <p:nvPr/>
        </p:nvCxnSpPr>
        <p:spPr>
          <a:xfrm>
            <a:off x="1526959" y="1047565"/>
            <a:ext cx="199747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92771D-C71C-CABB-A6FC-7402A14F5E21}"/>
              </a:ext>
            </a:extLst>
          </p:cNvPr>
          <p:cNvCxnSpPr>
            <a:cxnSpLocks/>
          </p:cNvCxnSpPr>
          <p:nvPr/>
        </p:nvCxnSpPr>
        <p:spPr>
          <a:xfrm>
            <a:off x="4209495" y="1047565"/>
            <a:ext cx="207589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67A6E63-223A-B1AA-384D-B4FCBEA71FF2}"/>
              </a:ext>
            </a:extLst>
          </p:cNvPr>
          <p:cNvCxnSpPr>
            <a:cxnSpLocks/>
          </p:cNvCxnSpPr>
          <p:nvPr/>
        </p:nvCxnSpPr>
        <p:spPr>
          <a:xfrm>
            <a:off x="7387702" y="1047565"/>
            <a:ext cx="147221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A105C72-25B3-8035-6DDC-41F7AB21FF17}"/>
              </a:ext>
            </a:extLst>
          </p:cNvPr>
          <p:cNvCxnSpPr>
            <a:cxnSpLocks/>
          </p:cNvCxnSpPr>
          <p:nvPr/>
        </p:nvCxnSpPr>
        <p:spPr>
          <a:xfrm>
            <a:off x="2114365" y="1857620"/>
            <a:ext cx="283937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520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9C0E3AEF-8BD1-4397-A2E9-78FA1B2BA2A0}"/>
              </a:ext>
            </a:extLst>
          </p:cNvPr>
          <p:cNvSpPr/>
          <p:nvPr/>
        </p:nvSpPr>
        <p:spPr>
          <a:xfrm>
            <a:off x="871870" y="629078"/>
            <a:ext cx="561145" cy="50368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5</a:t>
            </a:r>
            <a:endParaRPr lang="vi-VN" sz="40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4B249D-8FDF-49BA-BF93-B2FAE03A7136}"/>
              </a:ext>
            </a:extLst>
          </p:cNvPr>
          <p:cNvSpPr txBox="1"/>
          <p:nvPr/>
        </p:nvSpPr>
        <p:spPr>
          <a:xfrm>
            <a:off x="1216969" y="480180"/>
            <a:ext cx="10473990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/>
              <a:t>Liên</a:t>
            </a:r>
            <a:r>
              <a:rPr lang="en-US" sz="2800" dirty="0"/>
              <a:t> </a:t>
            </a:r>
            <a:r>
              <a:rPr lang="en-US" sz="2800" dirty="0" err="1"/>
              <a:t>hoan</a:t>
            </a:r>
            <a:r>
              <a:rPr lang="en-US" sz="2800" dirty="0"/>
              <a:t> </a:t>
            </a:r>
            <a:r>
              <a:rPr lang="en-US" sz="2800" dirty="0" err="1"/>
              <a:t>Tết</a:t>
            </a:r>
            <a:r>
              <a:rPr lang="en-US" sz="2800" dirty="0"/>
              <a:t> </a:t>
            </a:r>
            <a:r>
              <a:rPr lang="en-US" sz="2800" dirty="0" err="1"/>
              <a:t>Trung</a:t>
            </a:r>
            <a:r>
              <a:rPr lang="en-US" sz="2800" dirty="0"/>
              <a:t> </a:t>
            </a:r>
            <a:r>
              <a:rPr lang="en-US" sz="2800" dirty="0" err="1"/>
              <a:t>thu</a:t>
            </a:r>
            <a:r>
              <a:rPr lang="en-US" sz="2800" dirty="0"/>
              <a:t>, </a:t>
            </a:r>
            <a:r>
              <a:rPr lang="en-US" sz="2800" dirty="0" err="1"/>
              <a:t>cô</a:t>
            </a:r>
            <a:r>
              <a:rPr lang="en-US" sz="2800" dirty="0"/>
              <a:t> </a:t>
            </a:r>
            <a:r>
              <a:rPr lang="en-US" sz="2800" dirty="0" err="1"/>
              <a:t>giáo</a:t>
            </a:r>
            <a:r>
              <a:rPr lang="en-US" sz="2800" dirty="0"/>
              <a:t> </a:t>
            </a:r>
            <a:r>
              <a:rPr lang="en-US" sz="2800" dirty="0" err="1"/>
              <a:t>mua</a:t>
            </a:r>
            <a:r>
              <a:rPr lang="en-US" sz="2800" dirty="0"/>
              <a:t>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lớp</a:t>
            </a:r>
            <a:r>
              <a:rPr lang="en-US" sz="2800" dirty="0"/>
              <a:t> 15 </a:t>
            </a:r>
            <a:r>
              <a:rPr lang="en-US" sz="2800" dirty="0" err="1"/>
              <a:t>hộp</a:t>
            </a:r>
            <a:r>
              <a:rPr lang="en-US" sz="2800" dirty="0"/>
              <a:t> bánh. </a:t>
            </a:r>
            <a:r>
              <a:rPr lang="en-US" sz="2800" dirty="0" err="1"/>
              <a:t>Cô</a:t>
            </a:r>
            <a:r>
              <a:rPr lang="en-US" sz="2800" dirty="0"/>
              <a:t> chia </a:t>
            </a:r>
            <a:r>
              <a:rPr lang="en-US" sz="2800" dirty="0" err="1"/>
              <a:t>đều</a:t>
            </a:r>
            <a:r>
              <a:rPr lang="en-US" sz="2800" dirty="0"/>
              <a:t> bánh </a:t>
            </a:r>
            <a:r>
              <a:rPr lang="en-US" sz="2800" dirty="0" err="1"/>
              <a:t>cho</a:t>
            </a:r>
            <a:r>
              <a:rPr lang="en-US" sz="2800" dirty="0"/>
              <a:t> 5 </a:t>
            </a:r>
            <a:r>
              <a:rPr lang="en-US" sz="2800" dirty="0" err="1"/>
              <a:t>tổ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tổ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mấy</a:t>
            </a:r>
            <a:r>
              <a:rPr lang="en-US" sz="2800" dirty="0"/>
              <a:t> </a:t>
            </a:r>
            <a:r>
              <a:rPr lang="en-US" sz="2800" dirty="0" err="1"/>
              <a:t>hộp</a:t>
            </a:r>
            <a:r>
              <a:rPr lang="en-US" sz="2800" dirty="0"/>
              <a:t> bánh?</a:t>
            </a:r>
            <a:endParaRPr lang="vi-VN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731DD-90D6-45C9-974A-59AF21FD69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385" t="2634" r="1432" b="1857"/>
          <a:stretch/>
        </p:blipFill>
        <p:spPr>
          <a:xfrm>
            <a:off x="871870" y="1956392"/>
            <a:ext cx="5582094" cy="3668232"/>
          </a:xfrm>
          <a:prstGeom prst="round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376B60-6EBB-4D3A-AFF6-8783C7183DB5}"/>
              </a:ext>
            </a:extLst>
          </p:cNvPr>
          <p:cNvSpPr txBox="1"/>
          <p:nvPr/>
        </p:nvSpPr>
        <p:spPr>
          <a:xfrm>
            <a:off x="6234223" y="2793776"/>
            <a:ext cx="5165469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</a:t>
            </a:r>
            <a:r>
              <a:rPr lang="en-US" sz="2800" i="1" dirty="0" err="1">
                <a:solidFill>
                  <a:srgbClr val="002060"/>
                </a:solidFill>
              </a:rPr>
              <a:t>Mỗi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tổ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được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hộp</a:t>
            </a:r>
            <a:r>
              <a:rPr lang="en-US" sz="2800" i="1" dirty="0">
                <a:solidFill>
                  <a:srgbClr val="002060"/>
                </a:solidFill>
              </a:rPr>
              <a:t> bánh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15 : 5 = 3 (</a:t>
            </a:r>
            <a:r>
              <a:rPr lang="en-US" sz="2800" i="1" dirty="0" err="1">
                <a:solidFill>
                  <a:srgbClr val="002060"/>
                </a:solidFill>
              </a:rPr>
              <a:t>hộp</a:t>
            </a:r>
            <a:r>
              <a:rPr lang="en-US" sz="2800" i="1" dirty="0">
                <a:solidFill>
                  <a:srgbClr val="002060"/>
                </a:solidFill>
              </a:rPr>
              <a:t>)</a:t>
            </a:r>
            <a:endParaRPr lang="en-US" sz="28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          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3 </a:t>
            </a:r>
            <a:r>
              <a:rPr lang="en-US" sz="2800" i="1" dirty="0" err="1">
                <a:solidFill>
                  <a:srgbClr val="002060"/>
                </a:solidFill>
              </a:rPr>
              <a:t>hộp</a:t>
            </a:r>
            <a:r>
              <a:rPr lang="en-US" sz="2800" i="1" dirty="0">
                <a:solidFill>
                  <a:srgbClr val="002060"/>
                </a:solidFill>
              </a:rPr>
              <a:t> bánh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65B51A-09BD-F841-E1F9-DE1A6CDC2922}"/>
              </a:ext>
            </a:extLst>
          </p:cNvPr>
          <p:cNvSpPr/>
          <p:nvPr/>
        </p:nvSpPr>
        <p:spPr>
          <a:xfrm>
            <a:off x="5904085" y="6585045"/>
            <a:ext cx="4536452" cy="272955"/>
          </a:xfrm>
          <a:prstGeom prst="rect">
            <a:avLst/>
          </a:prstGeom>
          <a:solidFill>
            <a:srgbClr val="FDF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1D605A4-6050-FDE3-4C5B-6DD882AC43C6}"/>
              </a:ext>
            </a:extLst>
          </p:cNvPr>
          <p:cNvCxnSpPr>
            <a:cxnSpLocks/>
          </p:cNvCxnSpPr>
          <p:nvPr/>
        </p:nvCxnSpPr>
        <p:spPr>
          <a:xfrm>
            <a:off x="9317647" y="1038421"/>
            <a:ext cx="199747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8940384-8AAB-CE28-280F-4FBF47C450A9}"/>
              </a:ext>
            </a:extLst>
          </p:cNvPr>
          <p:cNvCxnSpPr>
            <a:cxnSpLocks/>
          </p:cNvCxnSpPr>
          <p:nvPr/>
        </p:nvCxnSpPr>
        <p:spPr>
          <a:xfrm>
            <a:off x="2267623" y="1735630"/>
            <a:ext cx="129853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E17BFDD-B6D9-5903-82AC-3F908AADD965}"/>
              </a:ext>
            </a:extLst>
          </p:cNvPr>
          <p:cNvCxnSpPr>
            <a:cxnSpLocks/>
          </p:cNvCxnSpPr>
          <p:nvPr/>
        </p:nvCxnSpPr>
        <p:spPr>
          <a:xfrm>
            <a:off x="5254816" y="1735630"/>
            <a:ext cx="64926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AAD34A7-F90F-F9DD-4168-2959A7015805}"/>
              </a:ext>
            </a:extLst>
          </p:cNvPr>
          <p:cNvCxnSpPr>
            <a:cxnSpLocks/>
          </p:cNvCxnSpPr>
          <p:nvPr/>
        </p:nvCxnSpPr>
        <p:spPr>
          <a:xfrm>
            <a:off x="6662839" y="1735630"/>
            <a:ext cx="99068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156A05A-66FB-BBAD-5ACB-8C157C8C4338}"/>
              </a:ext>
            </a:extLst>
          </p:cNvPr>
          <p:cNvCxnSpPr>
            <a:cxnSpLocks/>
          </p:cNvCxnSpPr>
          <p:nvPr/>
        </p:nvCxnSpPr>
        <p:spPr>
          <a:xfrm>
            <a:off x="8747671" y="1735630"/>
            <a:ext cx="214283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118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108" y="1830197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A7052F-57EE-4025-9847-16EE610FAB80}"/>
              </a:ext>
            </a:extLst>
          </p:cNvPr>
          <p:cNvSpPr txBox="1"/>
          <p:nvPr/>
        </p:nvSpPr>
        <p:spPr>
          <a:xfrm>
            <a:off x="8942603" y="6581001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8218BB-4BA5-4C8B-8AE2-A1726A9AC0E3}"/>
              </a:ext>
            </a:extLst>
          </p:cNvPr>
          <p:cNvSpPr/>
          <p:nvPr/>
        </p:nvSpPr>
        <p:spPr>
          <a:xfrm>
            <a:off x="10429875" y="142875"/>
            <a:ext cx="1543050" cy="1557338"/>
          </a:xfrm>
          <a:prstGeom prst="rect">
            <a:avLst/>
          </a:prstGeom>
          <a:solidFill>
            <a:srgbClr val="DFFA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	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..</a:t>
            </a: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1D8D83-0A4A-4379-9A5C-2617B110DBB6}"/>
              </a:ext>
            </a:extLst>
          </p:cNvPr>
          <p:cNvSpPr/>
          <p:nvPr/>
        </p:nvSpPr>
        <p:spPr>
          <a:xfrm>
            <a:off x="8510587" y="6581000"/>
            <a:ext cx="3462337" cy="276999"/>
          </a:xfrm>
          <a:prstGeom prst="rect">
            <a:avLst/>
          </a:prstGeom>
          <a:solidFill>
            <a:srgbClr val="C8E3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	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..</a:t>
            </a: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119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\Desktop\Tai nguyen thiet ke tro choi\Bảng gỗ\canstock6432558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7333" y1="88732" x2="44667" y2="93662"/>
                        <a14:backgroundMark x1="37333" y1="90141" x2="38667" y2="91549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873152"/>
            <a:ext cx="4267200" cy="392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924801" y="4012128"/>
            <a:ext cx="3248780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733" dirty="0">
                <a:solidFill>
                  <a:srgbClr val="FF0000"/>
                </a:solidFill>
                <a:latin typeface="Segoe UI Semibold" pitchFamily="34" charset="0"/>
              </a:rPr>
              <a:t>NÔNG TRẠI CỦA TÔI</a:t>
            </a:r>
          </a:p>
        </p:txBody>
      </p:sp>
      <p:pic>
        <p:nvPicPr>
          <p:cNvPr id="3076" name="Picture 4" descr="C:\Users\ADMIN\Desktop\Tai nguyen thiet ke tro choi\Bảng gỗ\bat dau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1" y="21661"/>
            <a:ext cx="2279649" cy="96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22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2" descr="C:\Users\ADMIN\Desktop\Nong trai\dep-of-vector-farm-animals (5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6290" y1="85824" x2="63306" y2="94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86" y="3053717"/>
            <a:ext cx="1282545" cy="134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581" y="3488960"/>
            <a:ext cx="2332553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799" y="4755182"/>
            <a:ext cx="3410857" cy="102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1" descr="C:\Users\ADMIN\Desktop\Nong trai\dep-of-vector-farm-animals (4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3030" r="100000">
                        <a14:foregroundMark x1="81818" y1="48630" x2="82727" y2="51712"/>
                        <a14:foregroundMark x1="89394" y1="48630" x2="87879" y2="51370"/>
                        <a14:foregroundMark x1="70000" y1="25342" x2="60909" y2="39726"/>
                        <a14:foregroundMark x1="70000" y1="63699" x2="77273" y2="58219"/>
                        <a14:foregroundMark x1="82424" y1="52740" x2="77273" y2="57534"/>
                        <a14:backgroundMark x1="10909" y1="52055" x2="13939" y2="52397"/>
                        <a14:backgroundMark x1="19091" y1="59932" x2="18182" y2="61986"/>
                        <a14:backgroundMark x1="15152" y1="67123" x2="15455" y2="68493"/>
                        <a14:backgroundMark x1="34545" y1="48288" x2="30606" y2="48288"/>
                        <a14:backgroundMark x1="33636" y1="43836" x2="31818" y2="43493"/>
                        <a14:backgroundMark x1="37576" y1="39726" x2="33939" y2="38356"/>
                        <a14:backgroundMark x1="34848" y1="32534" x2="32121" y2="32534"/>
                        <a14:backgroundMark x1="40000" y1="30137" x2="36667" y2="29110"/>
                        <a14:backgroundMark x1="36364" y1="52740" x2="34848" y2="53082"/>
                        <a14:backgroundMark x1="43030" y1="19521" x2="39394" y2="19178"/>
                        <a14:backgroundMark x1="77576" y1="16438" x2="80303" y2="17123"/>
                        <a14:backgroundMark x1="76364" y1="10616" x2="80606" y2="10616"/>
                        <a14:backgroundMark x1="83939" y1="46233" x2="83333" y2="46918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4977">
            <a:off x="-1389454" y="5371689"/>
            <a:ext cx="1335313" cy="118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2" descr="C:\Users\ADMIN\Desktop\Nong trai\2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9220" y1="40559" x2="10638" y2="62937"/>
                        <a14:foregroundMark x1="12766" y1="67133" x2="26241" y2="82517"/>
                        <a14:foregroundMark x1="28369" y1="85315" x2="34752" y2="88112"/>
                        <a14:foregroundMark x1="76596" y1="83916" x2="71631" y2="85315"/>
                        <a14:foregroundMark x1="92908" y1="37063" x2="92908" y2="49650"/>
                        <a14:foregroundMark x1="90780" y1="60839" x2="85816" y2="74126"/>
                        <a14:foregroundMark x1="68085" y1="9790" x2="73050" y2="13287"/>
                        <a14:foregroundMark x1="24113" y1="15385" x2="19858" y2="20979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219" y="-25399"/>
            <a:ext cx="795828" cy="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277" y="3413652"/>
            <a:ext cx="2332553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06" y="3936395"/>
            <a:ext cx="1515189" cy="107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41549" y="4241800"/>
            <a:ext cx="1422400" cy="97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0" descr="C:\Users\ADMIN\Desktop\Nong trai\472224296 (4).jpg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26950" y1="13986" x2="9929" y2="34266"/>
                        <a14:foregroundMark x1="31915" y1="10490" x2="46099" y2="6993"/>
                        <a14:foregroundMark x1="59574" y1="8392" x2="81560" y2="18881"/>
                        <a14:foregroundMark x1="68794" y1="9790" x2="73759" y2="13287"/>
                        <a14:foregroundMark x1="86525" y1="27972" x2="92908" y2="37063"/>
                        <a14:foregroundMark x1="93617" y1="44755" x2="90780" y2="63636"/>
                        <a14:foregroundMark x1="87943" y1="71329" x2="70213" y2="88112"/>
                        <a14:foregroundMark x1="70213" y1="88112" x2="41135" y2="90909"/>
                        <a14:foregroundMark x1="14894" y1="67133" x2="32624" y2="86713"/>
                        <a14:foregroundMark x1="9220" y1="39161" x2="10638" y2="61538"/>
                        <a14:foregroundMark x1="15603" y1="72028" x2="19149" y2="755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125" y="-25399"/>
            <a:ext cx="795828" cy="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1" descr="C:\Users\ADMIN\Desktop\Nong trai\472224296 (5).jpg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-25399"/>
            <a:ext cx="789064" cy="76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3" descr="C:\Users\ADMIN\Desktop\Nong trai\58fefc29c5857 (2)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893" y="4379550"/>
            <a:ext cx="2245208" cy="76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9" descr="C:\Users\ADMIN\Desktop\Nong trai\dep-of-vector-farm-animals (2)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058" b="97942" l="0" r="100000">
                        <a14:foregroundMark x1="68731" y1="22222" x2="59752" y2="32510"/>
                        <a14:backgroundMark x1="11146" y1="52675" x2="9907" y2="53498"/>
                        <a14:backgroundMark x1="8669" y1="46502" x2="5263" y2="46502"/>
                        <a14:backgroundMark x1="5882" y1="41564" x2="7740" y2="41152"/>
                        <a14:backgroundMark x1="9907" y1="28395" x2="11146" y2="29630"/>
                        <a14:backgroundMark x1="7121" y1="32922" x2="8669" y2="33745"/>
                        <a14:backgroundMark x1="17957" y1="23045" x2="17337" y2="25514"/>
                        <a14:backgroundMark x1="22910" y1="22222" x2="21672" y2="24691"/>
                        <a14:backgroundMark x1="30031" y1="28807" x2="27864" y2="30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61813" y="5510103"/>
            <a:ext cx="1020367" cy="89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17" descr="C:\Users\ADMIN\Desktop\Nong trai\472224296 (a6).jpg"/>
          <p:cNvPicPr>
            <a:picLocks noChangeAspect="1" noChangeArrowheads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-25399"/>
            <a:ext cx="812800" cy="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>
            <a:off x="11115414" y="3452932"/>
            <a:ext cx="2618844" cy="174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9" descr="C:\Users\ADMIN\Desktop\Nong trai\472224296 (3).jpg"/>
          <p:cNvPicPr>
            <a:picLocks noChangeAspect="1" noChangeArrowheads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214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045" y="-25400"/>
            <a:ext cx="804095" cy="77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 flipH="1">
            <a:off x="-1306497" y="3630635"/>
            <a:ext cx="1975529" cy="152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16" descr="C:\Users\ADMIN\Desktop\Nong trai\il_fullxfull.1073011138_eng3 (2).jp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4531" b="97411" l="2732" r="969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101" y="-25589"/>
            <a:ext cx="1083300" cy="91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6" descr="C:\Users\ADMIN\Desktop\Nong trai\700_FO32939240_64b4071403327ba8edebdced5b1262a0.jp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178" b="94484" l="0" r="96751">
                        <a14:foregroundMark x1="63478" y1="22714" x2="71594" y2="24000"/>
                        <a14:backgroundMark x1="43333" y1="13143" x2="32174" y2="35571"/>
                        <a14:backgroundMark x1="43188" y1="10571" x2="14058" y2="34714"/>
                        <a14:backgroundMark x1="36087" y1="32143" x2="32754" y2="44714"/>
                        <a14:backgroundMark x1="49710" y1="4714" x2="47101" y2="19000"/>
                        <a14:backgroundMark x1="39420" y1="33429" x2="46087" y2="45143"/>
                        <a14:backgroundMark x1="52609" y1="23857" x2="52464" y2="31000"/>
                        <a14:backgroundMark x1="85507" y1="26286" x2="91304" y2="35429"/>
                        <a14:backgroundMark x1="52029" y1="56000" x2="52464" y2="60143"/>
                        <a14:backgroundMark x1="49565" y1="58857" x2="47391" y2="61000"/>
                        <a14:backgroundMark x1="46957" y1="62000" x2="44928" y2="64857"/>
                        <a14:backgroundMark x1="55217" y1="71286" x2="55797" y2="74714"/>
                        <a14:backgroundMark x1="44928" y1="71714" x2="44928" y2="72429"/>
                        <a14:backgroundMark x1="76232" y1="23714" x2="77246" y2="23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8135" y="4403494"/>
            <a:ext cx="3073400" cy="311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esktop\Tai nguyen thiet ke tro choi\Bảng gỗ\6.jpg">
            <a:hlinkClick r:id="rId33" action="ppaction://hlinksldjump"/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573" y="685800"/>
            <a:ext cx="1051432" cy="112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Tai nguyen thiet ke tro choi\Bảng gỗ\1.jpg">
            <a:hlinkClick r:id="rId36" action="ppaction://hlinksldjump"/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9" y="685800"/>
            <a:ext cx="1101655" cy="112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Tai nguyen thiet ke tro choi\Bảng gỗ\2.jpg">
            <a:hlinkClick r:id="rId39" action="ppaction://hlinksldjump"/>
          </p:cNvPr>
          <p:cNvPicPr>
            <a:picLocks noChangeAspect="1" noChangeArrowheads="1"/>
          </p:cNvPicPr>
          <p:nvPr/>
        </p:nvPicPr>
        <p:blipFill>
          <a:blip r:embed="rId40">
            <a:extLst>
              <a:ext uri="{BEBA8EAE-BF5A-486C-A8C5-ECC9F3942E4B}">
                <a14:imgProps xmlns:a14="http://schemas.microsoft.com/office/drawing/2010/main">
                  <a14:imgLayer r:embed="rId41">
                    <a14:imgEffect>
                      <a14:backgroundRemoval t="0" b="100000" l="0" r="99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720026"/>
            <a:ext cx="1041923" cy="111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Tai nguyen thiet ke tro choi\Bảng gỗ\3.jpg">
            <a:hlinkClick r:id="rId42" action="ppaction://hlinksldjump"/>
          </p:cNvPr>
          <p:cNvPicPr>
            <a:picLocks noChangeAspect="1" noChangeArrowheads="1"/>
          </p:cNvPicPr>
          <p:nvPr/>
        </p:nvPicPr>
        <p:blipFill>
          <a:blip r:embed="rId43">
            <a:extLst>
              <a:ext uri="{BEBA8EAE-BF5A-486C-A8C5-ECC9F3942E4B}">
                <a14:imgProps xmlns:a14="http://schemas.microsoft.com/office/drawing/2010/main">
                  <a14:imgLayer r:embed="rId4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997" y="650339"/>
            <a:ext cx="1055004" cy="112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Tai nguyen thiet ke tro choi\Bảng gỗ\4.jpg">
            <a:hlinkClick r:id="rId45" action="ppaction://hlinksldjump"/>
          </p:cNvPr>
          <p:cNvPicPr>
            <a:picLocks noChangeAspect="1" noChangeArrowheads="1"/>
          </p:cNvPicPr>
          <p:nvPr/>
        </p:nvPicPr>
        <p:blipFill>
          <a:blip r:embed="rId46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ackgroundRemoval t="0" b="9752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885" y="703761"/>
            <a:ext cx="1005115" cy="107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Tai nguyen thiet ke tro choi\Bảng gỗ\5.jpg">
            <a:hlinkClick r:id="rId48" action="ppaction://hlinksldjump"/>
          </p:cNvPr>
          <p:cNvPicPr>
            <a:picLocks noChangeAspect="1" noChangeArrowheads="1"/>
          </p:cNvPicPr>
          <p:nvPr/>
        </p:nvPicPr>
        <p:blipFill>
          <a:blip r:embed="rId49">
            <a:extLst>
              <a:ext uri="{BEBA8EAE-BF5A-486C-A8C5-ECC9F3942E4B}">
                <a14:imgProps xmlns:a14="http://schemas.microsoft.com/office/drawing/2010/main">
                  <a14:imgLayer r:embed="rId50">
                    <a14:imgEffect>
                      <a14:backgroundRemoval t="3306" b="97521" l="0" r="973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885" y="703762"/>
            <a:ext cx="1005115" cy="107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C:\Users\ADMIN\Desktop\Tai nguyen thiet ke tro choi\Bảng gỗ\1a.png">
            <a:extLst>
              <a:ext uri="{FF2B5EF4-FFF2-40B4-BE49-F238E27FC236}">
                <a16:creationId xmlns:a16="http://schemas.microsoft.com/office/drawing/2014/main" id="{B896857D-471B-BA71-551C-7CAA5C17C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1" cstate="print">
            <a:extLst>
              <a:ext uri="{BEBA8EAE-BF5A-486C-A8C5-ECC9F3942E4B}">
                <a14:imgProps xmlns:a14="http://schemas.microsoft.com/office/drawing/2010/main">
                  <a14:imgLayer r:embed="rId52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7955" y="-75272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hlinkClick r:id="rId53" action="ppaction://hlinksldjump"/>
            <a:extLst>
              <a:ext uri="{FF2B5EF4-FFF2-40B4-BE49-F238E27FC236}">
                <a16:creationId xmlns:a16="http://schemas.microsoft.com/office/drawing/2014/main" id="{8F35438E-B6D7-B8D3-5269-61DC7C2534CD}"/>
              </a:ext>
            </a:extLst>
          </p:cNvPr>
          <p:cNvSpPr/>
          <p:nvPr/>
        </p:nvSpPr>
        <p:spPr>
          <a:xfrm>
            <a:off x="10631606" y="191069"/>
            <a:ext cx="1083300" cy="459270"/>
          </a:xfrm>
          <a:prstGeom prst="rect">
            <a:avLst/>
          </a:prstGeom>
          <a:solidFill>
            <a:srgbClr val="FEB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BÀI MỚI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5279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6945E-18 -1.97531E-6 L 1.15347 -0.01697 " pathEditMode="relative" rAng="0" ptsTypes="AA">
                                      <p:cBhvr>
                                        <p:cTn id="14" dur="1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74" y="-86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-1.21093 0.04814 " pathEditMode="relative" rAng="0" ptsTypes="AA">
                                      <p:cBhvr>
                                        <p:cTn id="84" dur="35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56" y="2407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214E-7 L 1.1908 -0.01483 " pathEditMode="relative" rAng="0" ptsTypes="AA">
                                      <p:cBhvr>
                                        <p:cTn id="94" dur="3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31" y="-741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86067E-6 L -1.19184 0.02471 " pathEditMode="relative" rAng="0" ptsTypes="AA">
                                      <p:cBhvr>
                                        <p:cTn id="111" dur="2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601" y="123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133600" y="1092200"/>
            <a:ext cx="7416800" cy="1422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1" y="1365569"/>
            <a:ext cx="73998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 x 8 = ?</a:t>
            </a:r>
          </a:p>
          <a:p>
            <a:pPr algn="ctr" defTabSz="1219170"/>
            <a:endParaRPr lang="en-US" sz="3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657600" y="3225800"/>
            <a:ext cx="7213600" cy="172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3725334"/>
            <a:ext cx="74627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56</a:t>
            </a:r>
          </a:p>
          <a:p>
            <a:pPr defTabSz="1219170"/>
            <a:endParaRPr lang="en-US" sz="3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58000"/>
            <a:ext cx="4064000" cy="280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10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133600" y="1092200"/>
            <a:ext cx="7416800" cy="1422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1" y="1365569"/>
            <a:ext cx="73998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x 9 = ?</a:t>
            </a:r>
          </a:p>
          <a:p>
            <a:pPr defTabSz="1219170"/>
            <a:endParaRPr lang="en-US" sz="3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657600" y="3225800"/>
            <a:ext cx="7213600" cy="172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3725334"/>
            <a:ext cx="74627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45</a:t>
            </a:r>
          </a:p>
          <a:p>
            <a:pPr defTabSz="1219170"/>
            <a:endParaRPr lang="en-US" sz="3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733" y="4299850"/>
            <a:ext cx="3749839" cy="258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0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133600" y="1092200"/>
            <a:ext cx="7416800" cy="1422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1" y="1365569"/>
            <a:ext cx="73998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18 : 3</a:t>
            </a:r>
          </a:p>
          <a:p>
            <a:pPr defTabSz="1219170"/>
            <a:endParaRPr lang="en-US" sz="3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657600" y="3225800"/>
            <a:ext cx="7213600" cy="172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3725334"/>
            <a:ext cx="74627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  <a:p>
            <a:pPr defTabSz="1219170"/>
            <a:endParaRPr lang="en-US" sz="3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733" y="4316735"/>
            <a:ext cx="3725333" cy="25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67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133600" y="1092200"/>
            <a:ext cx="7416800" cy="1422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1" y="1365569"/>
            <a:ext cx="73998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x 8 = ?</a:t>
            </a:r>
          </a:p>
          <a:p>
            <a:pPr defTabSz="1219170"/>
            <a:endParaRPr lang="en-US" sz="3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657600" y="3225800"/>
            <a:ext cx="7213600" cy="172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3725334"/>
            <a:ext cx="74627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16</a:t>
            </a:r>
          </a:p>
          <a:p>
            <a:pPr defTabSz="1219170"/>
            <a:endParaRPr lang="en-US" sz="3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733" y="4386735"/>
            <a:ext cx="3623733" cy="249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91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133600" y="1092200"/>
            <a:ext cx="7416800" cy="1422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1" y="1365569"/>
            <a:ext cx="73998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x 3 = ?</a:t>
            </a:r>
          </a:p>
          <a:p>
            <a:pPr defTabSz="1219170"/>
            <a:endParaRPr lang="en-US" sz="3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657600" y="3225800"/>
            <a:ext cx="7213600" cy="172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3725334"/>
            <a:ext cx="74627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  <a:p>
            <a:pPr defTabSz="1219170"/>
            <a:endParaRPr lang="en-US" sz="3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733" y="4299850"/>
            <a:ext cx="3749839" cy="258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2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133600" y="1092200"/>
            <a:ext cx="7416800" cy="1422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1" y="1365569"/>
            <a:ext cx="73998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x 7 = ?</a:t>
            </a:r>
          </a:p>
          <a:p>
            <a:pPr defTabSz="1219170"/>
            <a:endParaRPr lang="en-US" sz="3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657600" y="3225800"/>
            <a:ext cx="7213600" cy="172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3725334"/>
            <a:ext cx="74627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42</a:t>
            </a:r>
          </a:p>
          <a:p>
            <a:pPr defTabSz="1219170"/>
            <a:endParaRPr lang="en-US" sz="3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733" y="4299850"/>
            <a:ext cx="3749839" cy="258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94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UTM Avo"/>
        <a:ea typeface="UTM Avo"/>
        <a:cs typeface=""/>
      </a:majorFont>
      <a:minorFont>
        <a:latin typeface="UTM Avo"/>
        <a:ea typeface="UTM Av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364</Words>
  <Application>Microsoft Office PowerPoint</Application>
  <PresentationFormat>Widescreen</PresentationFormat>
  <Paragraphs>77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Microsoft YaHei</vt:lpstr>
      <vt:lpstr>Arial</vt:lpstr>
      <vt:lpstr>Arial-Rounded</vt:lpstr>
      <vt:lpstr>Calibri</vt:lpstr>
      <vt:lpstr>等线</vt:lpstr>
      <vt:lpstr>Segoe UI Semibold</vt:lpstr>
      <vt:lpstr>Times New Roman</vt:lpstr>
      <vt:lpstr>UTM Avo</vt:lpstr>
      <vt:lpstr>Office Theme</vt:lpstr>
      <vt:lpstr>1_Office Theme</vt:lpstr>
      <vt:lpstr>6_Office Theme</vt:lpstr>
      <vt:lpstr>2_Office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DL210723</cp:lastModifiedBy>
  <cp:revision>43</cp:revision>
  <dcterms:created xsi:type="dcterms:W3CDTF">2021-07-24T01:07:49Z</dcterms:created>
  <dcterms:modified xsi:type="dcterms:W3CDTF">2025-05-09T03:35:19Z</dcterms:modified>
</cp:coreProperties>
</file>